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595" r:id="rId3"/>
    <p:sldId id="596" r:id="rId4"/>
    <p:sldId id="294" r:id="rId5"/>
    <p:sldId id="598" r:id="rId6"/>
    <p:sldId id="597" r:id="rId7"/>
    <p:sldId id="594" r:id="rId8"/>
    <p:sldId id="275" r:id="rId9"/>
    <p:sldId id="601" r:id="rId10"/>
    <p:sldId id="599" r:id="rId11"/>
    <p:sldId id="297" r:id="rId12"/>
    <p:sldId id="592" r:id="rId13"/>
    <p:sldId id="602" r:id="rId14"/>
    <p:sldId id="603" r:id="rId15"/>
    <p:sldId id="263" r:id="rId16"/>
    <p:sldId id="258" r:id="rId17"/>
    <p:sldId id="284" r:id="rId18"/>
    <p:sldId id="285" r:id="rId19"/>
    <p:sldId id="295" r:id="rId20"/>
    <p:sldId id="296" r:id="rId21"/>
    <p:sldId id="280" r:id="rId22"/>
    <p:sldId id="270" r:id="rId23"/>
    <p:sldId id="604" r:id="rId24"/>
    <p:sldId id="607" r:id="rId25"/>
    <p:sldId id="269" r:id="rId26"/>
    <p:sldId id="282" r:id="rId2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476B"/>
    <a:srgbClr val="336699"/>
    <a:srgbClr val="1C3854"/>
    <a:srgbClr val="2E5C8A"/>
    <a:srgbClr val="679C4A"/>
    <a:srgbClr val="469474"/>
    <a:srgbClr val="339966"/>
    <a:srgbClr val="FF9933"/>
    <a:srgbClr val="8D81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96" y="5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AD2BC7-2755-4D46-88AB-BA0267EAB412}" type="datetimeFigureOut">
              <a:rPr lang="de-AT" smtClean="0"/>
              <a:t>02.12.2020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30C583-6C49-48BD-AA12-5F9273917AA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57791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0C583-6C49-48BD-AA12-5F9273917AA5}" type="slidenum">
              <a:rPr lang="de-AT" smtClean="0"/>
              <a:t>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01577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0C583-6C49-48BD-AA12-5F9273917AA5}" type="slidenum">
              <a:rPr lang="de-AT" smtClean="0"/>
              <a:t>14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35868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779D0-34CD-462F-A21C-12434410947F}" type="slidenum">
              <a:rPr lang="de-AT" smtClean="0"/>
              <a:t>15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96696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A4AEF2-AA56-45B1-B8BA-ED3274CB8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325CCFE-EBE1-42C6-A6B1-01ADE11427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54ECCA9-6D09-4A9A-9C8F-D7ED10AAB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2DC-2A47-4DA8-B708-FB626FEEA0C9}" type="datetimeFigureOut">
              <a:rPr lang="de-AT" smtClean="0"/>
              <a:t>02.12.2020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4F22C1-CE31-4C10-8AA6-B9D7BBFB9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B2297F4-2149-42F6-AAD1-EBA6A303B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3DC24-87C2-47C8-828B-434B2A0DEE0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14717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8B2FEE-2D36-4E23-AA6A-A1C37C335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AF65394-A41C-4406-9DAC-3C843F3B20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EBAA402-D564-4C66-AFEE-225EF637C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2DC-2A47-4DA8-B708-FB626FEEA0C9}" type="datetimeFigureOut">
              <a:rPr lang="de-AT" smtClean="0"/>
              <a:t>02.12.2020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704336C-294F-440A-A20F-4B0F7CC3A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F303F5F-0FDC-45C9-A8F3-A3266EF8D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3DC24-87C2-47C8-828B-434B2A0DEE0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91918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8F347D3-BCA6-40A5-B54F-BE72B43BE2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73EFEB5-5D25-4E9E-902A-D439FA9CB3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946E0EB-50D5-4656-80D8-11D0F6092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2DC-2A47-4DA8-B708-FB626FEEA0C9}" type="datetimeFigureOut">
              <a:rPr lang="de-AT" smtClean="0"/>
              <a:t>02.12.2020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BEA7F8A-D43C-4E8C-9A63-4E89CF7D1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86057CD-39E9-4D7D-92F6-C1519A6EA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3DC24-87C2-47C8-828B-434B2A0DEE0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14080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665F22-696F-4544-BB6C-195B5AE05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914E5A1-B322-4D91-9E40-034FE49A3D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1571F9B-181E-42F5-8C60-85AB711EA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2DC-2A47-4DA8-B708-FB626FEEA0C9}" type="datetimeFigureOut">
              <a:rPr lang="de-AT" smtClean="0"/>
              <a:t>02.12.2020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9BBC12C-1833-46C6-A775-8297EA323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6477DA6-9C7F-49B2-AA47-A0928FF27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3DC24-87C2-47C8-828B-434B2A0DEE0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83525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6DBDDF-D3B5-45CE-9991-9368A1DF2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71CBE32-361B-47F9-A245-F117CCD723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261D59-8E8C-4337-917F-3945EF8E2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2DC-2A47-4DA8-B708-FB626FEEA0C9}" type="datetimeFigureOut">
              <a:rPr lang="de-AT" smtClean="0"/>
              <a:t>02.12.2020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A744CFD-AADD-441D-9749-371D78A47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36608EF-7DBD-4A1E-B36E-0AAB795E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3DC24-87C2-47C8-828B-434B2A0DEE0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38419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ECB105-7F08-415A-A087-BC3FBB301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D728C34-8A3B-4FA7-A2D6-9B2CB2CC48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86B7D7A-4B87-420A-912E-3817B3BDF0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7FCA909-FC43-4586-87CB-5D3F01DB3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2DC-2A47-4DA8-B708-FB626FEEA0C9}" type="datetimeFigureOut">
              <a:rPr lang="de-AT" smtClean="0"/>
              <a:t>02.12.2020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0C4E93D-A8C5-4F0B-85CA-5CBA6C0FD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1435C25-530C-47BB-9CAE-131404B46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3DC24-87C2-47C8-828B-434B2A0DEE0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09081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9C11CE-F42E-4404-805C-0C6E43B65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E0FD65D-C05B-43CE-BA56-8BF7028073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7957634-FD18-46CB-96E6-D496144CD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066A519-B775-467D-86F2-B9807D88F1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8B8295E-C079-469C-AD1A-D4DE4750AB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4AEEE24-DCC7-495E-A4AC-4203D50D7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2DC-2A47-4DA8-B708-FB626FEEA0C9}" type="datetimeFigureOut">
              <a:rPr lang="de-AT" smtClean="0"/>
              <a:t>02.12.2020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2A3A9D3-21A5-464F-A976-CA585A092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8D0E4FE-0508-4F9A-A6C5-D1DCBE72E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3DC24-87C2-47C8-828B-434B2A0DEE0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82437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AA333A-25E9-4906-BE8D-4EF6D712D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2239B47-154C-47F1-A772-1C2A553CA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2DC-2A47-4DA8-B708-FB626FEEA0C9}" type="datetimeFigureOut">
              <a:rPr lang="de-AT" smtClean="0"/>
              <a:t>02.12.2020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870A880-9FD5-4B71-A064-AF91E2E46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A94EB53-7455-4025-8468-D5F480AB1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3DC24-87C2-47C8-828B-434B2A0DEE0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65937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AE61510-056D-4565-A7C3-BF6C88E7F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2DC-2A47-4DA8-B708-FB626FEEA0C9}" type="datetimeFigureOut">
              <a:rPr lang="de-AT" smtClean="0"/>
              <a:t>02.12.2020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E73D73D-4227-432A-A0FF-9E0462117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BCB8019-AA68-4DD1-8D61-E300A11FC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3DC24-87C2-47C8-828B-434B2A0DEE0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16801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C03B09-36D4-4E0A-BDF8-2ACC5336E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B7F5C72-7FA8-410C-9997-4D2282D71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3353182-93A5-427A-B851-F5F6C88791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FCEBD11-AFB8-434B-8207-3EC7D0F39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2DC-2A47-4DA8-B708-FB626FEEA0C9}" type="datetimeFigureOut">
              <a:rPr lang="de-AT" smtClean="0"/>
              <a:t>02.12.2020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19448EF-01AE-4C6F-82CC-6714EC608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0FA0A62-5FDF-4D43-ADA0-239C132C0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3DC24-87C2-47C8-828B-434B2A0DEE0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18065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1B1220-59B8-4567-A8BA-5152733D7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90FACD5-78EE-46D4-B441-60EB5A6666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3A592C7-7438-4B48-96CD-CD0B000856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FCD3135-0275-4F6F-82F1-F37F0A5A9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2DC-2A47-4DA8-B708-FB626FEEA0C9}" type="datetimeFigureOut">
              <a:rPr lang="de-AT" smtClean="0"/>
              <a:t>02.12.2020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5AB278F-F100-453E-8240-E5118AC8F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A26EFE3-80F4-41D8-A251-B4A3AA0E0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3DC24-87C2-47C8-828B-434B2A0DEE0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65984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74FC8BB-4028-4122-80C8-9961E31E5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01EABB4-6964-413C-9BA5-BC438DCA2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6E6C772-513C-4B43-832A-5506D34789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372DC-2A47-4DA8-B708-FB626FEEA0C9}" type="datetimeFigureOut">
              <a:rPr lang="de-AT" smtClean="0"/>
              <a:t>02.12.2020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AF0BA36-D04B-4EE5-B30D-EB5B88DB31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E572134-DC10-4D53-816F-6E7B811347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3DC24-87C2-47C8-828B-434B2A0DEE0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6937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ropeunited.eu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7">
            <a:extLst>
              <a:ext uri="{FF2B5EF4-FFF2-40B4-BE49-F238E27FC236}">
                <a16:creationId xmlns:a16="http://schemas.microsoft.com/office/drawing/2014/main" id="{686EAD33-C5DD-4FAE-B20B-2707A6A92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F7C8AC-27FC-4265-A113-E7CDA1AAD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D18FFFD-9F8F-4819-9EF0-66EBA35D5E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5007" y="2111507"/>
            <a:ext cx="10021446" cy="2976344"/>
          </a:xfrm>
        </p:spPr>
        <p:txBody>
          <a:bodyPr anchor="b">
            <a:normAutofit/>
          </a:bodyPr>
          <a:lstStyle/>
          <a:p>
            <a:pPr algn="l"/>
            <a:r>
              <a:rPr lang="de-AT" sz="5200" b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Das </a:t>
            </a:r>
            <a:r>
              <a:rPr lang="de-AT" sz="5200" b="1" dirty="0">
                <a:solidFill>
                  <a:schemeClr val="accent6">
                    <a:lumMod val="50000"/>
                  </a:schemeClr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Herz</a:t>
            </a:r>
            <a:r>
              <a:rPr lang="de-AT" sz="5200" b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Europas</a:t>
            </a:r>
            <a:br>
              <a:rPr lang="de-AT" sz="5200" b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</a:br>
            <a:r>
              <a:rPr lang="de-AT" sz="5200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Von der </a:t>
            </a:r>
            <a:r>
              <a:rPr lang="de-AT" sz="5200" dirty="0">
                <a:solidFill>
                  <a:schemeClr val="accent6">
                    <a:lumMod val="75000"/>
                  </a:schemeClr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Frieden</a:t>
            </a:r>
            <a:r>
              <a:rPr lang="de-AT" sz="5200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sunion </a:t>
            </a:r>
            <a:br>
              <a:rPr lang="de-AT" sz="5200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</a:br>
            <a:r>
              <a:rPr lang="de-AT" sz="5200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zur </a:t>
            </a:r>
            <a:r>
              <a:rPr lang="de-AT" sz="5200" dirty="0">
                <a:solidFill>
                  <a:schemeClr val="accent6">
                    <a:lumMod val="75000"/>
                  </a:schemeClr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sozialen</a:t>
            </a:r>
            <a:r>
              <a:rPr lang="de-AT" sz="5200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Gemeinschaft</a:t>
            </a:r>
            <a:br>
              <a:rPr lang="de-AT" sz="52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de-AT" sz="5200" dirty="0">
              <a:solidFill>
                <a:schemeClr val="tx2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25D30DA-F0AA-4D7E-B42B-BC44395A9A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672" y="4514280"/>
            <a:ext cx="9416898" cy="1160063"/>
          </a:xfrm>
        </p:spPr>
        <p:txBody>
          <a:bodyPr anchor="ctr">
            <a:normAutofit/>
          </a:bodyPr>
          <a:lstStyle/>
          <a:p>
            <a:pPr algn="l"/>
            <a:r>
              <a:rPr lang="de-AT" sz="19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ESF</a:t>
            </a:r>
            <a:r>
              <a:rPr lang="de-AT" sz="1900" b="1" dirty="0">
                <a:solidFill>
                  <a:srgbClr val="679C4A"/>
                </a:solidFill>
                <a:latin typeface="Georgia" panose="02040502050405020303" pitchFamily="18" charset="0"/>
              </a:rPr>
              <a:t> </a:t>
            </a:r>
            <a:r>
              <a:rPr lang="de-AT" sz="1900" b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Jahrestagung</a:t>
            </a:r>
            <a:r>
              <a:rPr lang="de-AT" sz="19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</a:p>
          <a:p>
            <a:pPr algn="l"/>
            <a:r>
              <a:rPr lang="de-AT" sz="1900" dirty="0">
                <a:solidFill>
                  <a:schemeClr val="tx2"/>
                </a:solidFill>
                <a:latin typeface="Georgia" panose="02040502050405020303" pitchFamily="18" charset="0"/>
              </a:rPr>
              <a:t>10. Dezember 2020</a:t>
            </a:r>
          </a:p>
          <a:p>
            <a:pPr algn="l"/>
            <a:r>
              <a:rPr lang="de-AT" sz="1900" dirty="0">
                <a:solidFill>
                  <a:schemeClr val="tx2"/>
                </a:solidFill>
                <a:latin typeface="Georgia" panose="02040502050405020303" pitchFamily="18" charset="0"/>
              </a:rPr>
              <a:t>Dr. Nana Walzer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574C829-AF08-4CA3-A132-7BA044897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52475" y="-40193"/>
            <a:ext cx="3860800" cy="2357750"/>
            <a:chOff x="6867015" y="-1"/>
            <a:chExt cx="5324985" cy="3251912"/>
          </a:xfrm>
          <a:solidFill>
            <a:schemeClr val="accent5">
              <a:alpha val="5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6657EC0-FDE0-46ED-B690-5D6F39E7CF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469DA12-6B55-4610-981D-8D39001A33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17A0838-B219-4FA5-9F2E-41DFEF1681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40A62EB-A3D1-42CD-900F-B95A32AD4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D3FC9CC-6461-481B-BB4C-19D576432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676747" y="4683666"/>
            <a:ext cx="2514948" cy="2174333"/>
            <a:chOff x="-305" y="-4155"/>
            <a:chExt cx="2514948" cy="2174333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DC5B0F2-69AA-43F6-913D-55EE92A3A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7B71A70-289A-4951-A90D-BB2EBEAE57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6B120A3-330F-4099-9B8D-9196387AF1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80CC992-5DC7-4E9B-9A16-9FC4C1BE2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71362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16FCB51-5C12-4867-954A-F30AE0F62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3465" y="840620"/>
            <a:ext cx="5754696" cy="1473955"/>
          </a:xfrm>
        </p:spPr>
        <p:txBody>
          <a:bodyPr anchor="b">
            <a:normAutofit fontScale="90000"/>
          </a:bodyPr>
          <a:lstStyle/>
          <a:p>
            <a:pPr algn="ctr"/>
            <a:r>
              <a:rPr lang="de-AT" sz="3600" dirty="0">
                <a:solidFill>
                  <a:schemeClr val="tx2"/>
                </a:solidFill>
              </a:rPr>
              <a:t> </a:t>
            </a:r>
            <a:br>
              <a:rPr lang="de-AT" sz="3600" dirty="0">
                <a:solidFill>
                  <a:schemeClr val="tx2"/>
                </a:solidFill>
              </a:rPr>
            </a:br>
            <a:r>
              <a:rPr lang="de-AT" sz="3600" dirty="0">
                <a:solidFill>
                  <a:schemeClr val="accent6">
                    <a:lumMod val="75000"/>
                  </a:schemeClr>
                </a:solidFill>
              </a:rPr>
              <a:t>MITMENSCHLICHKEIT</a:t>
            </a:r>
            <a:r>
              <a:rPr lang="de-AT" sz="3600" dirty="0">
                <a:solidFill>
                  <a:schemeClr val="tx2"/>
                </a:solidFill>
              </a:rPr>
              <a:t> </a:t>
            </a:r>
            <a:br>
              <a:rPr lang="de-AT" sz="3600" dirty="0">
                <a:solidFill>
                  <a:schemeClr val="tx2"/>
                </a:solidFill>
              </a:rPr>
            </a:br>
            <a:r>
              <a:rPr lang="de-AT" sz="3600" dirty="0">
                <a:solidFill>
                  <a:schemeClr val="tx2"/>
                </a:solidFill>
              </a:rPr>
              <a:t>in der Praxis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C3921CD-DDE5-4B57-8FDF-B37ADE4ED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1219" y="3985"/>
            <a:ext cx="9747620" cy="6858000"/>
            <a:chOff x="1318434" y="36937"/>
            <a:chExt cx="9747620" cy="68580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4CBEDF6-7B5F-471F-AF99-301A237481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D43DB10-4F84-47C2-8170-CB9EED8667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accent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F35C7A0-1526-4D97-BCD8-91B3576E3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009574A-38B7-43A8-A925-1FB54C6B1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A3AAA50-DE22-4E5D-9064-A37786C59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E6E094-C9C4-46FE-AEA9-B0FFDFA3F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0686" y="2567653"/>
            <a:ext cx="5709721" cy="2785360"/>
          </a:xfrm>
        </p:spPr>
        <p:txBody>
          <a:bodyPr anchor="t">
            <a:noAutofit/>
          </a:bodyPr>
          <a:lstStyle/>
          <a:p>
            <a:r>
              <a:rPr lang="de-AT" sz="2400" b="1" dirty="0">
                <a:solidFill>
                  <a:schemeClr val="tx2"/>
                </a:solidFill>
              </a:rPr>
              <a:t>Ich</a:t>
            </a:r>
            <a:r>
              <a:rPr lang="de-AT" sz="2400" dirty="0">
                <a:solidFill>
                  <a:schemeClr val="tx2"/>
                </a:solidFill>
              </a:rPr>
              <a:t>: Self-Care und Selbst-Verantwortung</a:t>
            </a:r>
          </a:p>
          <a:p>
            <a:r>
              <a:rPr lang="de-AT" sz="2400" b="1" dirty="0">
                <a:solidFill>
                  <a:schemeClr val="tx2"/>
                </a:solidFill>
              </a:rPr>
              <a:t>Du</a:t>
            </a:r>
            <a:r>
              <a:rPr lang="de-AT" sz="2400" dirty="0">
                <a:solidFill>
                  <a:schemeClr val="tx2"/>
                </a:solidFill>
              </a:rPr>
              <a:t>: Menschlichkeit im alltäglichen Miteinander</a:t>
            </a:r>
          </a:p>
          <a:p>
            <a:r>
              <a:rPr lang="de-AT" sz="2400" b="1" dirty="0">
                <a:solidFill>
                  <a:schemeClr val="tx2"/>
                </a:solidFill>
              </a:rPr>
              <a:t>Wir</a:t>
            </a:r>
            <a:r>
              <a:rPr lang="de-AT" sz="2400" dirty="0">
                <a:solidFill>
                  <a:schemeClr val="tx2"/>
                </a:solidFill>
              </a:rPr>
              <a:t>: Verantwortungsvolle Führung und öffentlicher Diskurs</a:t>
            </a:r>
          </a:p>
          <a:p>
            <a:r>
              <a:rPr lang="de-AT" sz="2400" b="1" dirty="0">
                <a:solidFill>
                  <a:schemeClr val="tx2"/>
                </a:solidFill>
              </a:rPr>
              <a:t>Umwelt</a:t>
            </a:r>
            <a:r>
              <a:rPr lang="de-AT" sz="2400" dirty="0">
                <a:solidFill>
                  <a:schemeClr val="tx2"/>
                </a:solidFill>
              </a:rPr>
              <a:t>: Strukturen, die Freiheit, Gleichheit und Mitmenschlichkeit sichern</a:t>
            </a:r>
          </a:p>
        </p:txBody>
      </p:sp>
    </p:spTree>
    <p:extLst>
      <p:ext uri="{BB962C8B-B14F-4D97-AF65-F5344CB8AC3E}">
        <p14:creationId xmlns:p14="http://schemas.microsoft.com/office/powerpoint/2010/main" val="243433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51FCD0-0323-4350-902C-FE3790422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92" y="252044"/>
            <a:ext cx="11190551" cy="1325563"/>
          </a:xfrm>
        </p:spPr>
        <p:txBody>
          <a:bodyPr/>
          <a:lstStyle/>
          <a:p>
            <a:pPr algn="ctr"/>
            <a:r>
              <a:rPr lang="de-AT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QUAL DER WAHL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FFF18C4B-E44C-4EDB-B396-A7528D7E1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043" y="176297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dirty="0"/>
              <a:t>Stress </a:t>
            </a:r>
            <a:r>
              <a:rPr lang="de-AT" sz="2400" dirty="0"/>
              <a:t>(</a:t>
            </a:r>
            <a:r>
              <a:rPr lang="de-AT" sz="2400" i="1" dirty="0" err="1"/>
              <a:t>fight</a:t>
            </a:r>
            <a:r>
              <a:rPr lang="de-AT" sz="2400" i="1" dirty="0"/>
              <a:t>/</a:t>
            </a:r>
            <a:r>
              <a:rPr lang="de-AT" sz="2400" i="1" dirty="0" err="1"/>
              <a:t>flight</a:t>
            </a:r>
            <a:r>
              <a:rPr lang="de-AT" sz="2400" i="1" dirty="0"/>
              <a:t>/</a:t>
            </a:r>
            <a:r>
              <a:rPr lang="de-AT" sz="2400" i="1" dirty="0" err="1"/>
              <a:t>freeze</a:t>
            </a:r>
            <a:r>
              <a:rPr lang="de-AT" sz="2400" dirty="0"/>
              <a:t>)</a:t>
            </a:r>
            <a:r>
              <a:rPr lang="de-AT" dirty="0"/>
              <a:t>                                          </a:t>
            </a:r>
            <a:r>
              <a:rPr lang="de-AT" dirty="0" err="1"/>
              <a:t>Ent</a:t>
            </a:r>
            <a:r>
              <a:rPr lang="de-AT" dirty="0"/>
              <a:t>-stressen</a:t>
            </a:r>
          </a:p>
          <a:p>
            <a:pPr marL="0" indent="0">
              <a:buNone/>
            </a:pPr>
            <a:r>
              <a:rPr lang="de-AT" dirty="0"/>
              <a:t>Angst                                                                         Zuversicht</a:t>
            </a:r>
          </a:p>
          <a:p>
            <a:pPr marL="0" indent="0">
              <a:buNone/>
            </a:pPr>
            <a:r>
              <a:rPr lang="de-AT" dirty="0"/>
              <a:t>Regress                                                                     Progress</a:t>
            </a:r>
          </a:p>
          <a:p>
            <a:pPr marL="0" indent="0">
              <a:buNone/>
            </a:pPr>
            <a:r>
              <a:rPr lang="de-AT" dirty="0"/>
              <a:t>Abwehr                                                                     Offenheit</a:t>
            </a:r>
          </a:p>
          <a:p>
            <a:pPr marL="0" indent="0">
              <a:buNone/>
            </a:pPr>
            <a:r>
              <a:rPr lang="de-AT" dirty="0"/>
              <a:t>Fremdbestimmung                                                 Selbstbestimmung</a:t>
            </a:r>
          </a:p>
          <a:p>
            <a:pPr marL="0" indent="0">
              <a:buNone/>
            </a:pPr>
            <a:r>
              <a:rPr lang="de-AT" dirty="0"/>
              <a:t>Konkurrenz						    Kooperation</a:t>
            </a:r>
          </a:p>
          <a:p>
            <a:pPr marL="0" indent="0">
              <a:buNone/>
            </a:pPr>
            <a:r>
              <a:rPr lang="de-AT" dirty="0"/>
              <a:t>Emotionen                                                                Verstand</a:t>
            </a:r>
          </a:p>
          <a:p>
            <a:pPr marL="0" indent="0">
              <a:buNone/>
            </a:pPr>
            <a:r>
              <a:rPr lang="de-AT" dirty="0"/>
              <a:t>Selbstbezogenheit                                                   Mitverantwortung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D724CADE-6BA3-418E-AC71-4EAC9316D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110" y="2463402"/>
            <a:ext cx="2261812" cy="16460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B88B6935-72FC-42D9-B6CA-2D5F81925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110" y="2973637"/>
            <a:ext cx="2261812" cy="164606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B9C179DB-32D6-455F-A00C-62067B872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921" y="3493040"/>
            <a:ext cx="2261812" cy="164606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C6276E95-C8D4-4269-ABA5-3F0390B42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921" y="3992453"/>
            <a:ext cx="2261812" cy="164606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656A21BF-5A04-4FEA-9A03-349E462B0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921" y="4488024"/>
            <a:ext cx="2261812" cy="164606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6D6F6EB4-CDB9-4EE7-9FC2-44F49F4D5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110" y="4982270"/>
            <a:ext cx="2261812" cy="164606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0CF40882-14F0-460E-B5BC-7EB851B76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110" y="1960913"/>
            <a:ext cx="2261812" cy="164606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FF9922D1-6BBF-4D5D-9C0D-BA0CD82BF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110" y="5501673"/>
            <a:ext cx="2261812" cy="16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599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CB6C291-6CAF-46DF-ACFF-AADF0FD03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BADBCA-DA20-4279-93C6-011DEF18AA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53" t="3964" b="3964"/>
          <a:stretch>
            <a:fillRect/>
          </a:stretch>
        </p:blipFill>
        <p:spPr>
          <a:xfrm>
            <a:off x="0" y="1"/>
            <a:ext cx="7554138" cy="6857999"/>
          </a:xfrm>
          <a:custGeom>
            <a:avLst/>
            <a:gdLst>
              <a:gd name="connsiteX0" fmla="*/ 0 w 7554138"/>
              <a:gd name="connsiteY0" fmla="*/ 0 h 6857999"/>
              <a:gd name="connsiteX1" fmla="*/ 7554138 w 7554138"/>
              <a:gd name="connsiteY1" fmla="*/ 0 h 6857999"/>
              <a:gd name="connsiteX2" fmla="*/ 7554138 w 7554138"/>
              <a:gd name="connsiteY2" fmla="*/ 6857999 h 6857999"/>
              <a:gd name="connsiteX3" fmla="*/ 0 w 7554138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4138" h="6857999">
                <a:moveTo>
                  <a:pt x="0" y="0"/>
                </a:moveTo>
                <a:lnTo>
                  <a:pt x="7554138" y="0"/>
                </a:lnTo>
                <a:lnTo>
                  <a:pt x="7554138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1729" y="1100137"/>
            <a:ext cx="4468633" cy="4371974"/>
          </a:xfrm>
        </p:spPr>
        <p:txBody>
          <a:bodyPr>
            <a:normAutofit/>
          </a:bodyPr>
          <a:lstStyle/>
          <a:p>
            <a:r>
              <a:rPr lang="de-AT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AT" sz="3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gelebte</a:t>
            </a:r>
            <a:br>
              <a:rPr lang="de-AT" sz="6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AT" sz="6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</a:t>
            </a:r>
            <a:br>
              <a:rPr lang="de-AT" sz="6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AT" sz="6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MENSCHLICH</a:t>
            </a:r>
            <a:br>
              <a:rPr lang="de-AT" sz="6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AT" sz="6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KEIT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35DC46-5663-471D-AADB-81E00E65B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0850" y="0"/>
            <a:ext cx="539115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72200" y="804672"/>
            <a:ext cx="5221224" cy="523036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e-AT" b="1" dirty="0">
                <a:solidFill>
                  <a:srgbClr val="1C3854"/>
                </a:solidFill>
              </a:rPr>
              <a:t>Individuell</a:t>
            </a:r>
            <a:r>
              <a:rPr lang="de-AT" dirty="0">
                <a:solidFill>
                  <a:srgbClr val="000000"/>
                </a:solidFill>
              </a:rPr>
              <a:t>: </a:t>
            </a:r>
          </a:p>
          <a:p>
            <a:pPr marL="0" indent="0">
              <a:buNone/>
            </a:pPr>
            <a:r>
              <a:rPr lang="de-AT" dirty="0">
                <a:solidFill>
                  <a:srgbClr val="336699"/>
                </a:solidFill>
              </a:rPr>
              <a:t>selbst-verantwortlich, emotional intelligent, Reflexionskultur</a:t>
            </a:r>
          </a:p>
          <a:p>
            <a:pPr marL="0" indent="0">
              <a:buNone/>
            </a:pPr>
            <a:r>
              <a:rPr lang="de-AT" b="1" dirty="0">
                <a:solidFill>
                  <a:srgbClr val="1C3854"/>
                </a:solidFill>
              </a:rPr>
              <a:t>Zwischenmenschlich</a:t>
            </a:r>
            <a:r>
              <a:rPr lang="de-AT" dirty="0">
                <a:solidFill>
                  <a:srgbClr val="000000"/>
                </a:solidFill>
              </a:rPr>
              <a:t>: </a:t>
            </a:r>
          </a:p>
          <a:p>
            <a:pPr marL="0" indent="0">
              <a:buNone/>
            </a:pPr>
            <a:r>
              <a:rPr lang="de-AT" dirty="0">
                <a:solidFill>
                  <a:srgbClr val="2E5C8A"/>
                </a:solidFill>
              </a:rPr>
              <a:t>mitverantwortlich, sozial kompetent, Diskurskultur</a:t>
            </a:r>
          </a:p>
          <a:p>
            <a:pPr marL="0" indent="0">
              <a:buNone/>
            </a:pPr>
            <a:r>
              <a:rPr lang="de-AT" b="1" dirty="0">
                <a:solidFill>
                  <a:srgbClr val="1C3854"/>
                </a:solidFill>
              </a:rPr>
              <a:t>Gesellschaftlich</a:t>
            </a:r>
            <a:r>
              <a:rPr lang="de-AT" dirty="0">
                <a:solidFill>
                  <a:srgbClr val="000000"/>
                </a:solidFill>
              </a:rPr>
              <a:t>: </a:t>
            </a:r>
          </a:p>
          <a:p>
            <a:pPr marL="0" indent="0">
              <a:buNone/>
            </a:pPr>
            <a:r>
              <a:rPr lang="de-AT" dirty="0">
                <a:solidFill>
                  <a:srgbClr val="1C3854"/>
                </a:solidFill>
              </a:rPr>
              <a:t>strukturelle Grundlagen für  soziale Verantwortung, Kooperationskultur</a:t>
            </a:r>
          </a:p>
        </p:txBody>
      </p:sp>
    </p:spTree>
    <p:extLst>
      <p:ext uri="{BB962C8B-B14F-4D97-AF65-F5344CB8AC3E}">
        <p14:creationId xmlns:p14="http://schemas.microsoft.com/office/powerpoint/2010/main" val="39999244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C0B7A72E-139A-44B8-B6F7-FF6B6AC01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211" y="1476793"/>
            <a:ext cx="3855720" cy="4371974"/>
          </a:xfrm>
        </p:spPr>
        <p:txBody>
          <a:bodyPr>
            <a:normAutofit/>
          </a:bodyPr>
          <a:lstStyle/>
          <a:p>
            <a:r>
              <a:rPr lang="de-AT" sz="3300" dirty="0">
                <a:solidFill>
                  <a:schemeClr val="tx2"/>
                </a:solidFill>
              </a:rPr>
              <a:t>strukturell verankerte </a:t>
            </a:r>
            <a:br>
              <a:rPr lang="de-AT" sz="3300" dirty="0">
                <a:solidFill>
                  <a:schemeClr val="tx2"/>
                </a:solidFill>
              </a:rPr>
            </a:br>
            <a:r>
              <a:rPr lang="de-AT" sz="3300" b="1" dirty="0">
                <a:solidFill>
                  <a:schemeClr val="tx2"/>
                </a:solidFill>
              </a:rPr>
              <a:t>MITMENSCHLICHKEIT IN DER EU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B061393-4E2E-4261-9603-24CBD951E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722" y="577061"/>
            <a:ext cx="5221224" cy="6171438"/>
          </a:xfrm>
        </p:spPr>
        <p:txBody>
          <a:bodyPr anchor="ctr"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de-AT" sz="2400" dirty="0">
                <a:solidFill>
                  <a:schemeClr val="tx2"/>
                </a:solidFill>
              </a:rPr>
              <a:t>Europäische Grundrechtscharta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AT" sz="2400" dirty="0">
                <a:solidFill>
                  <a:schemeClr val="tx2"/>
                </a:solidFill>
              </a:rPr>
              <a:t>Europäischer Gerichtshof für       Menschenrechte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AT" sz="2400" dirty="0">
                <a:solidFill>
                  <a:schemeClr val="tx2"/>
                </a:solidFill>
              </a:rPr>
              <a:t>Europäische Grundrechtsagentur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AT" sz="2400" dirty="0">
                <a:solidFill>
                  <a:schemeClr val="tx2"/>
                </a:solidFill>
              </a:rPr>
              <a:t>Europäischer Sozialfonds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AT" sz="2400" dirty="0">
                <a:solidFill>
                  <a:schemeClr val="tx2"/>
                </a:solidFill>
              </a:rPr>
              <a:t>Europäische Entwicklungshilfe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AT" sz="2400" dirty="0">
                <a:solidFill>
                  <a:schemeClr val="tx2"/>
                </a:solidFill>
              </a:rPr>
              <a:t>Sacharow-Preis für geistige Freiheit</a:t>
            </a:r>
          </a:p>
          <a:p>
            <a:pPr marL="0" indent="0">
              <a:buNone/>
            </a:pPr>
            <a:endParaRPr lang="de-AT" sz="12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de-AT" sz="2400" dirty="0">
                <a:solidFill>
                  <a:schemeClr val="accent6">
                    <a:lumMod val="75000"/>
                  </a:schemeClr>
                </a:solidFill>
              </a:rPr>
              <a:t>Beispiele für konkrete </a:t>
            </a:r>
            <a:r>
              <a:rPr lang="de-AT" sz="2400" dirty="0" err="1">
                <a:solidFill>
                  <a:schemeClr val="accent6">
                    <a:lumMod val="75000"/>
                  </a:schemeClr>
                </a:solidFill>
              </a:rPr>
              <a:t>Aktivitäten+Pläne</a:t>
            </a:r>
            <a:endParaRPr lang="de-AT" sz="24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de-AT" sz="2400" dirty="0">
                <a:solidFill>
                  <a:srgbClr val="679C4A"/>
                </a:solidFill>
              </a:rPr>
              <a:t>Aktuell: Corona-Maßnahmen als Zeichen der europäischen Solidarität</a:t>
            </a:r>
          </a:p>
          <a:p>
            <a:r>
              <a:rPr lang="de-AT" sz="2400" dirty="0">
                <a:solidFill>
                  <a:srgbClr val="679C4A"/>
                </a:solidFill>
              </a:rPr>
              <a:t>Obdachlosigkeit bis 2030 beenden</a:t>
            </a:r>
          </a:p>
          <a:p>
            <a:r>
              <a:rPr lang="de-AT" sz="2400" dirty="0">
                <a:solidFill>
                  <a:srgbClr val="679C4A"/>
                </a:solidFill>
              </a:rPr>
              <a:t>Klimaneutralität bis 2050 erreichen</a:t>
            </a:r>
          </a:p>
          <a:p>
            <a:endParaRPr lang="de-AT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de-AT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58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1EB88BF-559C-49F8-989B-C5D1ED261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0106" y="900190"/>
            <a:ext cx="5448730" cy="2015237"/>
          </a:xfrm>
        </p:spPr>
        <p:txBody>
          <a:bodyPr anchor="b">
            <a:normAutofit/>
          </a:bodyPr>
          <a:lstStyle/>
          <a:p>
            <a:r>
              <a:rPr lang="de-AT" sz="4000" b="1" dirty="0">
                <a:solidFill>
                  <a:schemeClr val="tx2"/>
                </a:solidFill>
              </a:rPr>
              <a:t>HERAUSFORDERUNGEN</a:t>
            </a:r>
            <a:r>
              <a:rPr lang="de-AT" sz="4000" dirty="0">
                <a:solidFill>
                  <a:schemeClr val="tx2"/>
                </a:solidFill>
              </a:rPr>
              <a:t>  MITMENSCHLICHKEIT  EUROPA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9B7066D-4F62-4C84-8BCD-978B7A4BEC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5252" y="3246385"/>
            <a:ext cx="9163440" cy="3233795"/>
          </a:xfrm>
        </p:spPr>
        <p:txBody>
          <a:bodyPr>
            <a:noAutofit/>
          </a:bodyPr>
          <a:lstStyle/>
          <a:p>
            <a:r>
              <a:rPr lang="de-AT" sz="3200" dirty="0">
                <a:solidFill>
                  <a:schemeClr val="tx2"/>
                </a:solidFill>
              </a:rPr>
              <a:t>Uneinigkeit </a:t>
            </a:r>
          </a:p>
          <a:p>
            <a:r>
              <a:rPr lang="de-AT" sz="3200" dirty="0">
                <a:solidFill>
                  <a:schemeClr val="tx2"/>
                </a:solidFill>
              </a:rPr>
              <a:t>Nationale Eigeninteressen</a:t>
            </a:r>
          </a:p>
          <a:p>
            <a:r>
              <a:rPr lang="de-AT" sz="3200" dirty="0">
                <a:solidFill>
                  <a:schemeClr val="tx2"/>
                </a:solidFill>
              </a:rPr>
              <a:t>Untergraben der Prinzipien von Demokratie, Rechtsstaatlichkeit und Grund- und Menschenrechten</a:t>
            </a:r>
          </a:p>
          <a:p>
            <a:r>
              <a:rPr lang="de-AT" sz="3200" dirty="0">
                <a:solidFill>
                  <a:schemeClr val="tx2"/>
                </a:solidFill>
              </a:rPr>
              <a:t>Ungelöste Migrationsthematik u.a.</a:t>
            </a:r>
          </a:p>
          <a:p>
            <a:endParaRPr lang="de-AT" sz="3200" dirty="0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5473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18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20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BC04BD75-6BD2-46E9-A96D-3FF524FA9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675" y="4653051"/>
            <a:ext cx="10001966" cy="1777829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40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DUNKLE</a:t>
            </a:r>
            <a:r>
              <a:rPr lang="en-US" sz="4000" b="1" kern="1200" dirty="0">
                <a:latin typeface="+mj-lt"/>
                <a:ea typeface="+mj-ea"/>
                <a:cs typeface="+mj-cs"/>
              </a:rPr>
              <a:t>                                       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HELLE  </a:t>
            </a:r>
            <a:r>
              <a:rPr lang="en-US" sz="4000" b="1" kern="1200" dirty="0">
                <a:latin typeface="+mj-lt"/>
                <a:ea typeface="+mj-ea"/>
                <a:cs typeface="+mj-cs"/>
              </a:rPr>
              <a:t> </a:t>
            </a:r>
            <a:br>
              <a:rPr lang="en-US" sz="4000" b="1" kern="1200" dirty="0">
                <a:latin typeface="+mj-lt"/>
                <a:ea typeface="+mj-ea"/>
                <a:cs typeface="+mj-cs"/>
              </a:rPr>
            </a:br>
            <a:r>
              <a:rPr lang="en-US" sz="4000" b="1" dirty="0"/>
              <a:t>FÜHRUNG</a:t>
            </a:r>
            <a:endParaRPr lang="en-US" sz="4000" b="1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8D723B39-AED7-4D72-8338-09A26336B8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1"/>
          <a:stretch/>
        </p:blipFill>
        <p:spPr>
          <a:xfrm>
            <a:off x="-6426" y="-17098"/>
            <a:ext cx="6043485" cy="4339761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7F7DEDB-191C-46F2-9D83-2D70367146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1" r="1" b="5090"/>
          <a:stretch/>
        </p:blipFill>
        <p:spPr>
          <a:xfrm>
            <a:off x="6120183" y="10"/>
            <a:ext cx="6071818" cy="4322653"/>
          </a:xfrm>
          <a:custGeom>
            <a:avLst/>
            <a:gdLst/>
            <a:ahLst/>
            <a:cxnLst/>
            <a:rect l="l" t="t" r="r" b="b"/>
            <a:pathLst>
              <a:path w="6015565" h="4299565">
                <a:moveTo>
                  <a:pt x="0" y="0"/>
                </a:moveTo>
                <a:lnTo>
                  <a:pt x="6015565" y="0"/>
                </a:lnTo>
                <a:lnTo>
                  <a:pt x="6015565" y="2789945"/>
                </a:lnTo>
                <a:lnTo>
                  <a:pt x="6015565" y="2982070"/>
                </a:lnTo>
                <a:lnTo>
                  <a:pt x="6015565" y="3957888"/>
                </a:lnTo>
                <a:lnTo>
                  <a:pt x="5937368" y="3966171"/>
                </a:lnTo>
                <a:cubicBezTo>
                  <a:pt x="3963073" y="4164120"/>
                  <a:pt x="2060717" y="4257123"/>
                  <a:pt x="577162" y="4289728"/>
                </a:cubicBezTo>
                <a:lnTo>
                  <a:pt x="0" y="429956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227182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D4C8B73-81B0-48AE-A2D6-94FF7F5AC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49" y="608693"/>
            <a:ext cx="3122143" cy="215080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2312AC0-360C-438D-8062-AB6C685E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5266" y="697440"/>
            <a:ext cx="3334185" cy="186714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D3307D5-3C3F-4B94-AE42-907B1F85E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1953" y="742958"/>
            <a:ext cx="3252903" cy="182162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0586C05-35F8-4A3F-B526-34CA79B28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5266" y="3766775"/>
            <a:ext cx="3334185" cy="249742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DFCB782-687A-4AE1-A291-00A7766F80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155" y="3915376"/>
            <a:ext cx="3507274" cy="2333931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ABFDB0D7-DDF7-464B-80D9-31D5666BBA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0007" y="3617850"/>
            <a:ext cx="2151981" cy="275971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0077A21-9814-43B3-8E3D-F15763B08A6B}"/>
              </a:ext>
            </a:extLst>
          </p:cNvPr>
          <p:cNvSpPr txBox="1"/>
          <p:nvPr/>
        </p:nvSpPr>
        <p:spPr>
          <a:xfrm>
            <a:off x="3233527" y="2867516"/>
            <a:ext cx="5724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200" dirty="0"/>
              <a:t>WÄHLEN WIRKT</a:t>
            </a:r>
          </a:p>
        </p:txBody>
      </p:sp>
    </p:spTree>
    <p:extLst>
      <p:ext uri="{BB962C8B-B14F-4D97-AF65-F5344CB8AC3E}">
        <p14:creationId xmlns:p14="http://schemas.microsoft.com/office/powerpoint/2010/main" val="565798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3FFFA32-D9F4-4AF9-A025-CD128AC85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60967"/>
            <a:ext cx="12192000" cy="5497033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23A416-999C-4FA3-A853-0AE48404B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0" y="0"/>
            <a:ext cx="12192000" cy="3049325"/>
            <a:chOff x="0" y="3808676"/>
            <a:chExt cx="12192000" cy="3049325"/>
          </a:xfrm>
        </p:grpSpPr>
        <p:pic>
          <p:nvPicPr>
            <p:cNvPr id="7" name="Picture 10">
              <a:extLst>
                <a:ext uri="{FF2B5EF4-FFF2-40B4-BE49-F238E27FC236}">
                  <a16:creationId xmlns:a16="http://schemas.microsoft.com/office/drawing/2014/main" id="{9362F656-1A8D-4BA3-BA72-92332E75D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716" b="9820"/>
            <a:stretch>
              <a:fillRect/>
            </a:stretch>
          </p:blipFill>
          <p:spPr>
            <a:xfrm>
              <a:off x="0" y="3808676"/>
              <a:ext cx="12192000" cy="3049325"/>
            </a:xfrm>
            <a:custGeom>
              <a:avLst/>
              <a:gdLst>
                <a:gd name="connsiteX0" fmla="*/ 0 w 12192000"/>
                <a:gd name="connsiteY0" fmla="*/ 0 h 3049325"/>
                <a:gd name="connsiteX1" fmla="*/ 12192000 w 12192000"/>
                <a:gd name="connsiteY1" fmla="*/ 0 h 3049325"/>
                <a:gd name="connsiteX2" fmla="*/ 12192000 w 12192000"/>
                <a:gd name="connsiteY2" fmla="*/ 3049325 h 3049325"/>
                <a:gd name="connsiteX3" fmla="*/ 0 w 12192000"/>
                <a:gd name="connsiteY3" fmla="*/ 3049325 h 3049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3049325">
                  <a:moveTo>
                    <a:pt x="0" y="0"/>
                  </a:moveTo>
                  <a:lnTo>
                    <a:pt x="12192000" y="0"/>
                  </a:lnTo>
                  <a:lnTo>
                    <a:pt x="12192000" y="3049325"/>
                  </a:lnTo>
                  <a:lnTo>
                    <a:pt x="0" y="3049325"/>
                  </a:lnTo>
                  <a:close/>
                </a:path>
              </a:pathLst>
            </a:cu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338807D-FB66-4E3A-9CF0-786662C4A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7339" y="5375082"/>
              <a:ext cx="373711" cy="40551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79226" y="238539"/>
            <a:ext cx="9833548" cy="1733635"/>
          </a:xfrm>
        </p:spPr>
        <p:txBody>
          <a:bodyPr>
            <a:noAutofit/>
          </a:bodyPr>
          <a:lstStyle/>
          <a:p>
            <a:r>
              <a:rPr lang="de-AT" sz="4000" b="1" dirty="0">
                <a:solidFill>
                  <a:schemeClr val="accent1">
                    <a:lumMod val="50000"/>
                  </a:schemeClr>
                </a:solidFill>
              </a:rPr>
              <a:t>HINDERNISSE</a:t>
            </a:r>
            <a:r>
              <a:rPr lang="de-AT" sz="4000" dirty="0">
                <a:solidFill>
                  <a:srgbClr val="3F3F3F"/>
                </a:solidFill>
              </a:rPr>
              <a:t> </a:t>
            </a:r>
            <a:br>
              <a:rPr lang="de-AT" sz="4000" dirty="0">
                <a:solidFill>
                  <a:srgbClr val="3F3F3F"/>
                </a:solidFill>
              </a:rPr>
            </a:br>
            <a:r>
              <a:rPr lang="de-AT" sz="4000" dirty="0">
                <a:solidFill>
                  <a:srgbClr val="3F3F3F"/>
                </a:solidFill>
              </a:rPr>
              <a:t>auf dem Weg zur </a:t>
            </a:r>
            <a:br>
              <a:rPr lang="de-AT" sz="4000" dirty="0">
                <a:solidFill>
                  <a:srgbClr val="3F3F3F"/>
                </a:solidFill>
              </a:rPr>
            </a:br>
            <a:r>
              <a:rPr lang="de-AT" sz="4000" dirty="0">
                <a:solidFill>
                  <a:srgbClr val="3F3F3F"/>
                </a:solidFill>
              </a:rPr>
              <a:t>MITMENSCHLICHKEIT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79226" y="2623930"/>
            <a:ext cx="9833548" cy="559503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e-AT" dirty="0">
                <a:solidFill>
                  <a:srgbClr val="FFFFFF"/>
                </a:solidFill>
              </a:rPr>
              <a:t>Mangelnde Wahrnehmung statt </a:t>
            </a:r>
            <a:r>
              <a:rPr lang="de-AT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Achtsamkeit</a:t>
            </a:r>
          </a:p>
          <a:p>
            <a:pPr marL="0" indent="0">
              <a:buNone/>
            </a:pPr>
            <a:r>
              <a:rPr lang="de-AT" dirty="0">
                <a:solidFill>
                  <a:srgbClr val="FFFFFF"/>
                </a:solidFill>
              </a:rPr>
              <a:t>Emotionalisierung und </a:t>
            </a:r>
            <a:r>
              <a:rPr lang="de-AT" dirty="0" err="1">
                <a:solidFill>
                  <a:srgbClr val="FFFFFF"/>
                </a:solidFill>
              </a:rPr>
              <a:t>emot</a:t>
            </a:r>
            <a:r>
              <a:rPr lang="de-AT" dirty="0">
                <a:solidFill>
                  <a:srgbClr val="FFFFFF"/>
                </a:solidFill>
              </a:rPr>
              <a:t>. Manipulation statt </a:t>
            </a:r>
            <a:r>
              <a:rPr lang="de-AT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Sachlichkeit</a:t>
            </a:r>
          </a:p>
          <a:p>
            <a:pPr marL="0" indent="0">
              <a:buNone/>
            </a:pPr>
            <a:r>
              <a:rPr lang="de-AT" dirty="0">
                <a:solidFill>
                  <a:srgbClr val="FFFFFF"/>
                </a:solidFill>
              </a:rPr>
              <a:t>Kurzfristiges Gewinndenken statt nachhaltiges Handeln</a:t>
            </a:r>
          </a:p>
          <a:p>
            <a:pPr marL="0" indent="0">
              <a:buNone/>
            </a:pPr>
            <a:r>
              <a:rPr lang="de-AT" dirty="0">
                <a:solidFill>
                  <a:srgbClr val="FFFFFF"/>
                </a:solidFill>
              </a:rPr>
              <a:t>Gegeneinander/aneinander vorbei leben statt Miteinander</a:t>
            </a:r>
          </a:p>
          <a:p>
            <a:pPr marL="0" indent="0">
              <a:buNone/>
            </a:pPr>
            <a:r>
              <a:rPr lang="de-AT" dirty="0">
                <a:solidFill>
                  <a:srgbClr val="FFFFFF"/>
                </a:solidFill>
              </a:rPr>
              <a:t>Selbstsucht statt Gemeinwohl</a:t>
            </a:r>
          </a:p>
          <a:p>
            <a:pPr marL="0" indent="0">
              <a:buNone/>
            </a:pPr>
            <a:r>
              <a:rPr lang="de-AT" dirty="0">
                <a:solidFill>
                  <a:srgbClr val="FFFFFF"/>
                </a:solidFill>
              </a:rPr>
              <a:t>Problemfokus statt Lösungsorientierung</a:t>
            </a:r>
          </a:p>
          <a:p>
            <a:pPr marL="0" indent="0">
              <a:buNone/>
            </a:pPr>
            <a:r>
              <a:rPr lang="de-AT" dirty="0">
                <a:solidFill>
                  <a:srgbClr val="FFFFFF"/>
                </a:solidFill>
              </a:rPr>
              <a:t>Angst statt Zuversicht</a:t>
            </a:r>
          </a:p>
          <a:p>
            <a:pPr marL="0" indent="0">
              <a:buNone/>
            </a:pPr>
            <a:endParaRPr lang="de-AT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de-AT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de-AT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de-AT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8795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7">
            <a:extLst>
              <a:ext uri="{FF2B5EF4-FFF2-40B4-BE49-F238E27FC236}">
                <a16:creationId xmlns:a16="http://schemas.microsoft.com/office/drawing/2014/main" id="{889C5E17-24D0-4696-A3C5-A2261FB455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9">
            <a:extLst>
              <a:ext uri="{FF2B5EF4-FFF2-40B4-BE49-F238E27FC236}">
                <a16:creationId xmlns:a16="http://schemas.microsoft.com/office/drawing/2014/main" id="{6929B58F-2358-44CC-ACE5-EF1BD3C6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6957" y="1243013"/>
            <a:ext cx="4425631" cy="4371974"/>
          </a:xfrm>
        </p:spPr>
        <p:txBody>
          <a:bodyPr>
            <a:normAutofit/>
          </a:bodyPr>
          <a:lstStyle/>
          <a:p>
            <a:r>
              <a:rPr lang="de-AT" dirty="0">
                <a:solidFill>
                  <a:srgbClr val="679C4A"/>
                </a:solidFill>
              </a:rPr>
              <a:t>FÖRDERER</a:t>
            </a:r>
            <a:r>
              <a:rPr lang="de-AT" dirty="0">
                <a:solidFill>
                  <a:schemeClr val="tx2"/>
                </a:solidFill>
              </a:rPr>
              <a:t> </a:t>
            </a:r>
            <a:r>
              <a:rPr lang="de-AT" b="1" dirty="0">
                <a:solidFill>
                  <a:schemeClr val="tx2"/>
                </a:solidFill>
              </a:rPr>
              <a:t>MITMENSCHLICH</a:t>
            </a:r>
            <a:br>
              <a:rPr lang="de-AT" b="1" dirty="0">
                <a:solidFill>
                  <a:schemeClr val="tx2"/>
                </a:solidFill>
              </a:rPr>
            </a:br>
            <a:r>
              <a:rPr lang="de-AT" b="1" dirty="0">
                <a:solidFill>
                  <a:schemeClr val="tx2"/>
                </a:solidFill>
              </a:rPr>
              <a:t>KEIT</a:t>
            </a:r>
          </a:p>
        </p:txBody>
      </p:sp>
      <p:grpSp>
        <p:nvGrpSpPr>
          <p:cNvPr id="39" name="Group 11">
            <a:extLst>
              <a:ext uri="{FF2B5EF4-FFF2-40B4-BE49-F238E27FC236}">
                <a16:creationId xmlns:a16="http://schemas.microsoft.com/office/drawing/2014/main" id="{09DA5303-A1AF-4830-806C-51FCD9618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97348" y="5285"/>
            <a:ext cx="7294653" cy="6858000"/>
            <a:chOff x="4897348" y="-5799"/>
            <a:chExt cx="7294653" cy="6858000"/>
          </a:xfrm>
        </p:grpSpPr>
        <p:sp>
          <p:nvSpPr>
            <p:cNvPr id="40" name="Freeform: Shape 12">
              <a:extLst>
                <a:ext uri="{FF2B5EF4-FFF2-40B4-BE49-F238E27FC236}">
                  <a16:creationId xmlns:a16="http://schemas.microsoft.com/office/drawing/2014/main" id="{4FAAA8C8-4EB7-45F1-BF24-3EF0F4DC4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97348" y="-5798"/>
              <a:ext cx="7294652" cy="6857999"/>
            </a:xfrm>
            <a:custGeom>
              <a:avLst/>
              <a:gdLst>
                <a:gd name="connsiteX0" fmla="*/ 7294652 w 7294652"/>
                <a:gd name="connsiteY0" fmla="*/ 6063030 h 6857999"/>
                <a:gd name="connsiteX1" fmla="*/ 7294652 w 7294652"/>
                <a:gd name="connsiteY1" fmla="*/ 6857999 h 6857999"/>
                <a:gd name="connsiteX2" fmla="*/ 6248575 w 7294652"/>
                <a:gd name="connsiteY2" fmla="*/ 6857999 h 6857999"/>
                <a:gd name="connsiteX3" fmla="*/ 6477898 w 7294652"/>
                <a:gd name="connsiteY3" fmla="*/ 6700973 h 6857999"/>
                <a:gd name="connsiteX4" fmla="*/ 6647884 w 7294652"/>
                <a:gd name="connsiteY4" fmla="*/ 6572752 h 6857999"/>
                <a:gd name="connsiteX5" fmla="*/ 6817698 w 7294652"/>
                <a:gd name="connsiteY5" fmla="*/ 6440235 h 6857999"/>
                <a:gd name="connsiteX6" fmla="*/ 7161451 w 7294652"/>
                <a:gd name="connsiteY6" fmla="*/ 6165232 h 6857999"/>
                <a:gd name="connsiteX7" fmla="*/ 1673436 w 7294652"/>
                <a:gd name="connsiteY7" fmla="*/ 0 h 6857999"/>
                <a:gd name="connsiteX8" fmla="*/ 2394951 w 7294652"/>
                <a:gd name="connsiteY8" fmla="*/ 0 h 6857999"/>
                <a:gd name="connsiteX9" fmla="*/ 2244659 w 7294652"/>
                <a:gd name="connsiteY9" fmla="*/ 100763 h 6857999"/>
                <a:gd name="connsiteX10" fmla="*/ 1743903 w 7294652"/>
                <a:gd name="connsiteY10" fmla="*/ 498975 h 6857999"/>
                <a:gd name="connsiteX11" fmla="*/ 1163821 w 7294652"/>
                <a:gd name="connsiteY11" fmla="*/ 1121514 h 6857999"/>
                <a:gd name="connsiteX12" fmla="*/ 704911 w 7294652"/>
                <a:gd name="connsiteY12" fmla="*/ 1837036 h 6857999"/>
                <a:gd name="connsiteX13" fmla="*/ 393472 w 7294652"/>
                <a:gd name="connsiteY13" fmla="*/ 2627669 h 6857999"/>
                <a:gd name="connsiteX14" fmla="*/ 280032 w 7294652"/>
                <a:gd name="connsiteY14" fmla="*/ 3472097 h 6857999"/>
                <a:gd name="connsiteX15" fmla="*/ 327813 w 7294652"/>
                <a:gd name="connsiteY15" fmla="*/ 3884602 h 6857999"/>
                <a:gd name="connsiteX16" fmla="*/ 469096 w 7294652"/>
                <a:gd name="connsiteY16" fmla="*/ 4270809 h 6857999"/>
                <a:gd name="connsiteX17" fmla="*/ 567581 w 7294652"/>
                <a:gd name="connsiteY17" fmla="*/ 4452482 h 6857999"/>
                <a:gd name="connsiteX18" fmla="*/ 680677 w 7294652"/>
                <a:gd name="connsiteY18" fmla="*/ 4628484 h 6857999"/>
                <a:gd name="connsiteX19" fmla="*/ 941928 w 7294652"/>
                <a:gd name="connsiteY19" fmla="*/ 4968628 h 6857999"/>
                <a:gd name="connsiteX20" fmla="*/ 1224665 w 7294652"/>
                <a:gd name="connsiteY20" fmla="*/ 5311349 h 6857999"/>
                <a:gd name="connsiteX21" fmla="*/ 1365259 w 7294652"/>
                <a:gd name="connsiteY21" fmla="*/ 5490273 h 6857999"/>
                <a:gd name="connsiteX22" fmla="*/ 1432808 w 7294652"/>
                <a:gd name="connsiteY22" fmla="*/ 5577931 h 6857999"/>
                <a:gd name="connsiteX23" fmla="*/ 1498980 w 7294652"/>
                <a:gd name="connsiteY23" fmla="*/ 5662148 h 6857999"/>
                <a:gd name="connsiteX24" fmla="*/ 2067548 w 7294652"/>
                <a:gd name="connsiteY24" fmla="*/ 6283312 h 6857999"/>
                <a:gd name="connsiteX25" fmla="*/ 2369879 w 7294652"/>
                <a:gd name="connsiteY25" fmla="*/ 6562782 h 6857999"/>
                <a:gd name="connsiteX26" fmla="*/ 2686645 w 7294652"/>
                <a:gd name="connsiteY26" fmla="*/ 6820598 h 6857999"/>
                <a:gd name="connsiteX27" fmla="*/ 2738907 w 7294652"/>
                <a:gd name="connsiteY27" fmla="*/ 6857999 h 6857999"/>
                <a:gd name="connsiteX28" fmla="*/ 1731787 w 7294652"/>
                <a:gd name="connsiteY28" fmla="*/ 6857999 h 6857999"/>
                <a:gd name="connsiteX29" fmla="*/ 1607949 w 7294652"/>
                <a:gd name="connsiteY29" fmla="*/ 6732770 h 6857999"/>
                <a:gd name="connsiteX30" fmla="*/ 1309057 w 7294652"/>
                <a:gd name="connsiteY30" fmla="*/ 6370109 h 6857999"/>
                <a:gd name="connsiteX31" fmla="*/ 1048147 w 7294652"/>
                <a:gd name="connsiteY31" fmla="*/ 5986138 h 6857999"/>
                <a:gd name="connsiteX32" fmla="*/ 987131 w 7294652"/>
                <a:gd name="connsiteY32" fmla="*/ 5888512 h 6857999"/>
                <a:gd name="connsiteX33" fmla="*/ 928866 w 7294652"/>
                <a:gd name="connsiteY33" fmla="*/ 5793463 h 6857999"/>
                <a:gd name="connsiteX34" fmla="*/ 813708 w 7294652"/>
                <a:gd name="connsiteY34" fmla="*/ 5609556 h 6857999"/>
                <a:gd name="connsiteX35" fmla="*/ 574972 w 7294652"/>
                <a:gd name="connsiteY35" fmla="*/ 5231598 h 6857999"/>
                <a:gd name="connsiteX36" fmla="*/ 342424 w 7294652"/>
                <a:gd name="connsiteY36" fmla="*/ 4834048 h 6857999"/>
                <a:gd name="connsiteX37" fmla="*/ 237579 w 7294652"/>
                <a:gd name="connsiteY37" fmla="*/ 4623500 h 6857999"/>
                <a:gd name="connsiteX38" fmla="*/ 148373 w 7294652"/>
                <a:gd name="connsiteY38" fmla="*/ 4404356 h 6857999"/>
                <a:gd name="connsiteX39" fmla="*/ 79623 w 7294652"/>
                <a:gd name="connsiteY39" fmla="*/ 4175762 h 6857999"/>
                <a:gd name="connsiteX40" fmla="*/ 54185 w 7294652"/>
                <a:gd name="connsiteY40" fmla="*/ 4059229 h 6857999"/>
                <a:gd name="connsiteX41" fmla="*/ 43013 w 7294652"/>
                <a:gd name="connsiteY41" fmla="*/ 4000790 h 6857999"/>
                <a:gd name="connsiteX42" fmla="*/ 33734 w 7294652"/>
                <a:gd name="connsiteY42" fmla="*/ 3942180 h 6857999"/>
                <a:gd name="connsiteX43" fmla="*/ 45 w 7294652"/>
                <a:gd name="connsiteY43" fmla="*/ 3472097 h 6857999"/>
                <a:gd name="connsiteX44" fmla="*/ 95436 w 7294652"/>
                <a:gd name="connsiteY44" fmla="*/ 2557372 h 6857999"/>
                <a:gd name="connsiteX45" fmla="*/ 382126 w 7294652"/>
                <a:gd name="connsiteY45" fmla="*/ 1680799 h 6857999"/>
                <a:gd name="connsiteX46" fmla="*/ 1457043 w 7294652"/>
                <a:gd name="connsiteY46" fmla="*/ 192176 h 685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7294652" h="6857999">
                  <a:moveTo>
                    <a:pt x="7294652" y="6063030"/>
                  </a:moveTo>
                  <a:lnTo>
                    <a:pt x="7294652" y="6857999"/>
                  </a:lnTo>
                  <a:lnTo>
                    <a:pt x="6248575" y="6857999"/>
                  </a:lnTo>
                  <a:lnTo>
                    <a:pt x="6477898" y="6700973"/>
                  </a:lnTo>
                  <a:cubicBezTo>
                    <a:pt x="6534790" y="6659378"/>
                    <a:pt x="6591336" y="6616237"/>
                    <a:pt x="6647884" y="6572752"/>
                  </a:cubicBezTo>
                  <a:cubicBezTo>
                    <a:pt x="6704432" y="6529268"/>
                    <a:pt x="6761151" y="6485095"/>
                    <a:pt x="6817698" y="6440235"/>
                  </a:cubicBezTo>
                  <a:lnTo>
                    <a:pt x="7161451" y="6165232"/>
                  </a:lnTo>
                  <a:close/>
                  <a:moveTo>
                    <a:pt x="1673436" y="0"/>
                  </a:moveTo>
                  <a:lnTo>
                    <a:pt x="2394951" y="0"/>
                  </a:lnTo>
                  <a:lnTo>
                    <a:pt x="2244659" y="100763"/>
                  </a:lnTo>
                  <a:cubicBezTo>
                    <a:pt x="2071051" y="224086"/>
                    <a:pt x="1903860" y="356975"/>
                    <a:pt x="1743903" y="498975"/>
                  </a:cubicBezTo>
                  <a:cubicBezTo>
                    <a:pt x="1533218" y="689638"/>
                    <a:pt x="1339146" y="897902"/>
                    <a:pt x="1163821" y="1121514"/>
                  </a:cubicBezTo>
                  <a:cubicBezTo>
                    <a:pt x="988284" y="1344764"/>
                    <a:pt x="834608" y="1584376"/>
                    <a:pt x="704911" y="1837036"/>
                  </a:cubicBezTo>
                  <a:cubicBezTo>
                    <a:pt x="573950" y="2089059"/>
                    <a:pt x="469577" y="2354041"/>
                    <a:pt x="393472" y="2627669"/>
                  </a:cubicBezTo>
                  <a:cubicBezTo>
                    <a:pt x="318269" y="2902842"/>
                    <a:pt x="280119" y="3186833"/>
                    <a:pt x="280032" y="3472097"/>
                  </a:cubicBezTo>
                  <a:cubicBezTo>
                    <a:pt x="280349" y="3610956"/>
                    <a:pt x="296380" y="3749334"/>
                    <a:pt x="327813" y="3884602"/>
                  </a:cubicBezTo>
                  <a:cubicBezTo>
                    <a:pt x="360878" y="4018046"/>
                    <a:pt x="408244" y="4147540"/>
                    <a:pt x="469096" y="4270809"/>
                  </a:cubicBezTo>
                  <a:cubicBezTo>
                    <a:pt x="499175" y="4332511"/>
                    <a:pt x="532347" y="4393012"/>
                    <a:pt x="567581" y="4452482"/>
                  </a:cubicBezTo>
                  <a:cubicBezTo>
                    <a:pt x="602815" y="4511953"/>
                    <a:pt x="641144" y="4570562"/>
                    <a:pt x="680677" y="4628484"/>
                  </a:cubicBezTo>
                  <a:cubicBezTo>
                    <a:pt x="760771" y="4743985"/>
                    <a:pt x="849802" y="4856048"/>
                    <a:pt x="941928" y="4968628"/>
                  </a:cubicBezTo>
                  <a:cubicBezTo>
                    <a:pt x="1034055" y="5081206"/>
                    <a:pt x="1130994" y="5193958"/>
                    <a:pt x="1224665" y="5311349"/>
                  </a:cubicBezTo>
                  <a:cubicBezTo>
                    <a:pt x="1271987" y="5369787"/>
                    <a:pt x="1318853" y="5429429"/>
                    <a:pt x="1365259" y="5490273"/>
                  </a:cubicBezTo>
                  <a:lnTo>
                    <a:pt x="1432808" y="5577931"/>
                  </a:lnTo>
                  <a:cubicBezTo>
                    <a:pt x="1454979" y="5605947"/>
                    <a:pt x="1476121" y="5634821"/>
                    <a:pt x="1498980" y="5662148"/>
                  </a:cubicBezTo>
                  <a:cubicBezTo>
                    <a:pt x="1676323" y="5880038"/>
                    <a:pt x="1866158" y="6087441"/>
                    <a:pt x="2067548" y="6283312"/>
                  </a:cubicBezTo>
                  <a:cubicBezTo>
                    <a:pt x="2166203" y="6379907"/>
                    <a:pt x="2266974" y="6473064"/>
                    <a:pt x="2369879" y="6562782"/>
                  </a:cubicBezTo>
                  <a:cubicBezTo>
                    <a:pt x="2473005" y="6652331"/>
                    <a:pt x="2577677" y="6738957"/>
                    <a:pt x="2686645" y="6820598"/>
                  </a:cubicBezTo>
                  <a:lnTo>
                    <a:pt x="2738907" y="6857999"/>
                  </a:lnTo>
                  <a:lnTo>
                    <a:pt x="1731787" y="6857999"/>
                  </a:lnTo>
                  <a:lnTo>
                    <a:pt x="1607949" y="6732770"/>
                  </a:lnTo>
                  <a:cubicBezTo>
                    <a:pt x="1501232" y="6617903"/>
                    <a:pt x="1401421" y="6496799"/>
                    <a:pt x="1309057" y="6370109"/>
                  </a:cubicBezTo>
                  <a:cubicBezTo>
                    <a:pt x="1217103" y="6244469"/>
                    <a:pt x="1129618" y="6116590"/>
                    <a:pt x="1048147" y="5986138"/>
                  </a:cubicBezTo>
                  <a:cubicBezTo>
                    <a:pt x="1027179" y="5953825"/>
                    <a:pt x="1007414" y="5920996"/>
                    <a:pt x="987131" y="5888512"/>
                  </a:cubicBezTo>
                  <a:lnTo>
                    <a:pt x="928866" y="5793463"/>
                  </a:lnTo>
                  <a:cubicBezTo>
                    <a:pt x="891568" y="5732276"/>
                    <a:pt x="852725" y="5671260"/>
                    <a:pt x="813708" y="5609556"/>
                  </a:cubicBezTo>
                  <a:lnTo>
                    <a:pt x="574972" y="5231598"/>
                  </a:lnTo>
                  <a:cubicBezTo>
                    <a:pt x="495221" y="5103551"/>
                    <a:pt x="416158" y="4971549"/>
                    <a:pt x="342424" y="4834048"/>
                  </a:cubicBezTo>
                  <a:cubicBezTo>
                    <a:pt x="305641" y="4765298"/>
                    <a:pt x="270236" y="4695343"/>
                    <a:pt x="237579" y="4623500"/>
                  </a:cubicBezTo>
                  <a:cubicBezTo>
                    <a:pt x="204922" y="4551655"/>
                    <a:pt x="175187" y="4478607"/>
                    <a:pt x="148373" y="4404356"/>
                  </a:cubicBezTo>
                  <a:cubicBezTo>
                    <a:pt x="121561" y="4330107"/>
                    <a:pt x="99046" y="4252934"/>
                    <a:pt x="79623" y="4175762"/>
                  </a:cubicBezTo>
                  <a:cubicBezTo>
                    <a:pt x="70514" y="4136916"/>
                    <a:pt x="61577" y="4098245"/>
                    <a:pt x="54185" y="4059229"/>
                  </a:cubicBezTo>
                  <a:lnTo>
                    <a:pt x="43013" y="4000790"/>
                  </a:lnTo>
                  <a:lnTo>
                    <a:pt x="33734" y="3942180"/>
                  </a:lnTo>
                  <a:cubicBezTo>
                    <a:pt x="10461" y="3786581"/>
                    <a:pt x="-801" y="3629416"/>
                    <a:pt x="45" y="3472097"/>
                  </a:cubicBezTo>
                  <a:cubicBezTo>
                    <a:pt x="863" y="3164748"/>
                    <a:pt x="32824" y="2858275"/>
                    <a:pt x="95436" y="2557372"/>
                  </a:cubicBezTo>
                  <a:cubicBezTo>
                    <a:pt x="157549" y="2255281"/>
                    <a:pt x="253728" y="1961216"/>
                    <a:pt x="382126" y="1680799"/>
                  </a:cubicBezTo>
                  <a:cubicBezTo>
                    <a:pt x="639940" y="1120482"/>
                    <a:pt x="1015492" y="619117"/>
                    <a:pt x="1457043" y="192176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77FC097-E4F2-4A45-82E8-3808FA553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0650" y="-5799"/>
              <a:ext cx="7291350" cy="6858000"/>
            </a:xfrm>
            <a:custGeom>
              <a:avLst/>
              <a:gdLst>
                <a:gd name="connsiteX0" fmla="*/ 7291350 w 7291350"/>
                <a:gd name="connsiteY0" fmla="*/ 5718699 h 6858000"/>
                <a:gd name="connsiteX1" fmla="*/ 7291350 w 7291350"/>
                <a:gd name="connsiteY1" fmla="*/ 6806115 h 6858000"/>
                <a:gd name="connsiteX2" fmla="*/ 7224124 w 7291350"/>
                <a:gd name="connsiteY2" fmla="*/ 6858000 h 6858000"/>
                <a:gd name="connsiteX3" fmla="*/ 5607142 w 7291350"/>
                <a:gd name="connsiteY3" fmla="*/ 6858000 h 6858000"/>
                <a:gd name="connsiteX4" fmla="*/ 5736072 w 7291350"/>
                <a:gd name="connsiteY4" fmla="*/ 6801170 h 6858000"/>
                <a:gd name="connsiteX5" fmla="*/ 6949826 w 7291350"/>
                <a:gd name="connsiteY5" fmla="*/ 5983707 h 6858000"/>
                <a:gd name="connsiteX6" fmla="*/ 7220703 w 7291350"/>
                <a:gd name="connsiteY6" fmla="*/ 5773675 h 6858000"/>
                <a:gd name="connsiteX7" fmla="*/ 7218419 w 7291350"/>
                <a:gd name="connsiteY7" fmla="*/ 0 h 6858000"/>
                <a:gd name="connsiteX8" fmla="*/ 7291350 w 7291350"/>
                <a:gd name="connsiteY8" fmla="*/ 0 h 6858000"/>
                <a:gd name="connsiteX9" fmla="*/ 7291350 w 7291350"/>
                <a:gd name="connsiteY9" fmla="*/ 50138 h 6858000"/>
                <a:gd name="connsiteX10" fmla="*/ 1797607 w 7291350"/>
                <a:gd name="connsiteY10" fmla="*/ 0 h 6858000"/>
                <a:gd name="connsiteX11" fmla="*/ 3385676 w 7291350"/>
                <a:gd name="connsiteY11" fmla="*/ 0 h 6858000"/>
                <a:gd name="connsiteX12" fmla="*/ 3360567 w 7291350"/>
                <a:gd name="connsiteY12" fmla="*/ 11552 h 6858000"/>
                <a:gd name="connsiteX13" fmla="*/ 2267395 w 7291350"/>
                <a:gd name="connsiteY13" fmla="*/ 725831 h 6858000"/>
                <a:gd name="connsiteX14" fmla="*/ 1234074 w 7291350"/>
                <a:gd name="connsiteY14" fmla="*/ 2007171 h 6858000"/>
                <a:gd name="connsiteX15" fmla="*/ 859383 w 7291350"/>
                <a:gd name="connsiteY15" fmla="*/ 3498372 h 6858000"/>
                <a:gd name="connsiteX16" fmla="*/ 1479513 w 7291350"/>
                <a:gd name="connsiteY16" fmla="*/ 4883182 h 6858000"/>
                <a:gd name="connsiteX17" fmla="*/ 1791985 w 7291350"/>
                <a:gd name="connsiteY17" fmla="*/ 5322671 h 6858000"/>
                <a:gd name="connsiteX18" fmla="*/ 3397295 w 7291350"/>
                <a:gd name="connsiteY18" fmla="*/ 6784567 h 6858000"/>
                <a:gd name="connsiteX19" fmla="*/ 3590446 w 7291350"/>
                <a:gd name="connsiteY19" fmla="*/ 6858000 h 6858000"/>
                <a:gd name="connsiteX20" fmla="*/ 1970757 w 7291350"/>
                <a:gd name="connsiteY20" fmla="*/ 6858000 h 6858000"/>
                <a:gd name="connsiteX21" fmla="*/ 1735872 w 7291350"/>
                <a:gd name="connsiteY21" fmla="*/ 6627685 h 6858000"/>
                <a:gd name="connsiteX22" fmla="*/ 1080932 w 7291350"/>
                <a:gd name="connsiteY22" fmla="*/ 5805127 h 6858000"/>
                <a:gd name="connsiteX23" fmla="*/ 0 w 7291350"/>
                <a:gd name="connsiteY23" fmla="*/ 3498372 h 6858000"/>
                <a:gd name="connsiteX24" fmla="*/ 1708174 w 7291350"/>
                <a:gd name="connsiteY24" fmla="*/ 7330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291350" h="6858000">
                  <a:moveTo>
                    <a:pt x="7291350" y="5718699"/>
                  </a:moveTo>
                  <a:lnTo>
                    <a:pt x="7291350" y="6806115"/>
                  </a:lnTo>
                  <a:lnTo>
                    <a:pt x="7224124" y="6858000"/>
                  </a:lnTo>
                  <a:lnTo>
                    <a:pt x="5607142" y="6858000"/>
                  </a:lnTo>
                  <a:lnTo>
                    <a:pt x="5736072" y="6801170"/>
                  </a:lnTo>
                  <a:cubicBezTo>
                    <a:pt x="6122313" y="6616106"/>
                    <a:pt x="6503069" y="6332805"/>
                    <a:pt x="6949826" y="5983707"/>
                  </a:cubicBezTo>
                  <a:cubicBezTo>
                    <a:pt x="7041094" y="5912378"/>
                    <a:pt x="7132358" y="5842426"/>
                    <a:pt x="7220703" y="5773675"/>
                  </a:cubicBezTo>
                  <a:close/>
                  <a:moveTo>
                    <a:pt x="7218419" y="0"/>
                  </a:moveTo>
                  <a:lnTo>
                    <a:pt x="7291350" y="0"/>
                  </a:lnTo>
                  <a:lnTo>
                    <a:pt x="7291350" y="50138"/>
                  </a:lnTo>
                  <a:close/>
                  <a:moveTo>
                    <a:pt x="1797607" y="0"/>
                  </a:moveTo>
                  <a:lnTo>
                    <a:pt x="3385676" y="0"/>
                  </a:lnTo>
                  <a:lnTo>
                    <a:pt x="3360567" y="11552"/>
                  </a:lnTo>
                  <a:cubicBezTo>
                    <a:pt x="2968013" y="202286"/>
                    <a:pt x="2600620" y="442170"/>
                    <a:pt x="2267395" y="725831"/>
                  </a:cubicBezTo>
                  <a:cubicBezTo>
                    <a:pt x="1824986" y="1104820"/>
                    <a:pt x="1477279" y="1536057"/>
                    <a:pt x="1234074" y="2007171"/>
                  </a:cubicBezTo>
                  <a:cubicBezTo>
                    <a:pt x="985368" y="2488770"/>
                    <a:pt x="859383" y="2990476"/>
                    <a:pt x="859383" y="3498372"/>
                  </a:cubicBezTo>
                  <a:cubicBezTo>
                    <a:pt x="859383" y="4010222"/>
                    <a:pt x="1060651" y="4308942"/>
                    <a:pt x="1479513" y="4883182"/>
                  </a:cubicBezTo>
                  <a:cubicBezTo>
                    <a:pt x="1580577" y="5021714"/>
                    <a:pt x="1685078" y="5164888"/>
                    <a:pt x="1791985" y="5322671"/>
                  </a:cubicBezTo>
                  <a:cubicBezTo>
                    <a:pt x="2283419" y="6046950"/>
                    <a:pt x="2796809" y="6521439"/>
                    <a:pt x="3397295" y="6784567"/>
                  </a:cubicBezTo>
                  <a:lnTo>
                    <a:pt x="3590446" y="6858000"/>
                  </a:lnTo>
                  <a:lnTo>
                    <a:pt x="1970757" y="6858000"/>
                  </a:lnTo>
                  <a:lnTo>
                    <a:pt x="1735872" y="6627685"/>
                  </a:lnTo>
                  <a:cubicBezTo>
                    <a:pt x="1502484" y="6382823"/>
                    <a:pt x="1285774" y="6107254"/>
                    <a:pt x="1080932" y="5805127"/>
                  </a:cubicBezTo>
                  <a:cubicBezTo>
                    <a:pt x="556365" y="5032027"/>
                    <a:pt x="0" y="4501616"/>
                    <a:pt x="0" y="3498372"/>
                  </a:cubicBezTo>
                  <a:cubicBezTo>
                    <a:pt x="0" y="2160829"/>
                    <a:pt x="685186" y="949872"/>
                    <a:pt x="1708174" y="7330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0DF88B0-FA8A-47F5-8EAC-1880B1A51B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22894" y="-5799"/>
              <a:ext cx="7269107" cy="6858000"/>
            </a:xfrm>
            <a:custGeom>
              <a:avLst/>
              <a:gdLst>
                <a:gd name="connsiteX0" fmla="*/ 7269107 w 7269107"/>
                <a:gd name="connsiteY0" fmla="*/ 5518449 h 6858000"/>
                <a:gd name="connsiteX1" fmla="*/ 7269107 w 7269107"/>
                <a:gd name="connsiteY1" fmla="*/ 6823281 h 6858000"/>
                <a:gd name="connsiteX2" fmla="*/ 7224122 w 7269107"/>
                <a:gd name="connsiteY2" fmla="*/ 6858000 h 6858000"/>
                <a:gd name="connsiteX3" fmla="*/ 4927054 w 7269107"/>
                <a:gd name="connsiteY3" fmla="*/ 6858000 h 6858000"/>
                <a:gd name="connsiteX4" fmla="*/ 4982167 w 7269107"/>
                <a:gd name="connsiteY4" fmla="*/ 6852876 h 6858000"/>
                <a:gd name="connsiteX5" fmla="*/ 5743768 w 7269107"/>
                <a:gd name="connsiteY5" fmla="*/ 6606245 h 6858000"/>
                <a:gd name="connsiteX6" fmla="*/ 6843778 w 7269107"/>
                <a:gd name="connsiteY6" fmla="*/ 5848440 h 6858000"/>
                <a:gd name="connsiteX7" fmla="*/ 7115515 w 7269107"/>
                <a:gd name="connsiteY7" fmla="*/ 5637891 h 6858000"/>
                <a:gd name="connsiteX8" fmla="*/ 6870111 w 7269107"/>
                <a:gd name="connsiteY8" fmla="*/ 0 h 6858000"/>
                <a:gd name="connsiteX9" fmla="*/ 7269107 w 7269107"/>
                <a:gd name="connsiteY9" fmla="*/ 0 h 6858000"/>
                <a:gd name="connsiteX10" fmla="*/ 7269107 w 7269107"/>
                <a:gd name="connsiteY10" fmla="*/ 243137 h 6858000"/>
                <a:gd name="connsiteX11" fmla="*/ 7089989 w 7269107"/>
                <a:gd name="connsiteY11" fmla="*/ 119955 h 6858000"/>
                <a:gd name="connsiteX12" fmla="*/ 6952948 w 7269107"/>
                <a:gd name="connsiteY12" fmla="*/ 41521 h 6858000"/>
                <a:gd name="connsiteX13" fmla="*/ 1797606 w 7269107"/>
                <a:gd name="connsiteY13" fmla="*/ 0 h 6858000"/>
                <a:gd name="connsiteX14" fmla="*/ 3815328 w 7269107"/>
                <a:gd name="connsiteY14" fmla="*/ 0 h 6858000"/>
                <a:gd name="connsiteX15" fmla="*/ 3627371 w 7269107"/>
                <a:gd name="connsiteY15" fmla="*/ 77142 h 6858000"/>
                <a:gd name="connsiteX16" fmla="*/ 2379115 w 7269107"/>
                <a:gd name="connsiteY16" fmla="*/ 856285 h 6858000"/>
                <a:gd name="connsiteX17" fmla="*/ 1386699 w 7269107"/>
                <a:gd name="connsiteY17" fmla="*/ 2086062 h 6858000"/>
                <a:gd name="connsiteX18" fmla="*/ 1031258 w 7269107"/>
                <a:gd name="connsiteY18" fmla="*/ 3498372 h 6858000"/>
                <a:gd name="connsiteX19" fmla="*/ 1618904 w 7269107"/>
                <a:gd name="connsiteY19" fmla="*/ 4781604 h 6858000"/>
                <a:gd name="connsiteX20" fmla="*/ 1934812 w 7269107"/>
                <a:gd name="connsiteY20" fmla="*/ 5225904 h 6858000"/>
                <a:gd name="connsiteX21" fmla="*/ 3140010 w 7269107"/>
                <a:gd name="connsiteY21" fmla="*/ 6456196 h 6858000"/>
                <a:gd name="connsiteX22" fmla="*/ 4281662 w 7269107"/>
                <a:gd name="connsiteY22" fmla="*/ 6843305 h 6858000"/>
                <a:gd name="connsiteX23" fmla="*/ 4449058 w 7269107"/>
                <a:gd name="connsiteY23" fmla="*/ 6858000 h 6858000"/>
                <a:gd name="connsiteX24" fmla="*/ 1970756 w 7269107"/>
                <a:gd name="connsiteY24" fmla="*/ 6858000 h 6858000"/>
                <a:gd name="connsiteX25" fmla="*/ 1735871 w 7269107"/>
                <a:gd name="connsiteY25" fmla="*/ 6627685 h 6858000"/>
                <a:gd name="connsiteX26" fmla="*/ 1080930 w 7269107"/>
                <a:gd name="connsiteY26" fmla="*/ 5805127 h 6858000"/>
                <a:gd name="connsiteX27" fmla="*/ 0 w 7269107"/>
                <a:gd name="connsiteY27" fmla="*/ 3498372 h 6858000"/>
                <a:gd name="connsiteX28" fmla="*/ 1708172 w 7269107"/>
                <a:gd name="connsiteY28" fmla="*/ 7330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269107" h="6858000">
                  <a:moveTo>
                    <a:pt x="7269107" y="5518449"/>
                  </a:moveTo>
                  <a:lnTo>
                    <a:pt x="7269107" y="6823281"/>
                  </a:lnTo>
                  <a:lnTo>
                    <a:pt x="7224122" y="6858000"/>
                  </a:lnTo>
                  <a:lnTo>
                    <a:pt x="4927054" y="6858000"/>
                  </a:lnTo>
                  <a:lnTo>
                    <a:pt x="4982167" y="6852876"/>
                  </a:lnTo>
                  <a:cubicBezTo>
                    <a:pt x="5236517" y="6821036"/>
                    <a:pt x="5483373" y="6740566"/>
                    <a:pt x="5743768" y="6606245"/>
                  </a:cubicBezTo>
                  <a:cubicBezTo>
                    <a:pt x="6099551" y="6422337"/>
                    <a:pt x="6452586" y="6154209"/>
                    <a:pt x="6843778" y="5848440"/>
                  </a:cubicBezTo>
                  <a:cubicBezTo>
                    <a:pt x="6935559" y="5776768"/>
                    <a:pt x="7026997" y="5706642"/>
                    <a:pt x="7115515" y="5637891"/>
                  </a:cubicBezTo>
                  <a:close/>
                  <a:moveTo>
                    <a:pt x="6870111" y="0"/>
                  </a:moveTo>
                  <a:lnTo>
                    <a:pt x="7269107" y="0"/>
                  </a:lnTo>
                  <a:lnTo>
                    <a:pt x="7269107" y="243137"/>
                  </a:lnTo>
                  <a:lnTo>
                    <a:pt x="7089989" y="119955"/>
                  </a:lnTo>
                  <a:cubicBezTo>
                    <a:pt x="7045081" y="92581"/>
                    <a:pt x="6999384" y="66425"/>
                    <a:pt x="6952948" y="41521"/>
                  </a:cubicBezTo>
                  <a:close/>
                  <a:moveTo>
                    <a:pt x="1797606" y="0"/>
                  </a:moveTo>
                  <a:lnTo>
                    <a:pt x="3815328" y="0"/>
                  </a:lnTo>
                  <a:lnTo>
                    <a:pt x="3627371" y="77142"/>
                  </a:lnTo>
                  <a:cubicBezTo>
                    <a:pt x="3175548" y="273822"/>
                    <a:pt x="2754868" y="536281"/>
                    <a:pt x="2379115" y="856285"/>
                  </a:cubicBezTo>
                  <a:cubicBezTo>
                    <a:pt x="1959736" y="1215679"/>
                    <a:pt x="1616497" y="1640901"/>
                    <a:pt x="1386699" y="2086062"/>
                  </a:cubicBezTo>
                  <a:cubicBezTo>
                    <a:pt x="1151572" y="2543083"/>
                    <a:pt x="1031258" y="3018150"/>
                    <a:pt x="1031258" y="3498372"/>
                  </a:cubicBezTo>
                  <a:cubicBezTo>
                    <a:pt x="1031258" y="3957455"/>
                    <a:pt x="1211213" y="4223692"/>
                    <a:pt x="1618904" y="4781604"/>
                  </a:cubicBezTo>
                  <a:cubicBezTo>
                    <a:pt x="1720826" y="4921339"/>
                    <a:pt x="1826186" y="5065887"/>
                    <a:pt x="1934812" y="5225904"/>
                  </a:cubicBezTo>
                  <a:cubicBezTo>
                    <a:pt x="2318957" y="5792064"/>
                    <a:pt x="2713069" y="6194600"/>
                    <a:pt x="3140010" y="6456196"/>
                  </a:cubicBezTo>
                  <a:cubicBezTo>
                    <a:pt x="3479423" y="6664512"/>
                    <a:pt x="3855769" y="6792387"/>
                    <a:pt x="4281662" y="6843305"/>
                  </a:cubicBezTo>
                  <a:lnTo>
                    <a:pt x="4449058" y="6858000"/>
                  </a:lnTo>
                  <a:lnTo>
                    <a:pt x="1970756" y="6858000"/>
                  </a:lnTo>
                  <a:lnTo>
                    <a:pt x="1735871" y="6627685"/>
                  </a:lnTo>
                  <a:cubicBezTo>
                    <a:pt x="1502482" y="6382823"/>
                    <a:pt x="1285773" y="6107254"/>
                    <a:pt x="1080930" y="5805127"/>
                  </a:cubicBezTo>
                  <a:cubicBezTo>
                    <a:pt x="556364" y="5032027"/>
                    <a:pt x="0" y="4501616"/>
                    <a:pt x="0" y="3498372"/>
                  </a:cubicBezTo>
                  <a:cubicBezTo>
                    <a:pt x="0" y="2160829"/>
                    <a:pt x="685185" y="949872"/>
                    <a:pt x="1708172" y="7330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5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553739" y="1391478"/>
            <a:ext cx="4637956" cy="5461235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buNone/>
            </a:pPr>
            <a:r>
              <a:rPr lang="de-AT" dirty="0">
                <a:solidFill>
                  <a:srgbClr val="679C4A"/>
                </a:solidFill>
              </a:rPr>
              <a:t>Stimmung</a:t>
            </a:r>
            <a:r>
              <a:rPr lang="de-AT" dirty="0">
                <a:solidFill>
                  <a:schemeClr val="tx2"/>
                </a:solidFill>
              </a:rPr>
              <a:t>: Selbstverantwortung – wir können etwas tun!</a:t>
            </a:r>
          </a:p>
          <a:p>
            <a:pPr marL="0" indent="0">
              <a:buNone/>
            </a:pPr>
            <a:r>
              <a:rPr lang="de-AT" dirty="0">
                <a:solidFill>
                  <a:srgbClr val="679C4A"/>
                </a:solidFill>
              </a:rPr>
              <a:t>Wertschätzung</a:t>
            </a:r>
            <a:r>
              <a:rPr lang="de-AT" dirty="0">
                <a:solidFill>
                  <a:schemeClr val="tx2"/>
                </a:solidFill>
              </a:rPr>
              <a:t> und Aufmerksamkeit schenken</a:t>
            </a:r>
          </a:p>
          <a:p>
            <a:pPr marL="0" indent="0">
              <a:buNone/>
            </a:pPr>
            <a:r>
              <a:rPr lang="de-AT" dirty="0">
                <a:solidFill>
                  <a:srgbClr val="679C4A"/>
                </a:solidFill>
              </a:rPr>
              <a:t>Emotionalisierung</a:t>
            </a:r>
            <a:r>
              <a:rPr lang="de-AT" dirty="0">
                <a:solidFill>
                  <a:schemeClr val="tx2"/>
                </a:solidFill>
              </a:rPr>
              <a:t> in der Gesellschaft: </a:t>
            </a:r>
            <a:r>
              <a:rPr lang="de-AT" dirty="0" err="1">
                <a:solidFill>
                  <a:schemeClr val="tx2"/>
                </a:solidFill>
              </a:rPr>
              <a:t>Social</a:t>
            </a:r>
            <a:r>
              <a:rPr lang="de-AT" dirty="0">
                <a:solidFill>
                  <a:schemeClr val="tx2"/>
                </a:solidFill>
              </a:rPr>
              <a:t> Media Kompetenz </a:t>
            </a:r>
          </a:p>
          <a:p>
            <a:pPr marL="0" indent="0">
              <a:buNone/>
            </a:pPr>
            <a:r>
              <a:rPr lang="de-AT" dirty="0">
                <a:solidFill>
                  <a:srgbClr val="679C4A"/>
                </a:solidFill>
              </a:rPr>
              <a:t>Nachhaltiges Handeln</a:t>
            </a:r>
            <a:r>
              <a:rPr lang="de-AT" dirty="0">
                <a:solidFill>
                  <a:schemeClr val="tx2"/>
                </a:solidFill>
              </a:rPr>
              <a:t>: Bildung und Persönlichkeitsentwicklung</a:t>
            </a:r>
          </a:p>
          <a:p>
            <a:pPr marL="0" indent="0">
              <a:buNone/>
            </a:pPr>
            <a:r>
              <a:rPr lang="de-AT" dirty="0">
                <a:solidFill>
                  <a:srgbClr val="679C4A"/>
                </a:solidFill>
              </a:rPr>
              <a:t>Verständnis</a:t>
            </a:r>
            <a:r>
              <a:rPr lang="de-AT" dirty="0">
                <a:solidFill>
                  <a:schemeClr val="tx2"/>
                </a:solidFill>
              </a:rPr>
              <a:t> für Unterschiede und Gemeinsamkeiten von menschlichen, sozialen und kulturellen Funktionsweisen</a:t>
            </a:r>
          </a:p>
          <a:p>
            <a:pPr marL="0" indent="0">
              <a:buNone/>
            </a:pPr>
            <a:r>
              <a:rPr lang="de-AT" dirty="0">
                <a:solidFill>
                  <a:srgbClr val="679C4A"/>
                </a:solidFill>
              </a:rPr>
              <a:t>Zuversicht</a:t>
            </a:r>
            <a:r>
              <a:rPr lang="de-AT" dirty="0">
                <a:solidFill>
                  <a:schemeClr val="tx2"/>
                </a:solidFill>
              </a:rPr>
              <a:t> vermitteln</a:t>
            </a:r>
          </a:p>
          <a:p>
            <a:pPr marL="0" indent="0">
              <a:buNone/>
            </a:pPr>
            <a:r>
              <a:rPr lang="de-AT" dirty="0">
                <a:solidFill>
                  <a:srgbClr val="679C4A"/>
                </a:solidFill>
              </a:rPr>
              <a:t>Lösungsorientierung </a:t>
            </a:r>
            <a:r>
              <a:rPr lang="de-AT" dirty="0">
                <a:solidFill>
                  <a:schemeClr val="tx2">
                    <a:lumMod val="75000"/>
                  </a:schemeClr>
                </a:solidFill>
              </a:rPr>
              <a:t>leben</a:t>
            </a:r>
          </a:p>
          <a:p>
            <a:pPr marL="0" indent="0">
              <a:buNone/>
            </a:pPr>
            <a:endParaRPr lang="de-AT" sz="20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de-AT" sz="20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de-AT" sz="20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de-AT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08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4717" y="1788344"/>
            <a:ext cx="5754696" cy="714060"/>
          </a:xfrm>
        </p:spPr>
        <p:txBody>
          <a:bodyPr anchor="b">
            <a:normAutofit/>
          </a:bodyPr>
          <a:lstStyle/>
          <a:p>
            <a:pPr algn="ctr"/>
            <a:r>
              <a:rPr lang="de-AT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 GESUNDE EUROPA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C3921CD-DDE5-4B57-8FDF-B37ADE4ED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1219" y="3985"/>
            <a:ext cx="9747620" cy="6858000"/>
            <a:chOff x="1318434" y="36937"/>
            <a:chExt cx="9747620" cy="68580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4CBEDF6-7B5F-471F-AF99-301A237481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D43DB10-4F84-47C2-8170-CB9EED8667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accent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F35C7A0-1526-4D97-BCD8-91B3576E3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009574A-38B7-43A8-A925-1FB54C6B1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A3AAA50-DE22-4E5D-9064-A37786C59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089692" y="2145374"/>
            <a:ext cx="5709721" cy="3051981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endParaRPr lang="de-AT" sz="20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de-AT" sz="2000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de-AT" sz="4800" dirty="0">
                <a:solidFill>
                  <a:schemeClr val="tx2"/>
                </a:solidFill>
              </a:rPr>
              <a:t> Freiheit </a:t>
            </a:r>
          </a:p>
          <a:p>
            <a:pPr marL="0" indent="0" algn="ctr">
              <a:buNone/>
            </a:pPr>
            <a:r>
              <a:rPr lang="de-AT" sz="4800" dirty="0">
                <a:solidFill>
                  <a:schemeClr val="tx2"/>
                </a:solidFill>
              </a:rPr>
              <a:t>Sicherheit </a:t>
            </a:r>
          </a:p>
          <a:p>
            <a:pPr marL="0" indent="0" algn="ctr">
              <a:buNone/>
            </a:pPr>
            <a:r>
              <a:rPr lang="de-AT" sz="4800" dirty="0">
                <a:solidFill>
                  <a:schemeClr val="tx2"/>
                </a:solidFill>
              </a:rPr>
              <a:t> Mitmenschlichkeit</a:t>
            </a:r>
          </a:p>
          <a:p>
            <a:pPr marL="0" indent="0">
              <a:buNone/>
            </a:pPr>
            <a:endParaRPr lang="de-AT" sz="20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de-AT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93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180503-WA0010">
            <a:hlinkClick r:id="" action="ppaction://media"/>
            <a:extLst>
              <a:ext uri="{FF2B5EF4-FFF2-40B4-BE49-F238E27FC236}">
                <a16:creationId xmlns:a16="http://schemas.microsoft.com/office/drawing/2014/main" id="{DA3141C2-091E-42CF-8CA8-0DADFF99E72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4320" y="0"/>
            <a:ext cx="10423359" cy="6858000"/>
          </a:xfrm>
        </p:spPr>
      </p:pic>
    </p:spTree>
    <p:extLst>
      <p:ext uri="{BB962C8B-B14F-4D97-AF65-F5344CB8AC3E}">
        <p14:creationId xmlns:p14="http://schemas.microsoft.com/office/powerpoint/2010/main" val="54391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8638" y="2037134"/>
            <a:ext cx="4457700" cy="2760098"/>
          </a:xfrm>
        </p:spPr>
        <p:txBody>
          <a:bodyPr>
            <a:normAutofit/>
          </a:bodyPr>
          <a:lstStyle/>
          <a:p>
            <a:r>
              <a:rPr lang="de-AT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</a:t>
            </a:r>
            <a:br>
              <a:rPr lang="de-AT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AT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GESPALTENE</a:t>
            </a:r>
            <a:r>
              <a:rPr lang="de-AT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br>
              <a:rPr lang="de-AT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AT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GESUNDE</a:t>
            </a:r>
            <a:r>
              <a:rPr lang="de-AT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GESELLSCHAFT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de-AT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de-AT" sz="44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de-AT" sz="4400" dirty="0">
                <a:solidFill>
                  <a:schemeClr val="accent2">
                    <a:lumMod val="75000"/>
                  </a:schemeClr>
                </a:solidFill>
              </a:rPr>
              <a:t>kein</a:t>
            </a:r>
            <a:r>
              <a:rPr lang="de-AT" sz="4400" dirty="0">
                <a:solidFill>
                  <a:srgbClr val="000000"/>
                </a:solidFill>
              </a:rPr>
              <a:t>/</a:t>
            </a:r>
            <a:r>
              <a:rPr lang="de-AT" sz="4400" dirty="0">
                <a:solidFill>
                  <a:schemeClr val="accent1">
                    <a:lumMod val="50000"/>
                  </a:schemeClr>
                </a:solidFill>
              </a:rPr>
              <a:t>Verständnis</a:t>
            </a:r>
            <a:r>
              <a:rPr lang="de-AT" sz="4400" dirty="0">
                <a:solidFill>
                  <a:srgbClr val="000000"/>
                </a:solidFill>
              </a:rPr>
              <a:t> </a:t>
            </a:r>
          </a:p>
          <a:p>
            <a:pPr marL="0" indent="0">
              <a:buNone/>
            </a:pPr>
            <a:r>
              <a:rPr lang="de-AT" sz="4400" dirty="0">
                <a:solidFill>
                  <a:schemeClr val="accent2">
                    <a:lumMod val="75000"/>
                  </a:schemeClr>
                </a:solidFill>
              </a:rPr>
              <a:t>keine</a:t>
            </a:r>
            <a:r>
              <a:rPr lang="de-AT" sz="4400" dirty="0">
                <a:solidFill>
                  <a:srgbClr val="000000"/>
                </a:solidFill>
              </a:rPr>
              <a:t>/</a:t>
            </a:r>
            <a:r>
              <a:rPr lang="de-AT" sz="4400" dirty="0">
                <a:solidFill>
                  <a:schemeClr val="accent1">
                    <a:lumMod val="50000"/>
                  </a:schemeClr>
                </a:solidFill>
              </a:rPr>
              <a:t>Verantwortung</a:t>
            </a:r>
            <a:r>
              <a:rPr lang="de-AT" sz="4400" dirty="0">
                <a:solidFill>
                  <a:srgbClr val="000000"/>
                </a:solidFill>
              </a:rPr>
              <a:t> </a:t>
            </a:r>
          </a:p>
          <a:p>
            <a:pPr marL="0" indent="0">
              <a:buNone/>
            </a:pPr>
            <a:r>
              <a:rPr lang="de-AT" sz="4400" dirty="0">
                <a:solidFill>
                  <a:schemeClr val="accent2">
                    <a:lumMod val="75000"/>
                  </a:schemeClr>
                </a:solidFill>
              </a:rPr>
              <a:t>keine</a:t>
            </a:r>
            <a:r>
              <a:rPr lang="de-AT" sz="4400" dirty="0">
                <a:solidFill>
                  <a:srgbClr val="000000"/>
                </a:solidFill>
              </a:rPr>
              <a:t>/</a:t>
            </a:r>
            <a:r>
              <a:rPr lang="de-AT" sz="4400" dirty="0">
                <a:solidFill>
                  <a:schemeClr val="accent1">
                    <a:lumMod val="50000"/>
                  </a:schemeClr>
                </a:solidFill>
              </a:rPr>
              <a:t>Verbundenheit</a:t>
            </a:r>
          </a:p>
          <a:p>
            <a:pPr marL="0" indent="0">
              <a:buNone/>
            </a:pPr>
            <a:endParaRPr lang="de-AT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de-AT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80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7">
            <a:extLst>
              <a:ext uri="{FF2B5EF4-FFF2-40B4-BE49-F238E27FC236}">
                <a16:creationId xmlns:a16="http://schemas.microsoft.com/office/drawing/2014/main" id="{87BF42CA-AD55-48B4-8949-C4DCA60A6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66AE1D3D-3106-4CB2-AA7C-0C1642AC0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20" name="Group 11">
            <a:extLst>
              <a:ext uri="{FF2B5EF4-FFF2-40B4-BE49-F238E27FC236}">
                <a16:creationId xmlns:a16="http://schemas.microsoft.com/office/drawing/2014/main" id="{0A31B6AF-B711-4CDB-8C2B-16E963DDC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8137" y="0"/>
            <a:ext cx="5646974" cy="6483075"/>
            <a:chOff x="-19221" y="0"/>
            <a:chExt cx="5646974" cy="648307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A818331-E13C-49C6-B98D-A60AD0E85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16610"/>
              <a:ext cx="5535001" cy="6250127"/>
            </a:xfrm>
            <a:custGeom>
              <a:avLst/>
              <a:gdLst>
                <a:gd name="connsiteX0" fmla="*/ 2510242 w 5535001"/>
                <a:gd name="connsiteY0" fmla="*/ 174 h 6250127"/>
                <a:gd name="connsiteX1" fmla="*/ 2550551 w 5535001"/>
                <a:gd name="connsiteY1" fmla="*/ 510 h 6250127"/>
                <a:gd name="connsiteX2" fmla="*/ 2629490 w 5535001"/>
                <a:gd name="connsiteY2" fmla="*/ 3757 h 6250127"/>
                <a:gd name="connsiteX3" fmla="*/ 2708317 w 5535001"/>
                <a:gd name="connsiteY3" fmla="*/ 7229 h 6250127"/>
                <a:gd name="connsiteX4" fmla="*/ 2787256 w 5535001"/>
                <a:gd name="connsiteY4" fmla="*/ 14619 h 6250127"/>
                <a:gd name="connsiteX5" fmla="*/ 3408467 w 5535001"/>
                <a:gd name="connsiteY5" fmla="*/ 145064 h 6250127"/>
                <a:gd name="connsiteX6" fmla="*/ 3557723 w 5535001"/>
                <a:gd name="connsiteY6" fmla="*/ 199593 h 6250127"/>
                <a:gd name="connsiteX7" fmla="*/ 3594337 w 5535001"/>
                <a:gd name="connsiteY7" fmla="*/ 214597 h 6250127"/>
                <a:gd name="connsiteX8" fmla="*/ 3630616 w 5535001"/>
                <a:gd name="connsiteY8" fmla="*/ 230385 h 6250127"/>
                <a:gd name="connsiteX9" fmla="*/ 3703172 w 5535001"/>
                <a:gd name="connsiteY9" fmla="*/ 262073 h 6250127"/>
                <a:gd name="connsiteX10" fmla="*/ 3739003 w 5535001"/>
                <a:gd name="connsiteY10" fmla="*/ 278756 h 6250127"/>
                <a:gd name="connsiteX11" fmla="*/ 3756806 w 5535001"/>
                <a:gd name="connsiteY11" fmla="*/ 287266 h 6250127"/>
                <a:gd name="connsiteX12" fmla="*/ 3773714 w 5535001"/>
                <a:gd name="connsiteY12" fmla="*/ 297567 h 6250127"/>
                <a:gd name="connsiteX13" fmla="*/ 3840784 w 5535001"/>
                <a:gd name="connsiteY13" fmla="*/ 339332 h 6250127"/>
                <a:gd name="connsiteX14" fmla="*/ 3873927 w 5535001"/>
                <a:gd name="connsiteY14" fmla="*/ 360495 h 6250127"/>
                <a:gd name="connsiteX15" fmla="*/ 3906062 w 5535001"/>
                <a:gd name="connsiteY15" fmla="*/ 383001 h 6250127"/>
                <a:gd name="connsiteX16" fmla="*/ 3969662 w 5535001"/>
                <a:gd name="connsiteY16" fmla="*/ 428572 h 6250127"/>
                <a:gd name="connsiteX17" fmla="*/ 4423029 w 5535001"/>
                <a:gd name="connsiteY17" fmla="*/ 837600 h 6250127"/>
                <a:gd name="connsiteX18" fmla="*/ 4474647 w 5535001"/>
                <a:gd name="connsiteY18" fmla="*/ 891569 h 6250127"/>
                <a:gd name="connsiteX19" fmla="*/ 4524250 w 5535001"/>
                <a:gd name="connsiteY19" fmla="*/ 946883 h 6250127"/>
                <a:gd name="connsiteX20" fmla="*/ 4573965 w 5535001"/>
                <a:gd name="connsiteY20" fmla="*/ 1001748 h 6250127"/>
                <a:gd name="connsiteX21" fmla="*/ 4622224 w 5535001"/>
                <a:gd name="connsiteY21" fmla="*/ 1057509 h 6250127"/>
                <a:gd name="connsiteX22" fmla="*/ 4717510 w 5535001"/>
                <a:gd name="connsiteY22" fmla="*/ 1169143 h 6250127"/>
                <a:gd name="connsiteX23" fmla="*/ 4764986 w 5535001"/>
                <a:gd name="connsiteY23" fmla="*/ 1224681 h 6250127"/>
                <a:gd name="connsiteX24" fmla="*/ 4813021 w 5535001"/>
                <a:gd name="connsiteY24" fmla="*/ 1279994 h 6250127"/>
                <a:gd name="connsiteX25" fmla="*/ 5001915 w 5535001"/>
                <a:gd name="connsiteY25" fmla="*/ 1506846 h 6250127"/>
                <a:gd name="connsiteX26" fmla="*/ 5170542 w 5535001"/>
                <a:gd name="connsiteY26" fmla="*/ 1751165 h 6250127"/>
                <a:gd name="connsiteX27" fmla="*/ 5428969 w 5535001"/>
                <a:gd name="connsiteY27" fmla="*/ 2293660 h 6250127"/>
                <a:gd name="connsiteX28" fmla="*/ 5534893 w 5535001"/>
                <a:gd name="connsiteY28" fmla="*/ 2899307 h 6250127"/>
                <a:gd name="connsiteX29" fmla="*/ 5508804 w 5535001"/>
                <a:gd name="connsiteY29" fmla="*/ 3211144 h 6250127"/>
                <a:gd name="connsiteX30" fmla="*/ 5426282 w 5535001"/>
                <a:gd name="connsiteY30" fmla="*/ 3513352 h 6250127"/>
                <a:gd name="connsiteX31" fmla="*/ 5248250 w 5535001"/>
                <a:gd name="connsiteY31" fmla="*/ 4030542 h 6250127"/>
                <a:gd name="connsiteX32" fmla="*/ 5208612 w 5535001"/>
                <a:gd name="connsiteY32" fmla="*/ 4161771 h 6250127"/>
                <a:gd name="connsiteX33" fmla="*/ 5170318 w 5535001"/>
                <a:gd name="connsiteY33" fmla="*/ 4294680 h 6250127"/>
                <a:gd name="connsiteX34" fmla="*/ 5132248 w 5535001"/>
                <a:gd name="connsiteY34" fmla="*/ 4430164 h 6250127"/>
                <a:gd name="connsiteX35" fmla="*/ 5112765 w 5535001"/>
                <a:gd name="connsiteY35" fmla="*/ 4498914 h 6250127"/>
                <a:gd name="connsiteX36" fmla="*/ 5091715 w 5535001"/>
                <a:gd name="connsiteY36" fmla="*/ 4569119 h 6250127"/>
                <a:gd name="connsiteX37" fmla="*/ 5068985 w 5535001"/>
                <a:gd name="connsiteY37" fmla="*/ 4640220 h 6250127"/>
                <a:gd name="connsiteX38" fmla="*/ 5043904 w 5535001"/>
                <a:gd name="connsiteY38" fmla="*/ 4712105 h 6250127"/>
                <a:gd name="connsiteX39" fmla="*/ 5015799 w 5535001"/>
                <a:gd name="connsiteY39" fmla="*/ 4784438 h 6250127"/>
                <a:gd name="connsiteX40" fmla="*/ 4982880 w 5535001"/>
                <a:gd name="connsiteY40" fmla="*/ 4856435 h 6250127"/>
                <a:gd name="connsiteX41" fmla="*/ 4817276 w 5535001"/>
                <a:gd name="connsiteY41" fmla="*/ 5125275 h 6250127"/>
                <a:gd name="connsiteX42" fmla="*/ 4618753 w 5535001"/>
                <a:gd name="connsiteY42" fmla="*/ 5355374 h 6250127"/>
                <a:gd name="connsiteX43" fmla="*/ 4566575 w 5535001"/>
                <a:gd name="connsiteY43" fmla="*/ 5408560 h 6250127"/>
                <a:gd name="connsiteX44" fmla="*/ 4513837 w 5535001"/>
                <a:gd name="connsiteY44" fmla="*/ 5461186 h 6250127"/>
                <a:gd name="connsiteX45" fmla="*/ 4459531 w 5535001"/>
                <a:gd name="connsiteY45" fmla="*/ 5512580 h 6250127"/>
                <a:gd name="connsiteX46" fmla="*/ 4404554 w 5535001"/>
                <a:gd name="connsiteY46" fmla="*/ 5563526 h 6250127"/>
                <a:gd name="connsiteX47" fmla="*/ 4348009 w 5535001"/>
                <a:gd name="connsiteY47" fmla="*/ 5613017 h 6250127"/>
                <a:gd name="connsiteX48" fmla="*/ 4290568 w 5535001"/>
                <a:gd name="connsiteY48" fmla="*/ 5661948 h 6250127"/>
                <a:gd name="connsiteX49" fmla="*/ 4276124 w 5535001"/>
                <a:gd name="connsiteY49" fmla="*/ 5674153 h 6250127"/>
                <a:gd name="connsiteX50" fmla="*/ 4261120 w 5535001"/>
                <a:gd name="connsiteY50" fmla="*/ 5685798 h 6250127"/>
                <a:gd name="connsiteX51" fmla="*/ 4231112 w 5535001"/>
                <a:gd name="connsiteY51" fmla="*/ 5708976 h 6250127"/>
                <a:gd name="connsiteX52" fmla="*/ 4170984 w 5535001"/>
                <a:gd name="connsiteY52" fmla="*/ 5755443 h 6250127"/>
                <a:gd name="connsiteX53" fmla="*/ 4046025 w 5535001"/>
                <a:gd name="connsiteY53" fmla="*/ 5843228 h 6250127"/>
                <a:gd name="connsiteX54" fmla="*/ 3915356 w 5535001"/>
                <a:gd name="connsiteY54" fmla="*/ 5923735 h 6250127"/>
                <a:gd name="connsiteX55" fmla="*/ 3346323 w 5535001"/>
                <a:gd name="connsiteY55" fmla="*/ 6158872 h 6250127"/>
                <a:gd name="connsiteX56" fmla="*/ 2743476 w 5535001"/>
                <a:gd name="connsiteY56" fmla="*/ 6247328 h 6250127"/>
                <a:gd name="connsiteX57" fmla="*/ 2668120 w 5535001"/>
                <a:gd name="connsiteY57" fmla="*/ 6249344 h 6250127"/>
                <a:gd name="connsiteX58" fmla="*/ 2630498 w 5535001"/>
                <a:gd name="connsiteY58" fmla="*/ 6250127 h 6250127"/>
                <a:gd name="connsiteX59" fmla="*/ 2592988 w 5535001"/>
                <a:gd name="connsiteY59" fmla="*/ 6249568 h 6250127"/>
                <a:gd name="connsiteX60" fmla="*/ 2518080 w 5535001"/>
                <a:gd name="connsiteY60" fmla="*/ 6247777 h 6250127"/>
                <a:gd name="connsiteX61" fmla="*/ 2442948 w 5535001"/>
                <a:gd name="connsiteY61" fmla="*/ 6244529 h 6250127"/>
                <a:gd name="connsiteX62" fmla="*/ 2291676 w 5535001"/>
                <a:gd name="connsiteY62" fmla="*/ 6232213 h 6250127"/>
                <a:gd name="connsiteX63" fmla="*/ 2141412 w 5535001"/>
                <a:gd name="connsiteY63" fmla="*/ 6212394 h 6250127"/>
                <a:gd name="connsiteX64" fmla="*/ 1992715 w 5535001"/>
                <a:gd name="connsiteY64" fmla="*/ 6184961 h 6250127"/>
                <a:gd name="connsiteX65" fmla="*/ 1845811 w 5535001"/>
                <a:gd name="connsiteY65" fmla="*/ 6151034 h 6250127"/>
                <a:gd name="connsiteX66" fmla="*/ 1701033 w 5535001"/>
                <a:gd name="connsiteY66" fmla="*/ 6110724 h 6250127"/>
                <a:gd name="connsiteX67" fmla="*/ 1629484 w 5535001"/>
                <a:gd name="connsiteY67" fmla="*/ 6088219 h 6250127"/>
                <a:gd name="connsiteX68" fmla="*/ 1558383 w 5535001"/>
                <a:gd name="connsiteY68" fmla="*/ 6064929 h 6250127"/>
                <a:gd name="connsiteX69" fmla="*/ 1011968 w 5535001"/>
                <a:gd name="connsiteY69" fmla="*/ 5828896 h 6250127"/>
                <a:gd name="connsiteX70" fmla="*/ 511237 w 5535001"/>
                <a:gd name="connsiteY70" fmla="*/ 5512356 h 6250127"/>
                <a:gd name="connsiteX71" fmla="*/ 395572 w 5535001"/>
                <a:gd name="connsiteY71" fmla="*/ 5419757 h 6250127"/>
                <a:gd name="connsiteX72" fmla="*/ 284722 w 5535001"/>
                <a:gd name="connsiteY72" fmla="*/ 5321559 h 6250127"/>
                <a:gd name="connsiteX73" fmla="*/ 257513 w 5535001"/>
                <a:gd name="connsiteY73" fmla="*/ 5296477 h 6250127"/>
                <a:gd name="connsiteX74" fmla="*/ 243853 w 5535001"/>
                <a:gd name="connsiteY74" fmla="*/ 5283937 h 6250127"/>
                <a:gd name="connsiteX75" fmla="*/ 230752 w 5535001"/>
                <a:gd name="connsiteY75" fmla="*/ 5270836 h 6250127"/>
                <a:gd name="connsiteX76" fmla="*/ 178574 w 5535001"/>
                <a:gd name="connsiteY76" fmla="*/ 5218322 h 6250127"/>
                <a:gd name="connsiteX77" fmla="*/ 126508 w 5535001"/>
                <a:gd name="connsiteY77" fmla="*/ 5165584 h 6250127"/>
                <a:gd name="connsiteX78" fmla="*/ 76345 w 5535001"/>
                <a:gd name="connsiteY78" fmla="*/ 5111167 h 6250127"/>
                <a:gd name="connsiteX79" fmla="*/ 26407 w 5535001"/>
                <a:gd name="connsiteY79" fmla="*/ 5056413 h 6250127"/>
                <a:gd name="connsiteX80" fmla="*/ 0 w 5535001"/>
                <a:gd name="connsiteY80" fmla="*/ 5024776 h 6250127"/>
                <a:gd name="connsiteX81" fmla="*/ 0 w 5535001"/>
                <a:gd name="connsiteY81" fmla="*/ 4492798 h 6250127"/>
                <a:gd name="connsiteX82" fmla="*/ 28534 w 5535001"/>
                <a:gd name="connsiteY82" fmla="*/ 4537879 h 6250127"/>
                <a:gd name="connsiteX83" fmla="*/ 66604 w 5535001"/>
                <a:gd name="connsiteY83" fmla="*/ 4592745 h 6250127"/>
                <a:gd name="connsiteX84" fmla="*/ 104114 w 5535001"/>
                <a:gd name="connsiteY84" fmla="*/ 4647834 h 6250127"/>
                <a:gd name="connsiteX85" fmla="*/ 143751 w 5535001"/>
                <a:gd name="connsiteY85" fmla="*/ 4701580 h 6250127"/>
                <a:gd name="connsiteX86" fmla="*/ 182717 w 5535001"/>
                <a:gd name="connsiteY86" fmla="*/ 4755773 h 6250127"/>
                <a:gd name="connsiteX87" fmla="*/ 223810 w 5535001"/>
                <a:gd name="connsiteY87" fmla="*/ 4808399 h 6250127"/>
                <a:gd name="connsiteX88" fmla="*/ 264679 w 5535001"/>
                <a:gd name="connsiteY88" fmla="*/ 4861249 h 6250127"/>
                <a:gd name="connsiteX89" fmla="*/ 307788 w 5535001"/>
                <a:gd name="connsiteY89" fmla="*/ 4912420 h 6250127"/>
                <a:gd name="connsiteX90" fmla="*/ 351232 w 5535001"/>
                <a:gd name="connsiteY90" fmla="*/ 4963254 h 6250127"/>
                <a:gd name="connsiteX91" fmla="*/ 397028 w 5535001"/>
                <a:gd name="connsiteY91" fmla="*/ 5012185 h 6250127"/>
                <a:gd name="connsiteX92" fmla="*/ 443496 w 5535001"/>
                <a:gd name="connsiteY92" fmla="*/ 5060444 h 6250127"/>
                <a:gd name="connsiteX93" fmla="*/ 455140 w 5535001"/>
                <a:gd name="connsiteY93" fmla="*/ 5072537 h 6250127"/>
                <a:gd name="connsiteX94" fmla="*/ 467345 w 5535001"/>
                <a:gd name="connsiteY94" fmla="*/ 5083958 h 6250127"/>
                <a:gd name="connsiteX95" fmla="*/ 491755 w 5535001"/>
                <a:gd name="connsiteY95" fmla="*/ 5106912 h 6250127"/>
                <a:gd name="connsiteX96" fmla="*/ 540686 w 5535001"/>
                <a:gd name="connsiteY96" fmla="*/ 5152819 h 6250127"/>
                <a:gd name="connsiteX97" fmla="*/ 552890 w 5535001"/>
                <a:gd name="connsiteY97" fmla="*/ 5164353 h 6250127"/>
                <a:gd name="connsiteX98" fmla="*/ 565655 w 5535001"/>
                <a:gd name="connsiteY98" fmla="*/ 5175214 h 6250127"/>
                <a:gd name="connsiteX99" fmla="*/ 591072 w 5535001"/>
                <a:gd name="connsiteY99" fmla="*/ 5197048 h 6250127"/>
                <a:gd name="connsiteX100" fmla="*/ 694197 w 5535001"/>
                <a:gd name="connsiteY100" fmla="*/ 5283041 h 6250127"/>
                <a:gd name="connsiteX101" fmla="*/ 1146221 w 5535001"/>
                <a:gd name="connsiteY101" fmla="*/ 5573716 h 6250127"/>
                <a:gd name="connsiteX102" fmla="*/ 1650982 w 5535001"/>
                <a:gd name="connsiteY102" fmla="*/ 5758130 h 6250127"/>
                <a:gd name="connsiteX103" fmla="*/ 1716485 w 5535001"/>
                <a:gd name="connsiteY103" fmla="*/ 5772798 h 6250127"/>
                <a:gd name="connsiteX104" fmla="*/ 1782211 w 5535001"/>
                <a:gd name="connsiteY104" fmla="*/ 5786235 h 6250127"/>
                <a:gd name="connsiteX105" fmla="*/ 1848386 w 5535001"/>
                <a:gd name="connsiteY105" fmla="*/ 5796984 h 6250127"/>
                <a:gd name="connsiteX106" fmla="*/ 1881417 w 5535001"/>
                <a:gd name="connsiteY106" fmla="*/ 5802359 h 6250127"/>
                <a:gd name="connsiteX107" fmla="*/ 1914560 w 5535001"/>
                <a:gd name="connsiteY107" fmla="*/ 5807061 h 6250127"/>
                <a:gd name="connsiteX108" fmla="*/ 2047469 w 5535001"/>
                <a:gd name="connsiteY108" fmla="*/ 5821282 h 6250127"/>
                <a:gd name="connsiteX109" fmla="*/ 2180601 w 5535001"/>
                <a:gd name="connsiteY109" fmla="*/ 5828896 h 6250127"/>
                <a:gd name="connsiteX110" fmla="*/ 2313622 w 5535001"/>
                <a:gd name="connsiteY110" fmla="*/ 5830463 h 6250127"/>
                <a:gd name="connsiteX111" fmla="*/ 2380021 w 5535001"/>
                <a:gd name="connsiteY111" fmla="*/ 5828448 h 6250127"/>
                <a:gd name="connsiteX112" fmla="*/ 2446195 w 5535001"/>
                <a:gd name="connsiteY112" fmla="*/ 5826433 h 6250127"/>
                <a:gd name="connsiteX113" fmla="*/ 2513041 w 5535001"/>
                <a:gd name="connsiteY113" fmla="*/ 5822737 h 6250127"/>
                <a:gd name="connsiteX114" fmla="*/ 2580111 w 5535001"/>
                <a:gd name="connsiteY114" fmla="*/ 5818258 h 6250127"/>
                <a:gd name="connsiteX115" fmla="*/ 2613590 w 5535001"/>
                <a:gd name="connsiteY115" fmla="*/ 5816355 h 6250127"/>
                <a:gd name="connsiteX116" fmla="*/ 2646845 w 5535001"/>
                <a:gd name="connsiteY116" fmla="*/ 5813108 h 6250127"/>
                <a:gd name="connsiteX117" fmla="*/ 2713244 w 5535001"/>
                <a:gd name="connsiteY117" fmla="*/ 5806838 h 6250127"/>
                <a:gd name="connsiteX118" fmla="*/ 3230882 w 5535001"/>
                <a:gd name="connsiteY118" fmla="*/ 5721292 h 6250127"/>
                <a:gd name="connsiteX119" fmla="*/ 3720416 w 5535001"/>
                <a:gd name="connsiteY119" fmla="*/ 5556472 h 6250127"/>
                <a:gd name="connsiteX120" fmla="*/ 3837425 w 5535001"/>
                <a:gd name="connsiteY120" fmla="*/ 5499927 h 6250127"/>
                <a:gd name="connsiteX121" fmla="*/ 3951634 w 5535001"/>
                <a:gd name="connsiteY121" fmla="*/ 5436552 h 6250127"/>
                <a:gd name="connsiteX122" fmla="*/ 4007284 w 5535001"/>
                <a:gd name="connsiteY122" fmla="*/ 5401841 h 6250127"/>
                <a:gd name="connsiteX123" fmla="*/ 4035164 w 5535001"/>
                <a:gd name="connsiteY123" fmla="*/ 5384374 h 6250127"/>
                <a:gd name="connsiteX124" fmla="*/ 4049049 w 5535001"/>
                <a:gd name="connsiteY124" fmla="*/ 5375640 h 6250127"/>
                <a:gd name="connsiteX125" fmla="*/ 4062485 w 5535001"/>
                <a:gd name="connsiteY125" fmla="*/ 5366123 h 6250127"/>
                <a:gd name="connsiteX126" fmla="*/ 4116567 w 5535001"/>
                <a:gd name="connsiteY126" fmla="*/ 5328277 h 6250127"/>
                <a:gd name="connsiteX127" fmla="*/ 4169976 w 5535001"/>
                <a:gd name="connsiteY127" fmla="*/ 5289199 h 6250127"/>
                <a:gd name="connsiteX128" fmla="*/ 4222042 w 5535001"/>
                <a:gd name="connsiteY128" fmla="*/ 5247994 h 6250127"/>
                <a:gd name="connsiteX129" fmla="*/ 4273213 w 5535001"/>
                <a:gd name="connsiteY129" fmla="*/ 5205558 h 6250127"/>
                <a:gd name="connsiteX130" fmla="*/ 4323151 w 5535001"/>
                <a:gd name="connsiteY130" fmla="*/ 5161329 h 6250127"/>
                <a:gd name="connsiteX131" fmla="*/ 4371971 w 5535001"/>
                <a:gd name="connsiteY131" fmla="*/ 5116093 h 6250127"/>
                <a:gd name="connsiteX132" fmla="*/ 4546868 w 5535001"/>
                <a:gd name="connsiteY132" fmla="*/ 4924400 h 6250127"/>
                <a:gd name="connsiteX133" fmla="*/ 4675634 w 5535001"/>
                <a:gd name="connsiteY133" fmla="*/ 4715352 h 6250127"/>
                <a:gd name="connsiteX134" fmla="*/ 4700155 w 5535001"/>
                <a:gd name="connsiteY134" fmla="*/ 4659255 h 6250127"/>
                <a:gd name="connsiteX135" fmla="*/ 4721206 w 5535001"/>
                <a:gd name="connsiteY135" fmla="*/ 4600135 h 6250127"/>
                <a:gd name="connsiteX136" fmla="*/ 4740465 w 5535001"/>
                <a:gd name="connsiteY136" fmla="*/ 4538887 h 6250127"/>
                <a:gd name="connsiteX137" fmla="*/ 4758492 w 5535001"/>
                <a:gd name="connsiteY137" fmla="*/ 4475848 h 6250127"/>
                <a:gd name="connsiteX138" fmla="*/ 4891288 w 5535001"/>
                <a:gd name="connsiteY138" fmla="*/ 3930329 h 6250127"/>
                <a:gd name="connsiteX139" fmla="*/ 5066298 w 5535001"/>
                <a:gd name="connsiteY139" fmla="*/ 3382235 h 6250127"/>
                <a:gd name="connsiteX140" fmla="*/ 5156994 w 5535001"/>
                <a:gd name="connsiteY140" fmla="*/ 2898635 h 6250127"/>
                <a:gd name="connsiteX141" fmla="*/ 5083317 w 5535001"/>
                <a:gd name="connsiteY141" fmla="*/ 2402047 h 6250127"/>
                <a:gd name="connsiteX142" fmla="*/ 4871022 w 5535001"/>
                <a:gd name="connsiteY142" fmla="*/ 1926958 h 6250127"/>
                <a:gd name="connsiteX143" fmla="*/ 4727028 w 5535001"/>
                <a:gd name="connsiteY143" fmla="*/ 1703577 h 6250127"/>
                <a:gd name="connsiteX144" fmla="*/ 4563776 w 5535001"/>
                <a:gd name="connsiteY144" fmla="*/ 1490834 h 6250127"/>
                <a:gd name="connsiteX145" fmla="*/ 4370291 w 5535001"/>
                <a:gd name="connsiteY145" fmla="*/ 1300596 h 6250127"/>
                <a:gd name="connsiteX146" fmla="*/ 4266046 w 5535001"/>
                <a:gd name="connsiteY146" fmla="*/ 1214491 h 6250127"/>
                <a:gd name="connsiteX147" fmla="*/ 4212973 w 5535001"/>
                <a:gd name="connsiteY147" fmla="*/ 1173062 h 6250127"/>
                <a:gd name="connsiteX148" fmla="*/ 4157995 w 5535001"/>
                <a:gd name="connsiteY148" fmla="*/ 1134545 h 6250127"/>
                <a:gd name="connsiteX149" fmla="*/ 3697126 w 5535001"/>
                <a:gd name="connsiteY149" fmla="*/ 881044 h 6250127"/>
                <a:gd name="connsiteX150" fmla="*/ 3637670 w 5535001"/>
                <a:gd name="connsiteY150" fmla="*/ 856747 h 6250127"/>
                <a:gd name="connsiteX151" fmla="*/ 3608222 w 5535001"/>
                <a:gd name="connsiteY151" fmla="*/ 844318 h 6250127"/>
                <a:gd name="connsiteX152" fmla="*/ 3578214 w 5535001"/>
                <a:gd name="connsiteY152" fmla="*/ 833457 h 6250127"/>
                <a:gd name="connsiteX153" fmla="*/ 3518309 w 5535001"/>
                <a:gd name="connsiteY153" fmla="*/ 812294 h 6250127"/>
                <a:gd name="connsiteX154" fmla="*/ 3503417 w 5535001"/>
                <a:gd name="connsiteY154" fmla="*/ 806920 h 6250127"/>
                <a:gd name="connsiteX155" fmla="*/ 3489533 w 5535001"/>
                <a:gd name="connsiteY155" fmla="*/ 799642 h 6250127"/>
                <a:gd name="connsiteX156" fmla="*/ 3460869 w 5535001"/>
                <a:gd name="connsiteY156" fmla="*/ 787101 h 6250127"/>
                <a:gd name="connsiteX157" fmla="*/ 3402980 w 5535001"/>
                <a:gd name="connsiteY157" fmla="*/ 763475 h 6250127"/>
                <a:gd name="connsiteX158" fmla="*/ 3374092 w 5535001"/>
                <a:gd name="connsiteY158" fmla="*/ 751606 h 6250127"/>
                <a:gd name="connsiteX159" fmla="*/ 3344980 w 5535001"/>
                <a:gd name="connsiteY159" fmla="*/ 740409 h 6250127"/>
                <a:gd name="connsiteX160" fmla="*/ 3226627 w 5535001"/>
                <a:gd name="connsiteY160" fmla="*/ 700772 h 6250127"/>
                <a:gd name="connsiteX161" fmla="*/ 2735750 w 5535001"/>
                <a:gd name="connsiteY161" fmla="*/ 614667 h 6250127"/>
                <a:gd name="connsiteX162" fmla="*/ 2673158 w 5535001"/>
                <a:gd name="connsiteY162" fmla="*/ 610412 h 6250127"/>
                <a:gd name="connsiteX163" fmla="*/ 2610119 w 5535001"/>
                <a:gd name="connsiteY163" fmla="*/ 609628 h 6250127"/>
                <a:gd name="connsiteX164" fmla="*/ 2547080 w 5535001"/>
                <a:gd name="connsiteY164" fmla="*/ 608620 h 6250127"/>
                <a:gd name="connsiteX165" fmla="*/ 2516400 w 5535001"/>
                <a:gd name="connsiteY165" fmla="*/ 608844 h 6250127"/>
                <a:gd name="connsiteX166" fmla="*/ 2486280 w 5535001"/>
                <a:gd name="connsiteY166" fmla="*/ 609740 h 6250127"/>
                <a:gd name="connsiteX167" fmla="*/ 2426376 w 5535001"/>
                <a:gd name="connsiteY167" fmla="*/ 613099 h 6250127"/>
                <a:gd name="connsiteX168" fmla="*/ 2366920 w 5535001"/>
                <a:gd name="connsiteY168" fmla="*/ 618474 h 6250127"/>
                <a:gd name="connsiteX169" fmla="*/ 2337248 w 5535001"/>
                <a:gd name="connsiteY169" fmla="*/ 621497 h 6250127"/>
                <a:gd name="connsiteX170" fmla="*/ 2307800 w 5535001"/>
                <a:gd name="connsiteY170" fmla="*/ 625528 h 6250127"/>
                <a:gd name="connsiteX171" fmla="*/ 2278351 w 5535001"/>
                <a:gd name="connsiteY171" fmla="*/ 629559 h 6250127"/>
                <a:gd name="connsiteX172" fmla="*/ 2249127 w 5535001"/>
                <a:gd name="connsiteY172" fmla="*/ 634710 h 6250127"/>
                <a:gd name="connsiteX173" fmla="*/ 1796096 w 5535001"/>
                <a:gd name="connsiteY173" fmla="*/ 781726 h 6250127"/>
                <a:gd name="connsiteX174" fmla="*/ 1370833 w 5535001"/>
                <a:gd name="connsiteY174" fmla="*/ 1048663 h 6250127"/>
                <a:gd name="connsiteX175" fmla="*/ 959790 w 5535001"/>
                <a:gd name="connsiteY175" fmla="*/ 1390844 h 6250127"/>
                <a:gd name="connsiteX176" fmla="*/ 749062 w 5535001"/>
                <a:gd name="connsiteY176" fmla="*/ 1577611 h 6250127"/>
                <a:gd name="connsiteX177" fmla="*/ 524786 w 5535001"/>
                <a:gd name="connsiteY177" fmla="*/ 1763145 h 6250127"/>
                <a:gd name="connsiteX178" fmla="*/ 84071 w 5535001"/>
                <a:gd name="connsiteY178" fmla="*/ 2098496 h 6250127"/>
                <a:gd name="connsiteX179" fmla="*/ 0 w 5535001"/>
                <a:gd name="connsiteY179" fmla="*/ 2168094 h 6250127"/>
                <a:gd name="connsiteX180" fmla="*/ 0 w 5535001"/>
                <a:gd name="connsiteY180" fmla="*/ 1576676 h 6250127"/>
                <a:gd name="connsiteX181" fmla="*/ 174655 w 5535001"/>
                <a:gd name="connsiteY181" fmla="*/ 1387597 h 6250127"/>
                <a:gd name="connsiteX182" fmla="*/ 363661 w 5535001"/>
                <a:gd name="connsiteY182" fmla="*/ 1188626 h 6250127"/>
                <a:gd name="connsiteX183" fmla="*/ 458052 w 5535001"/>
                <a:gd name="connsiteY183" fmla="*/ 1086397 h 6250127"/>
                <a:gd name="connsiteX184" fmla="*/ 557257 w 5535001"/>
                <a:gd name="connsiteY184" fmla="*/ 981593 h 6250127"/>
                <a:gd name="connsiteX185" fmla="*/ 994165 w 5535001"/>
                <a:gd name="connsiteY185" fmla="*/ 578389 h 6250127"/>
                <a:gd name="connsiteX186" fmla="*/ 1520873 w 5535001"/>
                <a:gd name="connsiteY186" fmla="*/ 237215 h 6250127"/>
                <a:gd name="connsiteX187" fmla="*/ 2141748 w 5535001"/>
                <a:gd name="connsiteY187" fmla="*/ 31190 h 6250127"/>
                <a:gd name="connsiteX188" fmla="*/ 2182505 w 5535001"/>
                <a:gd name="connsiteY188" fmla="*/ 24360 h 6250127"/>
                <a:gd name="connsiteX189" fmla="*/ 2223374 w 5535001"/>
                <a:gd name="connsiteY189" fmla="*/ 18873 h 6250127"/>
                <a:gd name="connsiteX190" fmla="*/ 2264355 w 5535001"/>
                <a:gd name="connsiteY190" fmla="*/ 13611 h 6250127"/>
                <a:gd name="connsiteX191" fmla="*/ 2305336 w 5535001"/>
                <a:gd name="connsiteY191" fmla="*/ 9580 h 6250127"/>
                <a:gd name="connsiteX192" fmla="*/ 2387410 w 5535001"/>
                <a:gd name="connsiteY192" fmla="*/ 3645 h 6250127"/>
                <a:gd name="connsiteX193" fmla="*/ 2469373 w 5535001"/>
                <a:gd name="connsiteY193" fmla="*/ 622 h 625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535001" h="6250127">
                  <a:moveTo>
                    <a:pt x="2510242" y="174"/>
                  </a:moveTo>
                  <a:cubicBezTo>
                    <a:pt x="2523902" y="-50"/>
                    <a:pt x="2537562" y="-162"/>
                    <a:pt x="2550551" y="510"/>
                  </a:cubicBezTo>
                  <a:lnTo>
                    <a:pt x="2629490" y="3757"/>
                  </a:lnTo>
                  <a:lnTo>
                    <a:pt x="2708317" y="7229"/>
                  </a:lnTo>
                  <a:cubicBezTo>
                    <a:pt x="2734630" y="8572"/>
                    <a:pt x="2760943" y="12155"/>
                    <a:pt x="2787256" y="14619"/>
                  </a:cubicBezTo>
                  <a:cubicBezTo>
                    <a:pt x="2997536" y="34885"/>
                    <a:pt x="3207144" y="77994"/>
                    <a:pt x="3408467" y="145064"/>
                  </a:cubicBezTo>
                  <a:lnTo>
                    <a:pt x="3557723" y="199593"/>
                  </a:lnTo>
                  <a:cubicBezTo>
                    <a:pt x="3570264" y="203848"/>
                    <a:pt x="3582245" y="209447"/>
                    <a:pt x="3594337" y="214597"/>
                  </a:cubicBezTo>
                  <a:lnTo>
                    <a:pt x="3630616" y="230385"/>
                  </a:lnTo>
                  <a:lnTo>
                    <a:pt x="3703172" y="262073"/>
                  </a:lnTo>
                  <a:cubicBezTo>
                    <a:pt x="3715265" y="267335"/>
                    <a:pt x="3727358" y="272598"/>
                    <a:pt x="3739003" y="278756"/>
                  </a:cubicBezTo>
                  <a:cubicBezTo>
                    <a:pt x="3744937" y="281667"/>
                    <a:pt x="3750984" y="284131"/>
                    <a:pt x="3756806" y="287266"/>
                  </a:cubicBezTo>
                  <a:cubicBezTo>
                    <a:pt x="3762517" y="290513"/>
                    <a:pt x="3768115" y="294208"/>
                    <a:pt x="3773714" y="297567"/>
                  </a:cubicBezTo>
                  <a:lnTo>
                    <a:pt x="3840784" y="339332"/>
                  </a:lnTo>
                  <a:cubicBezTo>
                    <a:pt x="3851869" y="346386"/>
                    <a:pt x="3863290" y="352881"/>
                    <a:pt x="3873927" y="360495"/>
                  </a:cubicBezTo>
                  <a:lnTo>
                    <a:pt x="3906062" y="383001"/>
                  </a:lnTo>
                  <a:lnTo>
                    <a:pt x="3969662" y="428572"/>
                  </a:lnTo>
                  <a:cubicBezTo>
                    <a:pt x="4137281" y="552188"/>
                    <a:pt x="4285417" y="693270"/>
                    <a:pt x="4423029" y="837600"/>
                  </a:cubicBezTo>
                  <a:cubicBezTo>
                    <a:pt x="4440160" y="855739"/>
                    <a:pt x="4457404" y="873766"/>
                    <a:pt x="4474647" y="891569"/>
                  </a:cubicBezTo>
                  <a:lnTo>
                    <a:pt x="4524250" y="946883"/>
                  </a:lnTo>
                  <a:lnTo>
                    <a:pt x="4573965" y="1001748"/>
                  </a:lnTo>
                  <a:cubicBezTo>
                    <a:pt x="4590760" y="1019887"/>
                    <a:pt x="4605988" y="1039146"/>
                    <a:pt x="4622224" y="1057509"/>
                  </a:cubicBezTo>
                  <a:cubicBezTo>
                    <a:pt x="4653911" y="1094907"/>
                    <a:pt x="4686831" y="1131409"/>
                    <a:pt x="4717510" y="1169143"/>
                  </a:cubicBezTo>
                  <a:cubicBezTo>
                    <a:pt x="4733186" y="1187730"/>
                    <a:pt x="4748862" y="1206430"/>
                    <a:pt x="4764986" y="1224681"/>
                  </a:cubicBezTo>
                  <a:cubicBezTo>
                    <a:pt x="4780886" y="1243044"/>
                    <a:pt x="4797233" y="1261071"/>
                    <a:pt x="4813021" y="1279994"/>
                  </a:cubicBezTo>
                  <a:cubicBezTo>
                    <a:pt x="4877292" y="1354230"/>
                    <a:pt x="4941339" y="1428914"/>
                    <a:pt x="5001915" y="1506846"/>
                  </a:cubicBezTo>
                  <a:cubicBezTo>
                    <a:pt x="5062603" y="1584665"/>
                    <a:pt x="5118252" y="1666739"/>
                    <a:pt x="5170542" y="1751165"/>
                  </a:cubicBezTo>
                  <a:cubicBezTo>
                    <a:pt x="5274898" y="1920240"/>
                    <a:pt x="5363579" y="2101295"/>
                    <a:pt x="5428969" y="2293660"/>
                  </a:cubicBezTo>
                  <a:cubicBezTo>
                    <a:pt x="5494136" y="2485801"/>
                    <a:pt x="5533102" y="2690819"/>
                    <a:pt x="5534893" y="2899307"/>
                  </a:cubicBezTo>
                  <a:cubicBezTo>
                    <a:pt x="5536124" y="3003439"/>
                    <a:pt x="5526831" y="3108132"/>
                    <a:pt x="5508804" y="3211144"/>
                  </a:cubicBezTo>
                  <a:cubicBezTo>
                    <a:pt x="5490441" y="3314157"/>
                    <a:pt x="5462336" y="3415490"/>
                    <a:pt x="5426282" y="3513352"/>
                  </a:cubicBezTo>
                  <a:cubicBezTo>
                    <a:pt x="5363355" y="3684890"/>
                    <a:pt x="5302219" y="3856428"/>
                    <a:pt x="5248250" y="4030542"/>
                  </a:cubicBezTo>
                  <a:lnTo>
                    <a:pt x="5208612" y="4161771"/>
                  </a:lnTo>
                  <a:lnTo>
                    <a:pt x="5170318" y="4294680"/>
                  </a:lnTo>
                  <a:lnTo>
                    <a:pt x="5132248" y="4430164"/>
                  </a:lnTo>
                  <a:lnTo>
                    <a:pt x="5112765" y="4498914"/>
                  </a:lnTo>
                  <a:lnTo>
                    <a:pt x="5091715" y="4569119"/>
                  </a:lnTo>
                  <a:cubicBezTo>
                    <a:pt x="5085221" y="4592297"/>
                    <a:pt x="5076823" y="4616482"/>
                    <a:pt x="5068985" y="4640220"/>
                  </a:cubicBezTo>
                  <a:cubicBezTo>
                    <a:pt x="5060699" y="4664182"/>
                    <a:pt x="5053981" y="4687807"/>
                    <a:pt x="5043904" y="4712105"/>
                  </a:cubicBezTo>
                  <a:lnTo>
                    <a:pt x="5015799" y="4784438"/>
                  </a:lnTo>
                  <a:cubicBezTo>
                    <a:pt x="5005274" y="4808511"/>
                    <a:pt x="4993965" y="4832473"/>
                    <a:pt x="4982880" y="4856435"/>
                  </a:cubicBezTo>
                  <a:cubicBezTo>
                    <a:pt x="4936524" y="4951273"/>
                    <a:pt x="4881099" y="5044096"/>
                    <a:pt x="4817276" y="5125275"/>
                  </a:cubicBezTo>
                  <a:cubicBezTo>
                    <a:pt x="4755244" y="5208805"/>
                    <a:pt x="4686943" y="5282817"/>
                    <a:pt x="4618753" y="5355374"/>
                  </a:cubicBezTo>
                  <a:cubicBezTo>
                    <a:pt x="4602069" y="5374073"/>
                    <a:pt x="4584154" y="5391092"/>
                    <a:pt x="4566575" y="5408560"/>
                  </a:cubicBezTo>
                  <a:lnTo>
                    <a:pt x="4513837" y="5461186"/>
                  </a:lnTo>
                  <a:cubicBezTo>
                    <a:pt x="4496593" y="5479101"/>
                    <a:pt x="4477894" y="5495560"/>
                    <a:pt x="4459531" y="5512580"/>
                  </a:cubicBezTo>
                  <a:lnTo>
                    <a:pt x="4404554" y="5563526"/>
                  </a:lnTo>
                  <a:cubicBezTo>
                    <a:pt x="4386527" y="5580770"/>
                    <a:pt x="4366932" y="5596670"/>
                    <a:pt x="4348009" y="5613017"/>
                  </a:cubicBezTo>
                  <a:lnTo>
                    <a:pt x="4290568" y="5661948"/>
                  </a:lnTo>
                  <a:lnTo>
                    <a:pt x="4276124" y="5674153"/>
                  </a:lnTo>
                  <a:lnTo>
                    <a:pt x="4261120" y="5685798"/>
                  </a:lnTo>
                  <a:lnTo>
                    <a:pt x="4231112" y="5708976"/>
                  </a:lnTo>
                  <a:lnTo>
                    <a:pt x="4170984" y="5755443"/>
                  </a:lnTo>
                  <a:cubicBezTo>
                    <a:pt x="4130227" y="5785563"/>
                    <a:pt x="4087790" y="5813892"/>
                    <a:pt x="4046025" y="5843228"/>
                  </a:cubicBezTo>
                  <a:cubicBezTo>
                    <a:pt x="4002917" y="5870437"/>
                    <a:pt x="3959248" y="5897309"/>
                    <a:pt x="3915356" y="5923735"/>
                  </a:cubicBezTo>
                  <a:cubicBezTo>
                    <a:pt x="3737659" y="6026299"/>
                    <a:pt x="3544847" y="6106022"/>
                    <a:pt x="3346323" y="6158872"/>
                  </a:cubicBezTo>
                  <a:cubicBezTo>
                    <a:pt x="3147800" y="6211946"/>
                    <a:pt x="2944462" y="6239714"/>
                    <a:pt x="2743476" y="6247328"/>
                  </a:cubicBezTo>
                  <a:lnTo>
                    <a:pt x="2668120" y="6249344"/>
                  </a:lnTo>
                  <a:lnTo>
                    <a:pt x="2630498" y="6250127"/>
                  </a:lnTo>
                  <a:lnTo>
                    <a:pt x="2592988" y="6249568"/>
                  </a:lnTo>
                  <a:lnTo>
                    <a:pt x="2518080" y="6247777"/>
                  </a:lnTo>
                  <a:cubicBezTo>
                    <a:pt x="2493110" y="6247105"/>
                    <a:pt x="2468365" y="6246881"/>
                    <a:pt x="2442948" y="6244529"/>
                  </a:cubicBezTo>
                  <a:cubicBezTo>
                    <a:pt x="2392337" y="6240722"/>
                    <a:pt x="2341950" y="6237699"/>
                    <a:pt x="2291676" y="6232213"/>
                  </a:cubicBezTo>
                  <a:lnTo>
                    <a:pt x="2141412" y="6212394"/>
                  </a:lnTo>
                  <a:lnTo>
                    <a:pt x="1992715" y="6184961"/>
                  </a:lnTo>
                  <a:cubicBezTo>
                    <a:pt x="1943561" y="6173988"/>
                    <a:pt x="1894630" y="6162231"/>
                    <a:pt x="1845811" y="6151034"/>
                  </a:cubicBezTo>
                  <a:cubicBezTo>
                    <a:pt x="1797215" y="6138829"/>
                    <a:pt x="1749180" y="6123938"/>
                    <a:pt x="1701033" y="6110724"/>
                  </a:cubicBezTo>
                  <a:cubicBezTo>
                    <a:pt x="1676847" y="6104566"/>
                    <a:pt x="1653334" y="6095833"/>
                    <a:pt x="1629484" y="6088219"/>
                  </a:cubicBezTo>
                  <a:lnTo>
                    <a:pt x="1558383" y="6064929"/>
                  </a:lnTo>
                  <a:cubicBezTo>
                    <a:pt x="1369713" y="6000210"/>
                    <a:pt x="1186978" y="5921271"/>
                    <a:pt x="1011968" y="5828896"/>
                  </a:cubicBezTo>
                  <a:cubicBezTo>
                    <a:pt x="837071" y="5736408"/>
                    <a:pt x="668556" y="5631940"/>
                    <a:pt x="511237" y="5512356"/>
                  </a:cubicBezTo>
                  <a:cubicBezTo>
                    <a:pt x="471152" y="5483468"/>
                    <a:pt x="433642" y="5451220"/>
                    <a:pt x="395572" y="5419757"/>
                  </a:cubicBezTo>
                  <a:cubicBezTo>
                    <a:pt x="356831" y="5388965"/>
                    <a:pt x="321112" y="5354926"/>
                    <a:pt x="284722" y="5321559"/>
                  </a:cubicBezTo>
                  <a:lnTo>
                    <a:pt x="257513" y="5296477"/>
                  </a:lnTo>
                  <a:lnTo>
                    <a:pt x="243853" y="5283937"/>
                  </a:lnTo>
                  <a:lnTo>
                    <a:pt x="230752" y="5270836"/>
                  </a:lnTo>
                  <a:lnTo>
                    <a:pt x="178574" y="5218322"/>
                  </a:lnTo>
                  <a:cubicBezTo>
                    <a:pt x="161331" y="5200631"/>
                    <a:pt x="143191" y="5183948"/>
                    <a:pt x="126508" y="5165584"/>
                  </a:cubicBezTo>
                  <a:lnTo>
                    <a:pt x="76345" y="5111167"/>
                  </a:lnTo>
                  <a:cubicBezTo>
                    <a:pt x="59774" y="5092916"/>
                    <a:pt x="42530" y="5075112"/>
                    <a:pt x="26407" y="5056413"/>
                  </a:cubicBezTo>
                  <a:lnTo>
                    <a:pt x="0" y="5024776"/>
                  </a:lnTo>
                  <a:lnTo>
                    <a:pt x="0" y="4492798"/>
                  </a:lnTo>
                  <a:lnTo>
                    <a:pt x="28534" y="4537879"/>
                  </a:lnTo>
                  <a:cubicBezTo>
                    <a:pt x="41299" y="4556130"/>
                    <a:pt x="54175" y="4574382"/>
                    <a:pt x="66604" y="4592745"/>
                  </a:cubicBezTo>
                  <a:lnTo>
                    <a:pt x="104114" y="4647834"/>
                  </a:lnTo>
                  <a:lnTo>
                    <a:pt x="143751" y="4701580"/>
                  </a:lnTo>
                  <a:cubicBezTo>
                    <a:pt x="156964" y="4719495"/>
                    <a:pt x="169728" y="4737746"/>
                    <a:pt x="182717" y="4755773"/>
                  </a:cubicBezTo>
                  <a:lnTo>
                    <a:pt x="223810" y="4808399"/>
                  </a:lnTo>
                  <a:lnTo>
                    <a:pt x="264679" y="4861249"/>
                  </a:lnTo>
                  <a:cubicBezTo>
                    <a:pt x="278563" y="4878717"/>
                    <a:pt x="293455" y="4895288"/>
                    <a:pt x="307788" y="4912420"/>
                  </a:cubicBezTo>
                  <a:lnTo>
                    <a:pt x="351232" y="4963254"/>
                  </a:lnTo>
                  <a:cubicBezTo>
                    <a:pt x="365788" y="4980162"/>
                    <a:pt x="381688" y="4995837"/>
                    <a:pt x="397028" y="5012185"/>
                  </a:cubicBezTo>
                  <a:lnTo>
                    <a:pt x="443496" y="5060444"/>
                  </a:lnTo>
                  <a:lnTo>
                    <a:pt x="455140" y="5072537"/>
                  </a:lnTo>
                  <a:lnTo>
                    <a:pt x="467345" y="5083958"/>
                  </a:lnTo>
                  <a:lnTo>
                    <a:pt x="491755" y="5106912"/>
                  </a:lnTo>
                  <a:lnTo>
                    <a:pt x="540686" y="5152819"/>
                  </a:lnTo>
                  <a:lnTo>
                    <a:pt x="552890" y="5164353"/>
                  </a:lnTo>
                  <a:lnTo>
                    <a:pt x="565655" y="5175214"/>
                  </a:lnTo>
                  <a:lnTo>
                    <a:pt x="591072" y="5197048"/>
                  </a:lnTo>
                  <a:cubicBezTo>
                    <a:pt x="624999" y="5226160"/>
                    <a:pt x="658366" y="5256056"/>
                    <a:pt x="694197" y="5283041"/>
                  </a:cubicBezTo>
                  <a:cubicBezTo>
                    <a:pt x="834272" y="5394675"/>
                    <a:pt x="985207" y="5493881"/>
                    <a:pt x="1146221" y="5573716"/>
                  </a:cubicBezTo>
                  <a:cubicBezTo>
                    <a:pt x="1307122" y="5653774"/>
                    <a:pt x="1476869" y="5715918"/>
                    <a:pt x="1650982" y="5758130"/>
                  </a:cubicBezTo>
                  <a:lnTo>
                    <a:pt x="1716485" y="5772798"/>
                  </a:lnTo>
                  <a:cubicBezTo>
                    <a:pt x="1738431" y="5777390"/>
                    <a:pt x="1759929" y="5783100"/>
                    <a:pt x="1782211" y="5786235"/>
                  </a:cubicBezTo>
                  <a:lnTo>
                    <a:pt x="1848386" y="5796984"/>
                  </a:lnTo>
                  <a:lnTo>
                    <a:pt x="1881417" y="5802359"/>
                  </a:lnTo>
                  <a:cubicBezTo>
                    <a:pt x="1892390" y="5804151"/>
                    <a:pt x="1903363" y="5806054"/>
                    <a:pt x="1914560" y="5807061"/>
                  </a:cubicBezTo>
                  <a:cubicBezTo>
                    <a:pt x="1959012" y="5811765"/>
                    <a:pt x="2003241" y="5817251"/>
                    <a:pt x="2047469" y="5821282"/>
                  </a:cubicBezTo>
                  <a:lnTo>
                    <a:pt x="2180601" y="5828896"/>
                  </a:lnTo>
                  <a:lnTo>
                    <a:pt x="2313622" y="5830463"/>
                  </a:lnTo>
                  <a:cubicBezTo>
                    <a:pt x="2335680" y="5830799"/>
                    <a:pt x="2357962" y="5829008"/>
                    <a:pt x="2380021" y="5828448"/>
                  </a:cubicBezTo>
                  <a:lnTo>
                    <a:pt x="2446195" y="5826433"/>
                  </a:lnTo>
                  <a:cubicBezTo>
                    <a:pt x="2468029" y="5826208"/>
                    <a:pt x="2490647" y="5824193"/>
                    <a:pt x="2513041" y="5822737"/>
                  </a:cubicBezTo>
                  <a:lnTo>
                    <a:pt x="2580111" y="5818258"/>
                  </a:lnTo>
                  <a:lnTo>
                    <a:pt x="2613590" y="5816355"/>
                  </a:lnTo>
                  <a:lnTo>
                    <a:pt x="2646845" y="5813108"/>
                  </a:lnTo>
                  <a:cubicBezTo>
                    <a:pt x="2669016" y="5810869"/>
                    <a:pt x="2691074" y="5808741"/>
                    <a:pt x="2713244" y="5806838"/>
                  </a:cubicBezTo>
                  <a:cubicBezTo>
                    <a:pt x="2889933" y="5789371"/>
                    <a:pt x="3062815" y="5762050"/>
                    <a:pt x="3230882" y="5721292"/>
                  </a:cubicBezTo>
                  <a:cubicBezTo>
                    <a:pt x="3398837" y="5680423"/>
                    <a:pt x="3562426" y="5626902"/>
                    <a:pt x="3720416" y="5556472"/>
                  </a:cubicBezTo>
                  <a:cubicBezTo>
                    <a:pt x="3759381" y="5537997"/>
                    <a:pt x="3798347" y="5518962"/>
                    <a:pt x="3837425" y="5499927"/>
                  </a:cubicBezTo>
                  <a:cubicBezTo>
                    <a:pt x="3875271" y="5478765"/>
                    <a:pt x="3913900" y="5458610"/>
                    <a:pt x="3951634" y="5436552"/>
                  </a:cubicBezTo>
                  <a:lnTo>
                    <a:pt x="4007284" y="5401841"/>
                  </a:lnTo>
                  <a:lnTo>
                    <a:pt x="4035164" y="5384374"/>
                  </a:lnTo>
                  <a:lnTo>
                    <a:pt x="4049049" y="5375640"/>
                  </a:lnTo>
                  <a:lnTo>
                    <a:pt x="4062485" y="5366123"/>
                  </a:lnTo>
                  <a:lnTo>
                    <a:pt x="4116567" y="5328277"/>
                  </a:lnTo>
                  <a:cubicBezTo>
                    <a:pt x="4134594" y="5315624"/>
                    <a:pt x="4152957" y="5303420"/>
                    <a:pt x="4169976" y="5289199"/>
                  </a:cubicBezTo>
                  <a:lnTo>
                    <a:pt x="4222042" y="5247994"/>
                  </a:lnTo>
                  <a:cubicBezTo>
                    <a:pt x="4239398" y="5234222"/>
                    <a:pt x="4256865" y="5220562"/>
                    <a:pt x="4273213" y="5205558"/>
                  </a:cubicBezTo>
                  <a:lnTo>
                    <a:pt x="4323151" y="5161329"/>
                  </a:lnTo>
                  <a:cubicBezTo>
                    <a:pt x="4339611" y="5146437"/>
                    <a:pt x="4356631" y="5131881"/>
                    <a:pt x="4371971" y="5116093"/>
                  </a:cubicBezTo>
                  <a:cubicBezTo>
                    <a:pt x="4435457" y="5054398"/>
                    <a:pt x="4496258" y="4991135"/>
                    <a:pt x="4546868" y="4924400"/>
                  </a:cubicBezTo>
                  <a:cubicBezTo>
                    <a:pt x="4600054" y="4858450"/>
                    <a:pt x="4640699" y="4788916"/>
                    <a:pt x="4675634" y="4715352"/>
                  </a:cubicBezTo>
                  <a:lnTo>
                    <a:pt x="4700155" y="4659255"/>
                  </a:lnTo>
                  <a:lnTo>
                    <a:pt x="4721206" y="4600135"/>
                  </a:lnTo>
                  <a:cubicBezTo>
                    <a:pt x="4728707" y="4580988"/>
                    <a:pt x="4733970" y="4559266"/>
                    <a:pt x="4740465" y="4538887"/>
                  </a:cubicBezTo>
                  <a:cubicBezTo>
                    <a:pt x="4746623" y="4518061"/>
                    <a:pt x="4753005" y="4497906"/>
                    <a:pt x="4758492" y="4475848"/>
                  </a:cubicBezTo>
                  <a:cubicBezTo>
                    <a:pt x="4803168" y="4303637"/>
                    <a:pt x="4840902" y="4115080"/>
                    <a:pt x="4891288" y="3930329"/>
                  </a:cubicBezTo>
                  <a:cubicBezTo>
                    <a:pt x="4940891" y="3744906"/>
                    <a:pt x="5000235" y="3562059"/>
                    <a:pt x="5066298" y="3382235"/>
                  </a:cubicBezTo>
                  <a:cubicBezTo>
                    <a:pt x="5124186" y="3226932"/>
                    <a:pt x="5154530" y="3064015"/>
                    <a:pt x="5156994" y="2898635"/>
                  </a:cubicBezTo>
                  <a:cubicBezTo>
                    <a:pt x="5159681" y="2733255"/>
                    <a:pt x="5132920" y="2565636"/>
                    <a:pt x="5083317" y="2402047"/>
                  </a:cubicBezTo>
                  <a:cubicBezTo>
                    <a:pt x="5033938" y="2238123"/>
                    <a:pt x="4960150" y="2079013"/>
                    <a:pt x="4871022" y="1926958"/>
                  </a:cubicBezTo>
                  <a:cubicBezTo>
                    <a:pt x="4826570" y="1850818"/>
                    <a:pt x="4777415" y="1776918"/>
                    <a:pt x="4727028" y="1703577"/>
                  </a:cubicBezTo>
                  <a:cubicBezTo>
                    <a:pt x="4676418" y="1630349"/>
                    <a:pt x="4622784" y="1558464"/>
                    <a:pt x="4563776" y="1490834"/>
                  </a:cubicBezTo>
                  <a:cubicBezTo>
                    <a:pt x="4503647" y="1423764"/>
                    <a:pt x="4439041" y="1359157"/>
                    <a:pt x="4370291" y="1300596"/>
                  </a:cubicBezTo>
                  <a:cubicBezTo>
                    <a:pt x="4336812" y="1270141"/>
                    <a:pt x="4301541" y="1242148"/>
                    <a:pt x="4266046" y="1214491"/>
                  </a:cubicBezTo>
                  <a:cubicBezTo>
                    <a:pt x="4248355" y="1200607"/>
                    <a:pt x="4230776" y="1186611"/>
                    <a:pt x="4212973" y="1173062"/>
                  </a:cubicBezTo>
                  <a:cubicBezTo>
                    <a:pt x="4194722" y="1160074"/>
                    <a:pt x="4176359" y="1147197"/>
                    <a:pt x="4157995" y="1134545"/>
                  </a:cubicBezTo>
                  <a:cubicBezTo>
                    <a:pt x="4011426" y="1031980"/>
                    <a:pt x="3855004" y="948562"/>
                    <a:pt x="3697126" y="881044"/>
                  </a:cubicBezTo>
                  <a:lnTo>
                    <a:pt x="3637670" y="856747"/>
                  </a:lnTo>
                  <a:lnTo>
                    <a:pt x="3608222" y="844318"/>
                  </a:lnTo>
                  <a:cubicBezTo>
                    <a:pt x="3598480" y="840063"/>
                    <a:pt x="3588179" y="837040"/>
                    <a:pt x="3578214" y="833457"/>
                  </a:cubicBezTo>
                  <a:lnTo>
                    <a:pt x="3518309" y="812294"/>
                  </a:lnTo>
                  <a:cubicBezTo>
                    <a:pt x="3513383" y="810503"/>
                    <a:pt x="3508344" y="808823"/>
                    <a:pt x="3503417" y="806920"/>
                  </a:cubicBezTo>
                  <a:cubicBezTo>
                    <a:pt x="3498603" y="804792"/>
                    <a:pt x="3494236" y="801993"/>
                    <a:pt x="3489533" y="799642"/>
                  </a:cubicBezTo>
                  <a:cubicBezTo>
                    <a:pt x="3480240" y="794827"/>
                    <a:pt x="3470498" y="791020"/>
                    <a:pt x="3460869" y="787101"/>
                  </a:cubicBezTo>
                  <a:lnTo>
                    <a:pt x="3402980" y="763475"/>
                  </a:lnTo>
                  <a:lnTo>
                    <a:pt x="3374092" y="751606"/>
                  </a:lnTo>
                  <a:cubicBezTo>
                    <a:pt x="3364462" y="747688"/>
                    <a:pt x="3354945" y="743433"/>
                    <a:pt x="3344980" y="740409"/>
                  </a:cubicBezTo>
                  <a:lnTo>
                    <a:pt x="3226627" y="700772"/>
                  </a:lnTo>
                  <a:cubicBezTo>
                    <a:pt x="3067405" y="652849"/>
                    <a:pt x="2902697" y="625192"/>
                    <a:pt x="2735750" y="614667"/>
                  </a:cubicBezTo>
                  <a:cubicBezTo>
                    <a:pt x="2714811" y="613435"/>
                    <a:pt x="2694209" y="610860"/>
                    <a:pt x="2673158" y="610412"/>
                  </a:cubicBezTo>
                  <a:lnTo>
                    <a:pt x="2610119" y="609628"/>
                  </a:lnTo>
                  <a:lnTo>
                    <a:pt x="2547080" y="608620"/>
                  </a:lnTo>
                  <a:cubicBezTo>
                    <a:pt x="2536443" y="608173"/>
                    <a:pt x="2526365" y="608397"/>
                    <a:pt x="2516400" y="608844"/>
                  </a:cubicBezTo>
                  <a:lnTo>
                    <a:pt x="2486280" y="609740"/>
                  </a:lnTo>
                  <a:cubicBezTo>
                    <a:pt x="2466125" y="609852"/>
                    <a:pt x="2446307" y="611868"/>
                    <a:pt x="2426376" y="613099"/>
                  </a:cubicBezTo>
                  <a:cubicBezTo>
                    <a:pt x="2406333" y="613995"/>
                    <a:pt x="2386627" y="616458"/>
                    <a:pt x="2366920" y="618474"/>
                  </a:cubicBezTo>
                  <a:cubicBezTo>
                    <a:pt x="2357066" y="619482"/>
                    <a:pt x="2347101" y="620153"/>
                    <a:pt x="2337248" y="621497"/>
                  </a:cubicBezTo>
                  <a:lnTo>
                    <a:pt x="2307800" y="625528"/>
                  </a:lnTo>
                  <a:lnTo>
                    <a:pt x="2278351" y="629559"/>
                  </a:lnTo>
                  <a:lnTo>
                    <a:pt x="2249127" y="634710"/>
                  </a:lnTo>
                  <a:cubicBezTo>
                    <a:pt x="2093377" y="661918"/>
                    <a:pt x="1942329" y="710849"/>
                    <a:pt x="1796096" y="781726"/>
                  </a:cubicBezTo>
                  <a:cubicBezTo>
                    <a:pt x="1649751" y="852268"/>
                    <a:pt x="1508892" y="944307"/>
                    <a:pt x="1370833" y="1048663"/>
                  </a:cubicBezTo>
                  <a:cubicBezTo>
                    <a:pt x="1232774" y="1153244"/>
                    <a:pt x="1097290" y="1269917"/>
                    <a:pt x="959790" y="1390844"/>
                  </a:cubicBezTo>
                  <a:lnTo>
                    <a:pt x="749062" y="1577611"/>
                  </a:lnTo>
                  <a:cubicBezTo>
                    <a:pt x="674602" y="1642329"/>
                    <a:pt x="599806" y="1704137"/>
                    <a:pt x="524786" y="1763145"/>
                  </a:cubicBezTo>
                  <a:cubicBezTo>
                    <a:pt x="374858" y="1881498"/>
                    <a:pt x="223810" y="1987422"/>
                    <a:pt x="84071" y="2098496"/>
                  </a:cubicBezTo>
                  <a:lnTo>
                    <a:pt x="0" y="2168094"/>
                  </a:lnTo>
                  <a:lnTo>
                    <a:pt x="0" y="1576676"/>
                  </a:lnTo>
                  <a:lnTo>
                    <a:pt x="174655" y="1387597"/>
                  </a:lnTo>
                  <a:cubicBezTo>
                    <a:pt x="238926" y="1320079"/>
                    <a:pt x="302749" y="1254577"/>
                    <a:pt x="363661" y="1188626"/>
                  </a:cubicBezTo>
                  <a:lnTo>
                    <a:pt x="458052" y="1086397"/>
                  </a:lnTo>
                  <a:cubicBezTo>
                    <a:pt x="490635" y="1051351"/>
                    <a:pt x="523666" y="1016416"/>
                    <a:pt x="557257" y="981593"/>
                  </a:cubicBezTo>
                  <a:cubicBezTo>
                    <a:pt x="691510" y="842414"/>
                    <a:pt x="835055" y="705699"/>
                    <a:pt x="994165" y="578389"/>
                  </a:cubicBezTo>
                  <a:cubicBezTo>
                    <a:pt x="1152939" y="451190"/>
                    <a:pt x="1328060" y="333398"/>
                    <a:pt x="1520873" y="237215"/>
                  </a:cubicBezTo>
                  <a:cubicBezTo>
                    <a:pt x="1713238" y="141033"/>
                    <a:pt x="1924302" y="68028"/>
                    <a:pt x="2141748" y="31190"/>
                  </a:cubicBezTo>
                  <a:lnTo>
                    <a:pt x="2182505" y="24360"/>
                  </a:lnTo>
                  <a:cubicBezTo>
                    <a:pt x="2196165" y="22344"/>
                    <a:pt x="2209826" y="20665"/>
                    <a:pt x="2223374" y="18873"/>
                  </a:cubicBezTo>
                  <a:lnTo>
                    <a:pt x="2264355" y="13611"/>
                  </a:lnTo>
                  <a:cubicBezTo>
                    <a:pt x="2278015" y="11931"/>
                    <a:pt x="2291676" y="10924"/>
                    <a:pt x="2305336" y="9580"/>
                  </a:cubicBezTo>
                  <a:cubicBezTo>
                    <a:pt x="2332657" y="7229"/>
                    <a:pt x="2360090" y="4653"/>
                    <a:pt x="2387410" y="3645"/>
                  </a:cubicBezTo>
                  <a:cubicBezTo>
                    <a:pt x="2414731" y="2414"/>
                    <a:pt x="2442164" y="510"/>
                    <a:pt x="2469373" y="622"/>
                  </a:cubicBezTo>
                  <a:close/>
                </a:path>
              </a:pathLst>
            </a:custGeom>
            <a:gradFill>
              <a:gsLst>
                <a:gs pos="37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: Shape 13">
              <a:extLst>
                <a:ext uri="{FF2B5EF4-FFF2-40B4-BE49-F238E27FC236}">
                  <a16:creationId xmlns:a16="http://schemas.microsoft.com/office/drawing/2014/main" id="{67C4629D-4AB7-48D4-A61B-1AE1837A7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646908" cy="6130481"/>
            </a:xfrm>
            <a:custGeom>
              <a:avLst/>
              <a:gdLst>
                <a:gd name="connsiteX0" fmla="*/ 2616837 w 5646908"/>
                <a:gd name="connsiteY0" fmla="*/ 0 h 6130481"/>
                <a:gd name="connsiteX1" fmla="*/ 4918721 w 5646908"/>
                <a:gd name="connsiteY1" fmla="*/ 1134258 h 6130481"/>
                <a:gd name="connsiteX2" fmla="*/ 5539036 w 5646908"/>
                <a:gd name="connsiteY2" fmla="*/ 3362353 h 6130481"/>
                <a:gd name="connsiteX3" fmla="*/ 4712024 w 5646908"/>
                <a:gd name="connsiteY3" fmla="*/ 5293280 h 6130481"/>
                <a:gd name="connsiteX4" fmla="*/ 2547864 w 5646908"/>
                <a:gd name="connsiteY4" fmla="*/ 6130481 h 6130481"/>
                <a:gd name="connsiteX5" fmla="*/ 263223 w 5646908"/>
                <a:gd name="connsiteY5" fmla="*/ 5212325 h 6130481"/>
                <a:gd name="connsiteX6" fmla="*/ 49974 w 5646908"/>
                <a:gd name="connsiteY6" fmla="*/ 4985345 h 6130481"/>
                <a:gd name="connsiteX7" fmla="*/ 0 w 5646908"/>
                <a:gd name="connsiteY7" fmla="*/ 4920618 h 6130481"/>
                <a:gd name="connsiteX8" fmla="*/ 0 w 5646908"/>
                <a:gd name="connsiteY8" fmla="*/ 3760303 h 6130481"/>
                <a:gd name="connsiteX9" fmla="*/ 80488 w 5646908"/>
                <a:gd name="connsiteY9" fmla="*/ 3974159 h 6130481"/>
                <a:gd name="connsiteX10" fmla="*/ 664748 w 5646908"/>
                <a:gd name="connsiteY10" fmla="*/ 4813600 h 6130481"/>
                <a:gd name="connsiteX11" fmla="*/ 2548087 w 5646908"/>
                <a:gd name="connsiteY11" fmla="*/ 5570406 h 6130481"/>
                <a:gd name="connsiteX12" fmla="*/ 3536561 w 5646908"/>
                <a:gd name="connsiteY12" fmla="*/ 5407153 h 6130481"/>
                <a:gd name="connsiteX13" fmla="*/ 4308035 w 5646908"/>
                <a:gd name="connsiteY13" fmla="*/ 4897241 h 6130481"/>
                <a:gd name="connsiteX14" fmla="*/ 4569038 w 5646908"/>
                <a:gd name="connsiteY14" fmla="*/ 4564802 h 6130481"/>
                <a:gd name="connsiteX15" fmla="*/ 4699147 w 5646908"/>
                <a:gd name="connsiteY15" fmla="*/ 4149952 h 6130481"/>
                <a:gd name="connsiteX16" fmla="*/ 5003034 w 5646908"/>
                <a:gd name="connsiteY16" fmla="*/ 3168421 h 6130481"/>
                <a:gd name="connsiteX17" fmla="*/ 4994189 w 5646908"/>
                <a:gd name="connsiteY17" fmla="*/ 2321590 h 6130481"/>
                <a:gd name="connsiteX18" fmla="*/ 4487860 w 5646908"/>
                <a:gd name="connsiteY18" fmla="*/ 1501856 h 6130481"/>
                <a:gd name="connsiteX19" fmla="*/ 3640469 w 5646908"/>
                <a:gd name="connsiteY19" fmla="*/ 808425 h 6130481"/>
                <a:gd name="connsiteX20" fmla="*/ 2616837 w 5646908"/>
                <a:gd name="connsiteY20" fmla="*/ 559851 h 6130481"/>
                <a:gd name="connsiteX21" fmla="*/ 1762952 w 5646908"/>
                <a:gd name="connsiteY21" fmla="*/ 812008 h 6130481"/>
                <a:gd name="connsiteX22" fmla="*/ 939635 w 5646908"/>
                <a:gd name="connsiteY22" fmla="*/ 1502976 h 6130481"/>
                <a:gd name="connsiteX23" fmla="*/ 585250 w 5646908"/>
                <a:gd name="connsiteY23" fmla="*/ 1831049 h 6130481"/>
                <a:gd name="connsiteX24" fmla="*/ 40403 w 5646908"/>
                <a:gd name="connsiteY24" fmla="*/ 2389556 h 6130481"/>
                <a:gd name="connsiteX25" fmla="*/ 0 w 5646908"/>
                <a:gd name="connsiteY25" fmla="*/ 2456747 h 6130481"/>
                <a:gd name="connsiteX26" fmla="*/ 0 w 5646908"/>
                <a:gd name="connsiteY26" fmla="*/ 1601114 h 6130481"/>
                <a:gd name="connsiteX27" fmla="*/ 93200 w 5646908"/>
                <a:gd name="connsiteY27" fmla="*/ 1513741 h 6130481"/>
                <a:gd name="connsiteX28" fmla="*/ 535423 w 5646908"/>
                <a:gd name="connsiteY28" fmla="*/ 1107273 h 6130481"/>
                <a:gd name="connsiteX29" fmla="*/ 2616837 w 5646908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46908" h="6130481">
                  <a:moveTo>
                    <a:pt x="2616837" y="0"/>
                  </a:moveTo>
                  <a:cubicBezTo>
                    <a:pt x="3596241" y="0"/>
                    <a:pt x="4322479" y="463445"/>
                    <a:pt x="4918721" y="1134258"/>
                  </a:cubicBezTo>
                  <a:cubicBezTo>
                    <a:pt x="5416317" y="1694109"/>
                    <a:pt x="5857703" y="2516643"/>
                    <a:pt x="5539036" y="3362353"/>
                  </a:cubicBezTo>
                  <a:cubicBezTo>
                    <a:pt x="5111758" y="4496612"/>
                    <a:pt x="5300763" y="4716633"/>
                    <a:pt x="4712024" y="5293280"/>
                  </a:cubicBezTo>
                  <a:cubicBezTo>
                    <a:pt x="4123284" y="5869926"/>
                    <a:pt x="3446201" y="6130481"/>
                    <a:pt x="2547864" y="6130481"/>
                  </a:cubicBezTo>
                  <a:cubicBezTo>
                    <a:pt x="1657476" y="6130481"/>
                    <a:pt x="850619" y="5780127"/>
                    <a:pt x="263223" y="5212325"/>
                  </a:cubicBezTo>
                  <a:cubicBezTo>
                    <a:pt x="188497" y="5140091"/>
                    <a:pt x="117321" y="5064339"/>
                    <a:pt x="49974" y="4985345"/>
                  </a:cubicBezTo>
                  <a:lnTo>
                    <a:pt x="0" y="4920618"/>
                  </a:lnTo>
                  <a:lnTo>
                    <a:pt x="0" y="3760303"/>
                  </a:lnTo>
                  <a:lnTo>
                    <a:pt x="80488" y="3974159"/>
                  </a:lnTo>
                  <a:cubicBezTo>
                    <a:pt x="217875" y="4289243"/>
                    <a:pt x="414383" y="4571632"/>
                    <a:pt x="664748" y="4813600"/>
                  </a:cubicBezTo>
                  <a:cubicBezTo>
                    <a:pt x="1169734" y="5301566"/>
                    <a:pt x="1838644" y="5570406"/>
                    <a:pt x="2548087" y="5570406"/>
                  </a:cubicBezTo>
                  <a:cubicBezTo>
                    <a:pt x="2928786" y="5570406"/>
                    <a:pt x="3252156" y="5516996"/>
                    <a:pt x="3536561" y="5407153"/>
                  </a:cubicBezTo>
                  <a:cubicBezTo>
                    <a:pt x="3815366" y="5299438"/>
                    <a:pt x="4067747" y="5132603"/>
                    <a:pt x="4308035" y="4897241"/>
                  </a:cubicBezTo>
                  <a:cubicBezTo>
                    <a:pt x="4475095" y="4733653"/>
                    <a:pt x="4533767" y="4637358"/>
                    <a:pt x="4569038" y="4564802"/>
                  </a:cubicBezTo>
                  <a:cubicBezTo>
                    <a:pt x="4619313" y="4461453"/>
                    <a:pt x="4652792" y="4330784"/>
                    <a:pt x="4699147" y="4149952"/>
                  </a:cubicBezTo>
                  <a:cubicBezTo>
                    <a:pt x="4758491" y="3918846"/>
                    <a:pt x="4839558" y="3602194"/>
                    <a:pt x="5003034" y="3168421"/>
                  </a:cubicBezTo>
                  <a:cubicBezTo>
                    <a:pt x="5103024" y="2902940"/>
                    <a:pt x="5100112" y="2626037"/>
                    <a:pt x="4994189" y="2321590"/>
                  </a:cubicBezTo>
                  <a:cubicBezTo>
                    <a:pt x="4900470" y="2052526"/>
                    <a:pt x="4725460" y="1769129"/>
                    <a:pt x="4487860" y="1501856"/>
                  </a:cubicBezTo>
                  <a:cubicBezTo>
                    <a:pt x="4210285" y="1189683"/>
                    <a:pt x="3933047" y="962832"/>
                    <a:pt x="3640469" y="808425"/>
                  </a:cubicBezTo>
                  <a:cubicBezTo>
                    <a:pt x="3323369" y="641141"/>
                    <a:pt x="2988578" y="559851"/>
                    <a:pt x="2616837" y="559851"/>
                  </a:cubicBezTo>
                  <a:cubicBezTo>
                    <a:pt x="2315413" y="559851"/>
                    <a:pt x="2044110" y="640134"/>
                    <a:pt x="1762952" y="812008"/>
                  </a:cubicBezTo>
                  <a:cubicBezTo>
                    <a:pt x="1472838" y="989593"/>
                    <a:pt x="1197167" y="1250707"/>
                    <a:pt x="939635" y="1502976"/>
                  </a:cubicBezTo>
                  <a:cubicBezTo>
                    <a:pt x="819379" y="1620769"/>
                    <a:pt x="700355" y="1727700"/>
                    <a:pt x="585250" y="1831049"/>
                  </a:cubicBezTo>
                  <a:cubicBezTo>
                    <a:pt x="362317" y="2031140"/>
                    <a:pt x="169840" y="2204022"/>
                    <a:pt x="40403" y="2389556"/>
                  </a:cubicBezTo>
                  <a:lnTo>
                    <a:pt x="0" y="2456747"/>
                  </a:lnTo>
                  <a:lnTo>
                    <a:pt x="0" y="1601114"/>
                  </a:lnTo>
                  <a:lnTo>
                    <a:pt x="93200" y="1513741"/>
                  </a:lnTo>
                  <a:cubicBezTo>
                    <a:pt x="237107" y="1383294"/>
                    <a:pt x="388238" y="1251435"/>
                    <a:pt x="535423" y="1107273"/>
                  </a:cubicBezTo>
                  <a:cubicBezTo>
                    <a:pt x="1124050" y="530627"/>
                    <a:pt x="1718500" y="0"/>
                    <a:pt x="2616837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54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1E30050-9FC4-4CC7-8C0B-BF5EFD106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517522" cy="6130481"/>
            </a:xfrm>
            <a:custGeom>
              <a:avLst/>
              <a:gdLst>
                <a:gd name="connsiteX0" fmla="*/ 2549095 w 5517522"/>
                <a:gd name="connsiteY0" fmla="*/ 0 h 6130481"/>
                <a:gd name="connsiteX1" fmla="*/ 4804175 w 5517522"/>
                <a:gd name="connsiteY1" fmla="*/ 1134258 h 6130481"/>
                <a:gd name="connsiteX2" fmla="*/ 5411838 w 5517522"/>
                <a:gd name="connsiteY2" fmla="*/ 3362353 h 6130481"/>
                <a:gd name="connsiteX3" fmla="*/ 4601621 w 5517522"/>
                <a:gd name="connsiteY3" fmla="*/ 5293280 h 6130481"/>
                <a:gd name="connsiteX4" fmla="*/ 2481577 w 5517522"/>
                <a:gd name="connsiteY4" fmla="*/ 6130481 h 6130481"/>
                <a:gd name="connsiteX5" fmla="*/ 243517 w 5517522"/>
                <a:gd name="connsiteY5" fmla="*/ 5212325 h 6130481"/>
                <a:gd name="connsiteX6" fmla="*/ 34587 w 5517522"/>
                <a:gd name="connsiteY6" fmla="*/ 4985345 h 6130481"/>
                <a:gd name="connsiteX7" fmla="*/ 0 w 5517522"/>
                <a:gd name="connsiteY7" fmla="*/ 4939620 h 6130481"/>
                <a:gd name="connsiteX8" fmla="*/ 0 w 5517522"/>
                <a:gd name="connsiteY8" fmla="*/ 3335329 h 6130481"/>
                <a:gd name="connsiteX9" fmla="*/ 17141 w 5517522"/>
                <a:gd name="connsiteY9" fmla="*/ 3448738 h 6130481"/>
                <a:gd name="connsiteX10" fmla="*/ 167489 w 5517522"/>
                <a:gd name="connsiteY10" fmla="*/ 3930490 h 6130481"/>
                <a:gd name="connsiteX11" fmla="*/ 715471 w 5517522"/>
                <a:gd name="connsiteY11" fmla="*/ 4734212 h 6130481"/>
                <a:gd name="connsiteX12" fmla="*/ 2481689 w 5517522"/>
                <a:gd name="connsiteY12" fmla="*/ 5458772 h 6130481"/>
                <a:gd name="connsiteX13" fmla="*/ 4126644 w 5517522"/>
                <a:gd name="connsiteY13" fmla="*/ 4818302 h 6130481"/>
                <a:gd name="connsiteX14" fmla="*/ 4360437 w 5517522"/>
                <a:gd name="connsiteY14" fmla="*/ 4516766 h 6130481"/>
                <a:gd name="connsiteX15" fmla="*/ 4480357 w 5517522"/>
                <a:gd name="connsiteY15" fmla="*/ 4122855 h 6130481"/>
                <a:gd name="connsiteX16" fmla="*/ 4781557 w 5517522"/>
                <a:gd name="connsiteY16" fmla="*/ 3129791 h 6130481"/>
                <a:gd name="connsiteX17" fmla="*/ 4771928 w 5517522"/>
                <a:gd name="connsiteY17" fmla="*/ 2357869 h 6130481"/>
                <a:gd name="connsiteX18" fmla="*/ 4297510 w 5517522"/>
                <a:gd name="connsiteY18" fmla="*/ 1575533 h 6130481"/>
                <a:gd name="connsiteX19" fmla="*/ 3498715 w 5517522"/>
                <a:gd name="connsiteY19" fmla="*/ 907071 h 6130481"/>
                <a:gd name="connsiteX20" fmla="*/ 2549095 w 5517522"/>
                <a:gd name="connsiteY20" fmla="*/ 671821 h 6130481"/>
                <a:gd name="connsiteX21" fmla="*/ 985319 w 5517522"/>
                <a:gd name="connsiteY21" fmla="*/ 1582475 h 6130481"/>
                <a:gd name="connsiteX22" fmla="*/ 634628 w 5517522"/>
                <a:gd name="connsiteY22" fmla="*/ 1913907 h 6130481"/>
                <a:gd name="connsiteX23" fmla="*/ 117662 w 5517522"/>
                <a:gd name="connsiteY23" fmla="*/ 2453044 h 6130481"/>
                <a:gd name="connsiteX24" fmla="*/ 2515 w 5517522"/>
                <a:gd name="connsiteY24" fmla="*/ 2685494 h 6130481"/>
                <a:gd name="connsiteX25" fmla="*/ 0 w 5517522"/>
                <a:gd name="connsiteY25" fmla="*/ 2696965 h 6130481"/>
                <a:gd name="connsiteX26" fmla="*/ 0 w 5517522"/>
                <a:gd name="connsiteY26" fmla="*/ 1587383 h 6130481"/>
                <a:gd name="connsiteX27" fmla="*/ 76951 w 5517522"/>
                <a:gd name="connsiteY27" fmla="*/ 1513741 h 6130481"/>
                <a:gd name="connsiteX28" fmla="*/ 510118 w 5517522"/>
                <a:gd name="connsiteY28" fmla="*/ 1107273 h 6130481"/>
                <a:gd name="connsiteX29" fmla="*/ 2549095 w 5517522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522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4011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335329"/>
                  </a:lnTo>
                  <a:lnTo>
                    <a:pt x="17141" y="3448738"/>
                  </a:lnTo>
                  <a:cubicBezTo>
                    <a:pt x="50676" y="3613558"/>
                    <a:pt x="100867" y="3774516"/>
                    <a:pt x="167489" y="3930490"/>
                  </a:cubicBezTo>
                  <a:cubicBezTo>
                    <a:pt x="296255" y="4232138"/>
                    <a:pt x="480670" y="4502546"/>
                    <a:pt x="715471" y="4734212"/>
                  </a:cubicBezTo>
                  <a:cubicBezTo>
                    <a:pt x="1188993" y="5201464"/>
                    <a:pt x="1816250" y="5458772"/>
                    <a:pt x="2481689" y="5458772"/>
                  </a:cubicBezTo>
                  <a:cubicBezTo>
                    <a:pt x="3185758" y="5458772"/>
                    <a:pt x="3677755" y="5267191"/>
                    <a:pt x="4126644" y="4818302"/>
                  </a:cubicBezTo>
                  <a:cubicBezTo>
                    <a:pt x="4278363" y="4666583"/>
                    <a:pt x="4329982" y="4580701"/>
                    <a:pt x="4360437" y="4516766"/>
                  </a:cubicBezTo>
                  <a:cubicBezTo>
                    <a:pt x="4404890" y="4423495"/>
                    <a:pt x="4436577" y="4297417"/>
                    <a:pt x="4480357" y="4122855"/>
                  </a:cubicBezTo>
                  <a:cubicBezTo>
                    <a:pt x="4539030" y="3889285"/>
                    <a:pt x="4619425" y="3569275"/>
                    <a:pt x="4781557" y="3129791"/>
                  </a:cubicBezTo>
                  <a:cubicBezTo>
                    <a:pt x="4870238" y="2889503"/>
                    <a:pt x="4867103" y="2637010"/>
                    <a:pt x="4771928" y="2357869"/>
                  </a:cubicBezTo>
                  <a:cubicBezTo>
                    <a:pt x="4684815" y="2102465"/>
                    <a:pt x="4520779" y="1831945"/>
                    <a:pt x="4297510" y="1575533"/>
                  </a:cubicBezTo>
                  <a:cubicBezTo>
                    <a:pt x="4034492" y="1273549"/>
                    <a:pt x="3773266" y="1054983"/>
                    <a:pt x="3498715" y="907071"/>
                  </a:cubicBezTo>
                  <a:cubicBezTo>
                    <a:pt x="3204905" y="748745"/>
                    <a:pt x="2894187" y="671821"/>
                    <a:pt x="2549095" y="671821"/>
                  </a:cubicBezTo>
                  <a:cubicBezTo>
                    <a:pt x="1942553" y="671821"/>
                    <a:pt x="1518298" y="1049273"/>
                    <a:pt x="985319" y="1582475"/>
                  </a:cubicBezTo>
                  <a:cubicBezTo>
                    <a:pt x="865735" y="1702059"/>
                    <a:pt x="748278" y="1809774"/>
                    <a:pt x="634628" y="1913907"/>
                  </a:cubicBezTo>
                  <a:cubicBezTo>
                    <a:pt x="421325" y="2109407"/>
                    <a:pt x="237134" y="2278146"/>
                    <a:pt x="117662" y="2453044"/>
                  </a:cubicBezTo>
                  <a:cubicBezTo>
                    <a:pt x="64756" y="2530415"/>
                    <a:pt x="27022" y="2605799"/>
                    <a:pt x="2515" y="2685494"/>
                  </a:cubicBezTo>
                  <a:lnTo>
                    <a:pt x="0" y="2696965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: Shape 15">
              <a:extLst>
                <a:ext uri="{FF2B5EF4-FFF2-40B4-BE49-F238E27FC236}">
                  <a16:creationId xmlns:a16="http://schemas.microsoft.com/office/drawing/2014/main" id="{E7E03733-50FD-49A6-B226-40F6A0AD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76241"/>
              <a:ext cx="5517475" cy="6130481"/>
            </a:xfrm>
            <a:custGeom>
              <a:avLst/>
              <a:gdLst>
                <a:gd name="connsiteX0" fmla="*/ 2549095 w 5517475"/>
                <a:gd name="connsiteY0" fmla="*/ 0 h 6130481"/>
                <a:gd name="connsiteX1" fmla="*/ 4804175 w 5517475"/>
                <a:gd name="connsiteY1" fmla="*/ 1134258 h 6130481"/>
                <a:gd name="connsiteX2" fmla="*/ 5411838 w 5517475"/>
                <a:gd name="connsiteY2" fmla="*/ 3362353 h 6130481"/>
                <a:gd name="connsiteX3" fmla="*/ 4601621 w 5517475"/>
                <a:gd name="connsiteY3" fmla="*/ 5293280 h 6130481"/>
                <a:gd name="connsiteX4" fmla="*/ 2481577 w 5517475"/>
                <a:gd name="connsiteY4" fmla="*/ 6130481 h 6130481"/>
                <a:gd name="connsiteX5" fmla="*/ 243517 w 5517475"/>
                <a:gd name="connsiteY5" fmla="*/ 5212325 h 6130481"/>
                <a:gd name="connsiteX6" fmla="*/ 34587 w 5517475"/>
                <a:gd name="connsiteY6" fmla="*/ 4985345 h 6130481"/>
                <a:gd name="connsiteX7" fmla="*/ 0 w 5517475"/>
                <a:gd name="connsiteY7" fmla="*/ 4939620 h 6130481"/>
                <a:gd name="connsiteX8" fmla="*/ 0 w 5517475"/>
                <a:gd name="connsiteY8" fmla="*/ 3799573 h 6130481"/>
                <a:gd name="connsiteX9" fmla="*/ 64364 w 5517475"/>
                <a:gd name="connsiteY9" fmla="*/ 3974159 h 6130481"/>
                <a:gd name="connsiteX10" fmla="*/ 636644 w 5517475"/>
                <a:gd name="connsiteY10" fmla="*/ 4813600 h 6130481"/>
                <a:gd name="connsiteX11" fmla="*/ 2481577 w 5517475"/>
                <a:gd name="connsiteY11" fmla="*/ 5570406 h 6130481"/>
                <a:gd name="connsiteX12" fmla="*/ 3449896 w 5517475"/>
                <a:gd name="connsiteY12" fmla="*/ 5407153 h 6130481"/>
                <a:gd name="connsiteX13" fmla="*/ 4205695 w 5517475"/>
                <a:gd name="connsiteY13" fmla="*/ 4897241 h 6130481"/>
                <a:gd name="connsiteX14" fmla="*/ 4461434 w 5517475"/>
                <a:gd name="connsiteY14" fmla="*/ 4564802 h 6130481"/>
                <a:gd name="connsiteX15" fmla="*/ 4588969 w 5517475"/>
                <a:gd name="connsiteY15" fmla="*/ 4149952 h 6130481"/>
                <a:gd name="connsiteX16" fmla="*/ 4886585 w 5517475"/>
                <a:gd name="connsiteY16" fmla="*/ 3168421 h 6130481"/>
                <a:gd name="connsiteX17" fmla="*/ 4877964 w 5517475"/>
                <a:gd name="connsiteY17" fmla="*/ 2321590 h 6130481"/>
                <a:gd name="connsiteX18" fmla="*/ 4382048 w 5517475"/>
                <a:gd name="connsiteY18" fmla="*/ 1501856 h 6130481"/>
                <a:gd name="connsiteX19" fmla="*/ 3551900 w 5517475"/>
                <a:gd name="connsiteY19" fmla="*/ 808425 h 6130481"/>
                <a:gd name="connsiteX20" fmla="*/ 2549095 w 5517475"/>
                <a:gd name="connsiteY20" fmla="*/ 559851 h 6130481"/>
                <a:gd name="connsiteX21" fmla="*/ 1712566 w 5517475"/>
                <a:gd name="connsiteY21" fmla="*/ 812008 h 6130481"/>
                <a:gd name="connsiteX22" fmla="*/ 906044 w 5517475"/>
                <a:gd name="connsiteY22" fmla="*/ 1502976 h 6130481"/>
                <a:gd name="connsiteX23" fmla="*/ 558825 w 5517475"/>
                <a:gd name="connsiteY23" fmla="*/ 1831049 h 6130481"/>
                <a:gd name="connsiteX24" fmla="*/ 25063 w 5517475"/>
                <a:gd name="connsiteY24" fmla="*/ 2389556 h 6130481"/>
                <a:gd name="connsiteX25" fmla="*/ 0 w 5517475"/>
                <a:gd name="connsiteY25" fmla="*/ 2432109 h 6130481"/>
                <a:gd name="connsiteX26" fmla="*/ 0 w 5517475"/>
                <a:gd name="connsiteY26" fmla="*/ 1587383 h 6130481"/>
                <a:gd name="connsiteX27" fmla="*/ 76951 w 5517475"/>
                <a:gd name="connsiteY27" fmla="*/ 1513741 h 6130481"/>
                <a:gd name="connsiteX28" fmla="*/ 510118 w 5517475"/>
                <a:gd name="connsiteY28" fmla="*/ 1107273 h 6130481"/>
                <a:gd name="connsiteX29" fmla="*/ 2549095 w 5517475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475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3899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799573"/>
                  </a:lnTo>
                  <a:lnTo>
                    <a:pt x="64364" y="3974159"/>
                  </a:lnTo>
                  <a:cubicBezTo>
                    <a:pt x="198841" y="4289243"/>
                    <a:pt x="391429" y="4571632"/>
                    <a:pt x="636644" y="4813600"/>
                  </a:cubicBezTo>
                  <a:cubicBezTo>
                    <a:pt x="1131328" y="5301566"/>
                    <a:pt x="1786578" y="5570406"/>
                    <a:pt x="2481577" y="5570406"/>
                  </a:cubicBezTo>
                  <a:cubicBezTo>
                    <a:pt x="2854550" y="5570406"/>
                    <a:pt x="3171314" y="5516996"/>
                    <a:pt x="3449896" y="5407153"/>
                  </a:cubicBezTo>
                  <a:cubicBezTo>
                    <a:pt x="3723103" y="5299438"/>
                    <a:pt x="3970333" y="5132603"/>
                    <a:pt x="4205695" y="4897241"/>
                  </a:cubicBezTo>
                  <a:cubicBezTo>
                    <a:pt x="4369395" y="4733653"/>
                    <a:pt x="4426836" y="4637358"/>
                    <a:pt x="4461434" y="4564802"/>
                  </a:cubicBezTo>
                  <a:cubicBezTo>
                    <a:pt x="4510701" y="4461453"/>
                    <a:pt x="4543509" y="4330784"/>
                    <a:pt x="4588969" y="4149952"/>
                  </a:cubicBezTo>
                  <a:cubicBezTo>
                    <a:pt x="4646969" y="3918846"/>
                    <a:pt x="4726468" y="3602194"/>
                    <a:pt x="4886585" y="3168421"/>
                  </a:cubicBezTo>
                  <a:cubicBezTo>
                    <a:pt x="4984560" y="2902940"/>
                    <a:pt x="4981760" y="2626037"/>
                    <a:pt x="4877964" y="2321590"/>
                  </a:cubicBezTo>
                  <a:cubicBezTo>
                    <a:pt x="4786260" y="2052526"/>
                    <a:pt x="4614834" y="1769129"/>
                    <a:pt x="4382048" y="1501856"/>
                  </a:cubicBezTo>
                  <a:cubicBezTo>
                    <a:pt x="4110072" y="1189683"/>
                    <a:pt x="3838544" y="962832"/>
                    <a:pt x="3551900" y="808425"/>
                  </a:cubicBezTo>
                  <a:cubicBezTo>
                    <a:pt x="3241183" y="641141"/>
                    <a:pt x="2913222" y="559851"/>
                    <a:pt x="2549095" y="559851"/>
                  </a:cubicBezTo>
                  <a:cubicBezTo>
                    <a:pt x="2253830" y="559851"/>
                    <a:pt x="1988013" y="640134"/>
                    <a:pt x="1712566" y="812008"/>
                  </a:cubicBezTo>
                  <a:cubicBezTo>
                    <a:pt x="1428385" y="989593"/>
                    <a:pt x="1158313" y="1250707"/>
                    <a:pt x="906044" y="1502976"/>
                  </a:cubicBezTo>
                  <a:cubicBezTo>
                    <a:pt x="788140" y="1620769"/>
                    <a:pt x="671579" y="1727700"/>
                    <a:pt x="558825" y="1831049"/>
                  </a:cubicBezTo>
                  <a:cubicBezTo>
                    <a:pt x="340371" y="2031140"/>
                    <a:pt x="151813" y="2204022"/>
                    <a:pt x="25063" y="2389556"/>
                  </a:cubicBezTo>
                  <a:lnTo>
                    <a:pt x="0" y="2432109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A614510-A9F4-41B6-B78E-F49E390C7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0"/>
              <a:ext cx="5646974" cy="6483075"/>
            </a:xfrm>
            <a:custGeom>
              <a:avLst/>
              <a:gdLst>
                <a:gd name="connsiteX0" fmla="*/ 2405773 w 5646974"/>
                <a:gd name="connsiteY0" fmla="*/ 0 h 6483075"/>
                <a:gd name="connsiteX1" fmla="*/ 5646974 w 5646974"/>
                <a:gd name="connsiteY1" fmla="*/ 3241538 h 6483075"/>
                <a:gd name="connsiteX2" fmla="*/ 2405773 w 5646974"/>
                <a:gd name="connsiteY2" fmla="*/ 6483075 h 6483075"/>
                <a:gd name="connsiteX3" fmla="*/ 113897 w 5646974"/>
                <a:gd name="connsiteY3" fmla="*/ 5533666 h 6483075"/>
                <a:gd name="connsiteX4" fmla="*/ 0 w 5646974"/>
                <a:gd name="connsiteY4" fmla="*/ 5408336 h 6483075"/>
                <a:gd name="connsiteX5" fmla="*/ 0 w 5646974"/>
                <a:gd name="connsiteY5" fmla="*/ 4983659 h 6483075"/>
                <a:gd name="connsiteX6" fmla="*/ 155731 w 5646974"/>
                <a:gd name="connsiteY6" fmla="*/ 5176047 h 6483075"/>
                <a:gd name="connsiteX7" fmla="*/ 1093706 w 5646974"/>
                <a:gd name="connsiteY7" fmla="*/ 5866903 h 6483075"/>
                <a:gd name="connsiteX8" fmla="*/ 1639673 w 5646974"/>
                <a:gd name="connsiteY8" fmla="*/ 6059940 h 6483075"/>
                <a:gd name="connsiteX9" fmla="*/ 1709990 w 5646974"/>
                <a:gd name="connsiteY9" fmla="*/ 6076287 h 6483075"/>
                <a:gd name="connsiteX10" fmla="*/ 1780307 w 5646974"/>
                <a:gd name="connsiteY10" fmla="*/ 6091963 h 6483075"/>
                <a:gd name="connsiteX11" fmla="*/ 1851072 w 5646974"/>
                <a:gd name="connsiteY11" fmla="*/ 6105176 h 6483075"/>
                <a:gd name="connsiteX12" fmla="*/ 1886455 w 5646974"/>
                <a:gd name="connsiteY12" fmla="*/ 6111782 h 6483075"/>
                <a:gd name="connsiteX13" fmla="*/ 1921949 w 5646974"/>
                <a:gd name="connsiteY13" fmla="*/ 6117716 h 6483075"/>
                <a:gd name="connsiteX14" fmla="*/ 2064152 w 5646974"/>
                <a:gd name="connsiteY14" fmla="*/ 6137647 h 6483075"/>
                <a:gd name="connsiteX15" fmla="*/ 2206914 w 5646974"/>
                <a:gd name="connsiteY15" fmla="*/ 6151195 h 6483075"/>
                <a:gd name="connsiteX16" fmla="*/ 2350011 w 5646974"/>
                <a:gd name="connsiteY16" fmla="*/ 6158250 h 6483075"/>
                <a:gd name="connsiteX17" fmla="*/ 2493109 w 5646974"/>
                <a:gd name="connsiteY17" fmla="*/ 6159705 h 6483075"/>
                <a:gd name="connsiteX18" fmla="*/ 2781321 w 5646974"/>
                <a:gd name="connsiteY18" fmla="*/ 6147277 h 6483075"/>
                <a:gd name="connsiteX19" fmla="*/ 3345091 w 5646974"/>
                <a:gd name="connsiteY19" fmla="*/ 6060276 h 6483075"/>
                <a:gd name="connsiteX20" fmla="*/ 3878853 w 5646974"/>
                <a:gd name="connsiteY20" fmla="*/ 5871718 h 6483075"/>
                <a:gd name="connsiteX21" fmla="*/ 4367267 w 5646974"/>
                <a:gd name="connsiteY21" fmla="*/ 5573093 h 6483075"/>
                <a:gd name="connsiteX22" fmla="*/ 4424484 w 5646974"/>
                <a:gd name="connsiteY22" fmla="*/ 5528529 h 6483075"/>
                <a:gd name="connsiteX23" fmla="*/ 4481252 w 5646974"/>
                <a:gd name="connsiteY23" fmla="*/ 5483069 h 6483075"/>
                <a:gd name="connsiteX24" fmla="*/ 4536790 w 5646974"/>
                <a:gd name="connsiteY24" fmla="*/ 5435818 h 6483075"/>
                <a:gd name="connsiteX25" fmla="*/ 4591543 w 5646974"/>
                <a:gd name="connsiteY25" fmla="*/ 5387671 h 6483075"/>
                <a:gd name="connsiteX26" fmla="*/ 4794209 w 5646974"/>
                <a:gd name="connsiteY26" fmla="*/ 5181198 h 6483075"/>
                <a:gd name="connsiteX27" fmla="*/ 4956678 w 5646974"/>
                <a:gd name="connsiteY27" fmla="*/ 4945836 h 6483075"/>
                <a:gd name="connsiteX28" fmla="*/ 4989262 w 5646974"/>
                <a:gd name="connsiteY28" fmla="*/ 4881453 h 6483075"/>
                <a:gd name="connsiteX29" fmla="*/ 5017814 w 5646974"/>
                <a:gd name="connsiteY29" fmla="*/ 4814607 h 6483075"/>
                <a:gd name="connsiteX30" fmla="*/ 5044127 w 5646974"/>
                <a:gd name="connsiteY30" fmla="*/ 4746193 h 6483075"/>
                <a:gd name="connsiteX31" fmla="*/ 5068425 w 5646974"/>
                <a:gd name="connsiteY31" fmla="*/ 4676436 h 6483075"/>
                <a:gd name="connsiteX32" fmla="*/ 5154641 w 5646974"/>
                <a:gd name="connsiteY32" fmla="*/ 4390352 h 6483075"/>
                <a:gd name="connsiteX33" fmla="*/ 5196854 w 5646974"/>
                <a:gd name="connsiteY33" fmla="*/ 4246134 h 6483075"/>
                <a:gd name="connsiteX34" fmla="*/ 5240299 w 5646974"/>
                <a:gd name="connsiteY34" fmla="*/ 4102140 h 6483075"/>
                <a:gd name="connsiteX35" fmla="*/ 5432440 w 5646974"/>
                <a:gd name="connsiteY35" fmla="*/ 3532884 h 6483075"/>
                <a:gd name="connsiteX36" fmla="*/ 5528846 w 5646974"/>
                <a:gd name="connsiteY36" fmla="*/ 2951647 h 6483075"/>
                <a:gd name="connsiteX37" fmla="*/ 5495927 w 5646974"/>
                <a:gd name="connsiteY37" fmla="*/ 2658733 h 6483075"/>
                <a:gd name="connsiteX38" fmla="*/ 5480027 w 5646974"/>
                <a:gd name="connsiteY38" fmla="*/ 2586848 h 6483075"/>
                <a:gd name="connsiteX39" fmla="*/ 5461328 w 5646974"/>
                <a:gd name="connsiteY39" fmla="*/ 2515635 h 6483075"/>
                <a:gd name="connsiteX40" fmla="*/ 5439605 w 5646974"/>
                <a:gd name="connsiteY40" fmla="*/ 2445317 h 6483075"/>
                <a:gd name="connsiteX41" fmla="*/ 5415532 w 5646974"/>
                <a:gd name="connsiteY41" fmla="*/ 2375896 h 6483075"/>
                <a:gd name="connsiteX42" fmla="*/ 5144564 w 5646974"/>
                <a:gd name="connsiteY42" fmla="*/ 1857138 h 6483075"/>
                <a:gd name="connsiteX43" fmla="*/ 4774838 w 5646974"/>
                <a:gd name="connsiteY43" fmla="*/ 1405450 h 6483075"/>
                <a:gd name="connsiteX44" fmla="*/ 4345769 w 5646974"/>
                <a:gd name="connsiteY44" fmla="*/ 1012323 h 6483075"/>
                <a:gd name="connsiteX45" fmla="*/ 4115334 w 5646974"/>
                <a:gd name="connsiteY45" fmla="*/ 841344 h 6483075"/>
                <a:gd name="connsiteX46" fmla="*/ 3874038 w 5646974"/>
                <a:gd name="connsiteY46" fmla="*/ 691528 h 6483075"/>
                <a:gd name="connsiteX47" fmla="*/ 3359535 w 5646974"/>
                <a:gd name="connsiteY47" fmla="*/ 468819 h 6483075"/>
                <a:gd name="connsiteX48" fmla="*/ 2811105 w 5646974"/>
                <a:gd name="connsiteY48" fmla="*/ 366031 h 6483075"/>
                <a:gd name="connsiteX49" fmla="*/ 2741124 w 5646974"/>
                <a:gd name="connsiteY49" fmla="*/ 361440 h 6483075"/>
                <a:gd name="connsiteX50" fmla="*/ 2671030 w 5646974"/>
                <a:gd name="connsiteY50" fmla="*/ 358417 h 6483075"/>
                <a:gd name="connsiteX51" fmla="*/ 2600713 w 5646974"/>
                <a:gd name="connsiteY51" fmla="*/ 357521 h 6483075"/>
                <a:gd name="connsiteX52" fmla="*/ 2531739 w 5646974"/>
                <a:gd name="connsiteY52" fmla="*/ 358529 h 6483075"/>
                <a:gd name="connsiteX53" fmla="*/ 2259988 w 5646974"/>
                <a:gd name="connsiteY53" fmla="*/ 385289 h 6483075"/>
                <a:gd name="connsiteX54" fmla="*/ 1740670 w 5646974"/>
                <a:gd name="connsiteY54" fmla="*/ 553917 h 6483075"/>
                <a:gd name="connsiteX55" fmla="*/ 1264124 w 5646974"/>
                <a:gd name="connsiteY55" fmla="*/ 853549 h 6483075"/>
                <a:gd name="connsiteX56" fmla="*/ 823074 w 5646974"/>
                <a:gd name="connsiteY56" fmla="*/ 1234136 h 6483075"/>
                <a:gd name="connsiteX57" fmla="*/ 715694 w 5646974"/>
                <a:gd name="connsiteY57" fmla="*/ 1336252 h 6483075"/>
                <a:gd name="connsiteX58" fmla="*/ 606859 w 5646974"/>
                <a:gd name="connsiteY58" fmla="*/ 1440945 h 6483075"/>
                <a:gd name="connsiteX59" fmla="*/ 382023 w 5646974"/>
                <a:gd name="connsiteY59" fmla="*/ 1646074 h 6483075"/>
                <a:gd name="connsiteX60" fmla="*/ 158531 w 5646974"/>
                <a:gd name="connsiteY60" fmla="*/ 1843813 h 6483075"/>
                <a:gd name="connsiteX61" fmla="*/ 0 w 5646974"/>
                <a:gd name="connsiteY61" fmla="*/ 1991775 h 6483075"/>
                <a:gd name="connsiteX62" fmla="*/ 0 w 5646974"/>
                <a:gd name="connsiteY62" fmla="*/ 1074740 h 6483075"/>
                <a:gd name="connsiteX63" fmla="*/ 113897 w 5646974"/>
                <a:gd name="connsiteY63" fmla="*/ 949410 h 6483075"/>
                <a:gd name="connsiteX64" fmla="*/ 2405773 w 5646974"/>
                <a:gd name="connsiteY64" fmla="*/ 0 h 648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646974" h="6483075">
                  <a:moveTo>
                    <a:pt x="2405773" y="0"/>
                  </a:moveTo>
                  <a:cubicBezTo>
                    <a:pt x="4195841" y="0"/>
                    <a:pt x="5646974" y="1451246"/>
                    <a:pt x="5646974" y="3241538"/>
                  </a:cubicBezTo>
                  <a:cubicBezTo>
                    <a:pt x="5646974" y="5031830"/>
                    <a:pt x="4195841" y="6483075"/>
                    <a:pt x="2405773" y="6483075"/>
                  </a:cubicBezTo>
                  <a:cubicBezTo>
                    <a:pt x="1510739" y="6483075"/>
                    <a:pt x="700439" y="6120264"/>
                    <a:pt x="113897" y="5533666"/>
                  </a:cubicBezTo>
                  <a:lnTo>
                    <a:pt x="0" y="5408336"/>
                  </a:lnTo>
                  <a:lnTo>
                    <a:pt x="0" y="4983659"/>
                  </a:lnTo>
                  <a:lnTo>
                    <a:pt x="155731" y="5176047"/>
                  </a:lnTo>
                  <a:cubicBezTo>
                    <a:pt x="417742" y="5469073"/>
                    <a:pt x="741224" y="5704211"/>
                    <a:pt x="1093706" y="5866903"/>
                  </a:cubicBezTo>
                  <a:cubicBezTo>
                    <a:pt x="1269947" y="5948418"/>
                    <a:pt x="1453018" y="6013137"/>
                    <a:pt x="1639673" y="6059940"/>
                  </a:cubicBezTo>
                  <a:lnTo>
                    <a:pt x="1709990" y="6076287"/>
                  </a:lnTo>
                  <a:cubicBezTo>
                    <a:pt x="1733504" y="6081550"/>
                    <a:pt x="1756570" y="6088156"/>
                    <a:pt x="1780307" y="6091963"/>
                  </a:cubicBezTo>
                  <a:lnTo>
                    <a:pt x="1851072" y="6105176"/>
                  </a:lnTo>
                  <a:lnTo>
                    <a:pt x="1886455" y="6111782"/>
                  </a:lnTo>
                  <a:cubicBezTo>
                    <a:pt x="1898212" y="6114021"/>
                    <a:pt x="1909969" y="6116373"/>
                    <a:pt x="1921949" y="6117716"/>
                  </a:cubicBezTo>
                  <a:cubicBezTo>
                    <a:pt x="1969425" y="6124323"/>
                    <a:pt x="2016676" y="6131489"/>
                    <a:pt x="2064152" y="6137647"/>
                  </a:cubicBezTo>
                  <a:cubicBezTo>
                    <a:pt x="2111851" y="6141790"/>
                    <a:pt x="2159438" y="6146381"/>
                    <a:pt x="2206914" y="6151195"/>
                  </a:cubicBezTo>
                  <a:lnTo>
                    <a:pt x="2350011" y="6158250"/>
                  </a:lnTo>
                  <a:cubicBezTo>
                    <a:pt x="2397711" y="6159593"/>
                    <a:pt x="2445410" y="6159146"/>
                    <a:pt x="2493109" y="6159705"/>
                  </a:cubicBezTo>
                  <a:cubicBezTo>
                    <a:pt x="2589068" y="6158137"/>
                    <a:pt x="2685922" y="6154666"/>
                    <a:pt x="2781321" y="6147277"/>
                  </a:cubicBezTo>
                  <a:cubicBezTo>
                    <a:pt x="2972566" y="6132944"/>
                    <a:pt x="3161348" y="6105288"/>
                    <a:pt x="3345091" y="6060276"/>
                  </a:cubicBezTo>
                  <a:cubicBezTo>
                    <a:pt x="3528834" y="6015375"/>
                    <a:pt x="3707539" y="5952785"/>
                    <a:pt x="3878853" y="5871718"/>
                  </a:cubicBezTo>
                  <a:cubicBezTo>
                    <a:pt x="4050167" y="5790428"/>
                    <a:pt x="4213084" y="5689318"/>
                    <a:pt x="4367267" y="5573093"/>
                  </a:cubicBezTo>
                  <a:lnTo>
                    <a:pt x="4424484" y="5528529"/>
                  </a:lnTo>
                  <a:cubicBezTo>
                    <a:pt x="4443631" y="5513637"/>
                    <a:pt x="4463113" y="5499193"/>
                    <a:pt x="4481252" y="5483069"/>
                  </a:cubicBezTo>
                  <a:lnTo>
                    <a:pt x="4536790" y="5435818"/>
                  </a:lnTo>
                  <a:cubicBezTo>
                    <a:pt x="4555265" y="5419918"/>
                    <a:pt x="4574188" y="5404466"/>
                    <a:pt x="4591543" y="5387671"/>
                  </a:cubicBezTo>
                  <a:cubicBezTo>
                    <a:pt x="4662980" y="5321944"/>
                    <a:pt x="4733074" y="5254650"/>
                    <a:pt x="4794209" y="5181198"/>
                  </a:cubicBezTo>
                  <a:cubicBezTo>
                    <a:pt x="4857808" y="5109089"/>
                    <a:pt x="4910434" y="5029926"/>
                    <a:pt x="4956678" y="4945836"/>
                  </a:cubicBezTo>
                  <a:cubicBezTo>
                    <a:pt x="4967651" y="4924450"/>
                    <a:pt x="4978624" y="4903064"/>
                    <a:pt x="4989262" y="4881453"/>
                  </a:cubicBezTo>
                  <a:lnTo>
                    <a:pt x="5017814" y="4814607"/>
                  </a:lnTo>
                  <a:cubicBezTo>
                    <a:pt x="5027891" y="4792549"/>
                    <a:pt x="5035393" y="4769035"/>
                    <a:pt x="5044127" y="4746193"/>
                  </a:cubicBezTo>
                  <a:cubicBezTo>
                    <a:pt x="5052636" y="4723128"/>
                    <a:pt x="5061146" y="4700174"/>
                    <a:pt x="5068425" y="4676436"/>
                  </a:cubicBezTo>
                  <a:cubicBezTo>
                    <a:pt x="5099552" y="4582717"/>
                    <a:pt x="5126985" y="4486422"/>
                    <a:pt x="5154641" y="4390352"/>
                  </a:cubicBezTo>
                  <a:lnTo>
                    <a:pt x="5196854" y="4246134"/>
                  </a:lnTo>
                  <a:lnTo>
                    <a:pt x="5240299" y="4102140"/>
                  </a:lnTo>
                  <a:cubicBezTo>
                    <a:pt x="5299195" y="3910560"/>
                    <a:pt x="5364697" y="3721330"/>
                    <a:pt x="5432440" y="3532884"/>
                  </a:cubicBezTo>
                  <a:cubicBezTo>
                    <a:pt x="5500294" y="3346902"/>
                    <a:pt x="5533549" y="3148714"/>
                    <a:pt x="5528846" y="2951647"/>
                  </a:cubicBezTo>
                  <a:cubicBezTo>
                    <a:pt x="5526831" y="2853113"/>
                    <a:pt x="5515409" y="2755027"/>
                    <a:pt x="5495927" y="2658733"/>
                  </a:cubicBezTo>
                  <a:cubicBezTo>
                    <a:pt x="5491112" y="2634659"/>
                    <a:pt x="5486297" y="2610585"/>
                    <a:pt x="5480027" y="2586848"/>
                  </a:cubicBezTo>
                  <a:cubicBezTo>
                    <a:pt x="5474205" y="2562998"/>
                    <a:pt x="5468718" y="2539036"/>
                    <a:pt x="5461328" y="2515635"/>
                  </a:cubicBezTo>
                  <a:cubicBezTo>
                    <a:pt x="5454386" y="2492009"/>
                    <a:pt x="5447668" y="2468495"/>
                    <a:pt x="5439605" y="2445317"/>
                  </a:cubicBezTo>
                  <a:cubicBezTo>
                    <a:pt x="5431879" y="2422028"/>
                    <a:pt x="5424378" y="2398738"/>
                    <a:pt x="5415532" y="2375896"/>
                  </a:cubicBezTo>
                  <a:cubicBezTo>
                    <a:pt x="5347790" y="2191817"/>
                    <a:pt x="5254071" y="2018599"/>
                    <a:pt x="5144564" y="1857138"/>
                  </a:cubicBezTo>
                  <a:cubicBezTo>
                    <a:pt x="5034946" y="1695565"/>
                    <a:pt x="4909762" y="1545301"/>
                    <a:pt x="4774838" y="1405450"/>
                  </a:cubicBezTo>
                  <a:cubicBezTo>
                    <a:pt x="4638907" y="1265040"/>
                    <a:pt x="4496145" y="1132131"/>
                    <a:pt x="4345769" y="1012323"/>
                  </a:cubicBezTo>
                  <a:cubicBezTo>
                    <a:pt x="4270749" y="952195"/>
                    <a:pt x="4194273" y="894642"/>
                    <a:pt x="4115334" y="841344"/>
                  </a:cubicBezTo>
                  <a:cubicBezTo>
                    <a:pt x="4037067" y="787263"/>
                    <a:pt x="3956336" y="737548"/>
                    <a:pt x="3874038" y="691528"/>
                  </a:cubicBezTo>
                  <a:cubicBezTo>
                    <a:pt x="3709554" y="599712"/>
                    <a:pt x="3537792" y="523349"/>
                    <a:pt x="3359535" y="468819"/>
                  </a:cubicBezTo>
                  <a:cubicBezTo>
                    <a:pt x="3181278" y="414514"/>
                    <a:pt x="2997311" y="380699"/>
                    <a:pt x="2811105" y="366031"/>
                  </a:cubicBezTo>
                  <a:cubicBezTo>
                    <a:pt x="2787703" y="364575"/>
                    <a:pt x="2764525" y="362448"/>
                    <a:pt x="2741124" y="361440"/>
                  </a:cubicBezTo>
                  <a:lnTo>
                    <a:pt x="2671030" y="358417"/>
                  </a:lnTo>
                  <a:lnTo>
                    <a:pt x="2600713" y="357521"/>
                  </a:lnTo>
                  <a:cubicBezTo>
                    <a:pt x="2577087" y="356961"/>
                    <a:pt x="2554805" y="358305"/>
                    <a:pt x="2531739" y="358529"/>
                  </a:cubicBezTo>
                  <a:cubicBezTo>
                    <a:pt x="2440259" y="360992"/>
                    <a:pt x="2349564" y="370285"/>
                    <a:pt x="2259988" y="385289"/>
                  </a:cubicBezTo>
                  <a:cubicBezTo>
                    <a:pt x="2080723" y="415521"/>
                    <a:pt x="1906945" y="473634"/>
                    <a:pt x="1740670" y="553917"/>
                  </a:cubicBezTo>
                  <a:cubicBezTo>
                    <a:pt x="1574506" y="634647"/>
                    <a:pt x="1415844" y="737100"/>
                    <a:pt x="1264124" y="853549"/>
                  </a:cubicBezTo>
                  <a:cubicBezTo>
                    <a:pt x="1112181" y="969886"/>
                    <a:pt x="966508" y="1099212"/>
                    <a:pt x="823074" y="1234136"/>
                  </a:cubicBezTo>
                  <a:cubicBezTo>
                    <a:pt x="787131" y="1267951"/>
                    <a:pt x="751413" y="1301990"/>
                    <a:pt x="715694" y="1336252"/>
                  </a:cubicBezTo>
                  <a:lnTo>
                    <a:pt x="606859" y="1440945"/>
                  </a:lnTo>
                  <a:cubicBezTo>
                    <a:pt x="532623" y="1511374"/>
                    <a:pt x="457267" y="1579452"/>
                    <a:pt x="382023" y="1646074"/>
                  </a:cubicBezTo>
                  <a:lnTo>
                    <a:pt x="158531" y="1843813"/>
                  </a:lnTo>
                  <a:lnTo>
                    <a:pt x="0" y="1991775"/>
                  </a:lnTo>
                  <a:lnTo>
                    <a:pt x="0" y="1074740"/>
                  </a:lnTo>
                  <a:lnTo>
                    <a:pt x="113897" y="949410"/>
                  </a:lnTo>
                  <a:cubicBezTo>
                    <a:pt x="700439" y="362812"/>
                    <a:pt x="1510739" y="0"/>
                    <a:pt x="240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74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4672" y="2053641"/>
            <a:ext cx="3669161" cy="2760098"/>
          </a:xfrm>
        </p:spPr>
        <p:txBody>
          <a:bodyPr>
            <a:normAutofit/>
          </a:bodyPr>
          <a:lstStyle/>
          <a:p>
            <a:r>
              <a:rPr lang="de-AT" sz="4000" dirty="0">
                <a:solidFill>
                  <a:schemeClr val="tx2"/>
                </a:solidFill>
              </a:rPr>
              <a:t>DAS </a:t>
            </a:r>
            <a:r>
              <a:rPr lang="de-AT" sz="4000" dirty="0">
                <a:solidFill>
                  <a:schemeClr val="accent6">
                    <a:lumMod val="50000"/>
                  </a:schemeClr>
                </a:solidFill>
              </a:rPr>
              <a:t>EUROPA</a:t>
            </a:r>
            <a:r>
              <a:rPr lang="de-AT" sz="4000" dirty="0">
                <a:solidFill>
                  <a:schemeClr val="tx2"/>
                </a:solidFill>
              </a:rPr>
              <a:t> VON MORGEN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5847" y="1076088"/>
            <a:ext cx="5306084" cy="5230634"/>
          </a:xfrm>
          <a:noFill/>
          <a:ln>
            <a:noFill/>
          </a:ln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e-AT" sz="4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AT" sz="3200" dirty="0">
                <a:solidFill>
                  <a:schemeClr val="accent6">
                    <a:lumMod val="50000"/>
                  </a:schemeClr>
                </a:solidFill>
              </a:rPr>
              <a:t>fördert heute schon</a:t>
            </a:r>
          </a:p>
          <a:p>
            <a:pPr marL="0" indent="0">
              <a:buNone/>
            </a:pPr>
            <a:endParaRPr lang="de-AT" sz="4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de-AT" sz="4800" dirty="0">
                <a:solidFill>
                  <a:schemeClr val="tx2"/>
                </a:solidFill>
              </a:rPr>
              <a:t> Verständnis </a:t>
            </a:r>
          </a:p>
          <a:p>
            <a:pPr marL="0" indent="0">
              <a:buNone/>
            </a:pPr>
            <a:r>
              <a:rPr lang="de-AT" sz="4800" dirty="0">
                <a:solidFill>
                  <a:schemeClr val="tx2"/>
                </a:solidFill>
              </a:rPr>
              <a:t> Verantwortung </a:t>
            </a:r>
          </a:p>
          <a:p>
            <a:pPr marL="0" indent="0">
              <a:buNone/>
            </a:pPr>
            <a:r>
              <a:rPr lang="de-AT" sz="4800" dirty="0">
                <a:solidFill>
                  <a:schemeClr val="tx2"/>
                </a:solidFill>
              </a:rPr>
              <a:t> Verbundenheit</a:t>
            </a:r>
          </a:p>
          <a:p>
            <a:pPr marL="0" indent="0">
              <a:buNone/>
            </a:pPr>
            <a:endParaRPr lang="de-AT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de-AT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82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FF47FC1-B1D6-41DB-9F26-4EDA87B169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25" b="134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2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8015D7F-63A8-4ABB-8A20-7806C7703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51A8D27-202B-4B8A-9DC2-1379034547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332A719-8055-492B-9B72-3D654C09F0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5F81162-7738-4BC8-BA5D-ADEFD7F2D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3042" y="-1044"/>
            <a:ext cx="6175647" cy="6859043"/>
          </a:xfrm>
          <a:prstGeom prst="rect">
            <a:avLst/>
          </a:prstGeom>
          <a:solidFill>
            <a:schemeClr val="bg1"/>
          </a:solidFill>
          <a:ln w="1206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2814842-AA6D-4745-A4B9-ECAD0458B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5848" y="555128"/>
            <a:ext cx="5465463" cy="2226440"/>
          </a:xfrm>
        </p:spPr>
        <p:txBody>
          <a:bodyPr anchor="b">
            <a:normAutofit/>
          </a:bodyPr>
          <a:lstStyle/>
          <a:p>
            <a:pPr algn="ctr"/>
            <a:r>
              <a:rPr lang="de-AT" sz="4800" b="1" dirty="0" err="1">
                <a:solidFill>
                  <a:schemeClr val="accent1">
                    <a:lumMod val="50000"/>
                  </a:schemeClr>
                </a:solidFill>
              </a:rPr>
              <a:t>Europe:United</a:t>
            </a:r>
            <a:endParaRPr lang="de-AT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9DAD3B7-A654-4804-B37A-E1E153201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5847" y="3149246"/>
            <a:ext cx="5465463" cy="3341075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de-AT" sz="3200" dirty="0"/>
              <a:t>Organisation für ein menschliches Europa</a:t>
            </a:r>
          </a:p>
          <a:p>
            <a:pPr marL="0" indent="0" algn="ctr">
              <a:buNone/>
            </a:pPr>
            <a:r>
              <a:rPr lang="de-AT" sz="3200" dirty="0">
                <a:solidFill>
                  <a:schemeClr val="accent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www.europeunited.eu</a:t>
            </a:r>
            <a:r>
              <a:rPr lang="de-AT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44409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5816A28-85D7-446D-9C15-A66B3903A0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94" b="9709"/>
          <a:stretch/>
        </p:blipFill>
        <p:spPr>
          <a:xfrm>
            <a:off x="6355442" y="10"/>
            <a:ext cx="5836558" cy="5130404"/>
          </a:xfrm>
          <a:custGeom>
            <a:avLst/>
            <a:gdLst/>
            <a:ahLst/>
            <a:cxnLst/>
            <a:rect l="l" t="t" r="r" b="b"/>
            <a:pathLst>
              <a:path w="5836558" h="5130414">
                <a:moveTo>
                  <a:pt x="2376055" y="0"/>
                </a:moveTo>
                <a:lnTo>
                  <a:pt x="5836558" y="0"/>
                </a:lnTo>
                <a:lnTo>
                  <a:pt x="5836558" y="5130414"/>
                </a:lnTo>
                <a:lnTo>
                  <a:pt x="0" y="5130414"/>
                </a:ln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3114A68-8C84-4AAA-B687-73CBC6BD13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7802" y="1369982"/>
            <a:ext cx="6270964" cy="2390459"/>
          </a:xfrm>
        </p:spPr>
        <p:txBody>
          <a:bodyPr>
            <a:normAutofit fontScale="90000"/>
          </a:bodyPr>
          <a:lstStyle/>
          <a:p>
            <a:pPr algn="l"/>
            <a:r>
              <a:rPr lang="de-AT" sz="4300" dirty="0">
                <a:solidFill>
                  <a:srgbClr val="23476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EUROPEAN </a:t>
            </a:r>
            <a:r>
              <a:rPr lang="de-AT" sz="4300" dirty="0" err="1">
                <a:solidFill>
                  <a:srgbClr val="23476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de-AT" sz="4300" dirty="0">
                <a:solidFill>
                  <a:srgbClr val="23476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AT" sz="4300" dirty="0" err="1">
                <a:solidFill>
                  <a:srgbClr val="23476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de-AT" sz="4300" dirty="0">
                <a:solidFill>
                  <a:srgbClr val="23476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YEAR</a:t>
            </a:r>
            <a:br>
              <a:rPr lang="de-AT" sz="3800" dirty="0"/>
            </a:br>
            <a:r>
              <a:rPr lang="de-AT" sz="38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Award für herausragendes zivilgesellschaftliches pro-europäisches Engagement</a:t>
            </a:r>
            <a:br>
              <a:rPr lang="de-AT" sz="38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AT" sz="2900" dirty="0">
                <a:solidFill>
                  <a:srgbClr val="23476B"/>
                </a:solidFill>
              </a:rPr>
              <a:t>facebook.com/</a:t>
            </a:r>
            <a:r>
              <a:rPr lang="de-AT" sz="2900" dirty="0" err="1">
                <a:solidFill>
                  <a:srgbClr val="23476B"/>
                </a:solidFill>
              </a:rPr>
              <a:t>europeunitedeu</a:t>
            </a:r>
            <a:r>
              <a:rPr lang="de-AT" sz="2900" dirty="0">
                <a:solidFill>
                  <a:srgbClr val="23476B"/>
                </a:solidFill>
              </a:rPr>
              <a:t>/live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EB73228-F09B-409F-9EC1-7E853C4F5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1840" y="5292509"/>
            <a:ext cx="6610160" cy="1565491"/>
          </a:xfrm>
          <a:custGeom>
            <a:avLst/>
            <a:gdLst>
              <a:gd name="connsiteX0" fmla="*/ 1186806 w 6610160"/>
              <a:gd name="connsiteY0" fmla="*/ 0 h 1565491"/>
              <a:gd name="connsiteX1" fmla="*/ 1692132 w 6610160"/>
              <a:gd name="connsiteY1" fmla="*/ 0 h 1565491"/>
              <a:gd name="connsiteX2" fmla="*/ 6104834 w 6610160"/>
              <a:gd name="connsiteY2" fmla="*/ 0 h 1565491"/>
              <a:gd name="connsiteX3" fmla="*/ 6610160 w 6610160"/>
              <a:gd name="connsiteY3" fmla="*/ 0 h 1565491"/>
              <a:gd name="connsiteX4" fmla="*/ 6610160 w 6610160"/>
              <a:gd name="connsiteY4" fmla="*/ 1565491 h 1565491"/>
              <a:gd name="connsiteX5" fmla="*/ 0 w 6610160"/>
              <a:gd name="connsiteY5" fmla="*/ 1565491 h 1565491"/>
              <a:gd name="connsiteX6" fmla="*/ 724290 w 6610160"/>
              <a:gd name="connsiteY6" fmla="*/ 1591 h 1565491"/>
              <a:gd name="connsiteX7" fmla="*/ 1186070 w 6610160"/>
              <a:gd name="connsiteY7" fmla="*/ 1591 h 156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10160" h="1565491">
                <a:moveTo>
                  <a:pt x="1186806" y="0"/>
                </a:moveTo>
                <a:lnTo>
                  <a:pt x="1692132" y="0"/>
                </a:lnTo>
                <a:lnTo>
                  <a:pt x="6104834" y="0"/>
                </a:lnTo>
                <a:lnTo>
                  <a:pt x="6610160" y="0"/>
                </a:lnTo>
                <a:lnTo>
                  <a:pt x="6610160" y="1565491"/>
                </a:lnTo>
                <a:lnTo>
                  <a:pt x="0" y="1565491"/>
                </a:lnTo>
                <a:lnTo>
                  <a:pt x="724290" y="1591"/>
                </a:lnTo>
                <a:lnTo>
                  <a:pt x="1186070" y="1591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150A4AE-7BE7-480D-BD8C-3951E64799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92510"/>
            <a:ext cx="6144370" cy="1565491"/>
          </a:xfrm>
          <a:custGeom>
            <a:avLst/>
            <a:gdLst>
              <a:gd name="connsiteX0" fmla="*/ 0 w 6144370"/>
              <a:gd name="connsiteY0" fmla="*/ 0 h 1565491"/>
              <a:gd name="connsiteX1" fmla="*/ 6144370 w 6144370"/>
              <a:gd name="connsiteY1" fmla="*/ 0 h 1565491"/>
              <a:gd name="connsiteX2" fmla="*/ 5419344 w 6144370"/>
              <a:gd name="connsiteY2" fmla="*/ 1565491 h 1565491"/>
              <a:gd name="connsiteX3" fmla="*/ 0 w 6144370"/>
              <a:gd name="connsiteY3" fmla="*/ 1565491 h 156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44370" h="1565491">
                <a:moveTo>
                  <a:pt x="0" y="0"/>
                </a:moveTo>
                <a:lnTo>
                  <a:pt x="6144370" y="0"/>
                </a:lnTo>
                <a:lnTo>
                  <a:pt x="5419344" y="1565491"/>
                </a:lnTo>
                <a:lnTo>
                  <a:pt x="0" y="1565491"/>
                </a:lnTo>
                <a:close/>
              </a:path>
            </a:pathLst>
          </a:custGeom>
          <a:solidFill>
            <a:srgbClr val="B4B4B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4019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3">
            <a:extLst>
              <a:ext uri="{FF2B5EF4-FFF2-40B4-BE49-F238E27FC236}">
                <a16:creationId xmlns:a16="http://schemas.microsoft.com/office/drawing/2014/main" id="{B63E10B8-7A5C-4E1D-BE92-AAA068608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5804"/>
            <a:ext cx="2686328" cy="3510776"/>
          </a:xfrm>
          <a:prstGeom prst="rect">
            <a:avLst/>
          </a:prstGeom>
          <a:solidFill>
            <a:srgbClr val="FFFFFF"/>
          </a:solidFill>
          <a:ln w="63500">
            <a:solidFill>
              <a:srgbClr val="725D9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C4F5E0E-F979-4E15-B261-E43C5C9C3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67" y="632526"/>
            <a:ext cx="2198110" cy="3185668"/>
          </a:xfrm>
          <a:prstGeom prst="rect">
            <a:avLst/>
          </a:prstGeom>
        </p:spPr>
      </p:pic>
      <p:sp>
        <p:nvSpPr>
          <p:cNvPr id="24" name="Rectangle 15">
            <a:extLst>
              <a:ext uri="{FF2B5EF4-FFF2-40B4-BE49-F238E27FC236}">
                <a16:creationId xmlns:a16="http://schemas.microsoft.com/office/drawing/2014/main" id="{25C29AA3-A1AC-448F-A505-87CEAA1D9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7949" y="485804"/>
            <a:ext cx="2686328" cy="3510776"/>
          </a:xfrm>
          <a:prstGeom prst="rect">
            <a:avLst/>
          </a:prstGeom>
          <a:solidFill>
            <a:srgbClr val="FFFFFF"/>
          </a:solidFill>
          <a:ln w="63500">
            <a:solidFill>
              <a:srgbClr val="725D9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CBA95CB-AEAD-4E6A-8FF6-A4388909B4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918" y="633849"/>
            <a:ext cx="2190145" cy="3185667"/>
          </a:xfrm>
          <a:prstGeom prst="rect">
            <a:avLst/>
          </a:prstGeom>
        </p:spPr>
      </p:pic>
      <p:sp>
        <p:nvSpPr>
          <p:cNvPr id="25" name="Rectangle 17">
            <a:extLst>
              <a:ext uri="{FF2B5EF4-FFF2-40B4-BE49-F238E27FC236}">
                <a16:creationId xmlns:a16="http://schemas.microsoft.com/office/drawing/2014/main" id="{E1C32068-6A8E-44A5-BE2D-65E7EC2DB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3" y="4157449"/>
            <a:ext cx="2686328" cy="221684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907" y="4328887"/>
            <a:ext cx="1373560" cy="1873965"/>
          </a:xfrm>
          <a:prstGeom prst="rect">
            <a:avLst/>
          </a:prstGeom>
        </p:spPr>
      </p:pic>
      <p:sp>
        <p:nvSpPr>
          <p:cNvPr id="26" name="Rectangle 19">
            <a:extLst>
              <a:ext uri="{FF2B5EF4-FFF2-40B4-BE49-F238E27FC236}">
                <a16:creationId xmlns:a16="http://schemas.microsoft.com/office/drawing/2014/main" id="{83940A33-AE5F-4FC1-AFFF-1BC5DD32E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31827" y="4157449"/>
            <a:ext cx="2686328" cy="221684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10DD53-17D0-4A12-A0E2-72F33348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6188" y="485805"/>
            <a:ext cx="5511179" cy="5888484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7012" y="4307588"/>
            <a:ext cx="1340899" cy="189526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1E5D1A3-09BD-4E73-A4C7-20DFBFA29E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8117" y="632526"/>
            <a:ext cx="4122774" cy="557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189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CF75AD06-DFC4-4B3A-8490-330823D08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FC587C93-0840-40DF-96D5-D1F2137E64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24" name="Group 11">
            <a:extLst>
              <a:ext uri="{FF2B5EF4-FFF2-40B4-BE49-F238E27FC236}">
                <a16:creationId xmlns:a16="http://schemas.microsoft.com/office/drawing/2014/main" id="{5E02D55A-F529-4B19-BAF9-F63240A7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3839" y="0"/>
            <a:ext cx="4324865" cy="264114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367E3C-3947-493D-9458-5955DB20AE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13">
              <a:extLst>
                <a:ext uri="{FF2B5EF4-FFF2-40B4-BE49-F238E27FC236}">
                  <a16:creationId xmlns:a16="http://schemas.microsoft.com/office/drawing/2014/main" id="{1E8D9785-21DB-4CE6-B138-2999AD61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3AA5AD5-8F29-4165-8112-305DDDDDD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A4EC0CF-F38F-4D7F-B48D-9A26E814DF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466538" y="1734668"/>
            <a:ext cx="3501060" cy="375173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e-AT" sz="8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DANKE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7A3A52F-BCB3-444D-9372-EE018B135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535970" y="4114799"/>
            <a:ext cx="3655725" cy="2743201"/>
            <a:chOff x="-305" y="-1"/>
            <a:chExt cx="3832880" cy="2876136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1E32C13-DED6-4967-85B8-68DD77103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8DDA515-BC6A-47FB-951E-E1E792875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97EEFA7-6787-4EC0-8284-6D3D273061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A9621AC-50AB-4B43-896D-78FE571A3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4557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015D7F-63A8-4ABB-8A20-7806C7703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1A8D27-202B-4B8A-9DC2-1379034547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332A719-8055-492B-9B72-3D654C09F0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5F81162-7738-4BC8-BA5D-ADEFD7F2D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3042" y="-1044"/>
            <a:ext cx="6175647" cy="6859043"/>
          </a:xfrm>
          <a:prstGeom prst="rect">
            <a:avLst/>
          </a:prstGeom>
          <a:solidFill>
            <a:schemeClr val="bg1"/>
          </a:solidFill>
          <a:ln w="1206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C867D86-E36E-4ACF-88FE-7A3959C20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5848" y="555128"/>
            <a:ext cx="5465463" cy="2226440"/>
          </a:xfrm>
        </p:spPr>
        <p:txBody>
          <a:bodyPr anchor="b">
            <a:normAutofit/>
          </a:bodyPr>
          <a:lstStyle/>
          <a:p>
            <a:pPr algn="ctr"/>
            <a:r>
              <a:rPr lang="de-AT" sz="4800" dirty="0">
                <a:solidFill>
                  <a:schemeClr val="tx2">
                    <a:lumMod val="75000"/>
                  </a:schemeClr>
                </a:solidFill>
              </a:rPr>
              <a:t>EUROPÄISCHE KERNWERTE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21DC2A8-3478-4937-B4BB-C4F2CED93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5848" y="3884602"/>
            <a:ext cx="5465463" cy="3341075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de-AT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FREIHEIT</a:t>
            </a:r>
          </a:p>
          <a:p>
            <a:pPr marL="0" indent="0" algn="ctr">
              <a:buNone/>
            </a:pPr>
            <a:r>
              <a:rPr lang="de-AT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GLEICHHEIT</a:t>
            </a:r>
          </a:p>
          <a:p>
            <a:pPr marL="0" indent="0" algn="ctr">
              <a:buNone/>
            </a:pPr>
            <a:r>
              <a:rPr lang="de-AT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MITMENSCHLICHKEIT</a:t>
            </a:r>
          </a:p>
        </p:txBody>
      </p:sp>
    </p:spTree>
    <p:extLst>
      <p:ext uri="{BB962C8B-B14F-4D97-AF65-F5344CB8AC3E}">
        <p14:creationId xmlns:p14="http://schemas.microsoft.com/office/powerpoint/2010/main" val="353198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3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: Shape 19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51FCD0-0323-4350-902C-FE3790422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>
            <a:normAutofit/>
          </a:bodyPr>
          <a:lstStyle/>
          <a:p>
            <a:r>
              <a:rPr lang="de-AT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BASIS DER </a:t>
            </a:r>
            <a:r>
              <a:rPr lang="de-AT" sz="3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MENSCHLICHKEIT</a:t>
            </a:r>
            <a:br>
              <a:rPr lang="de-AT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AT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garantiert </a:t>
            </a:r>
            <a:br>
              <a:rPr lang="de-AT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AT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 friedliche Zusammenleben in Europa</a:t>
            </a:r>
          </a:p>
        </p:txBody>
      </p:sp>
      <p:sp>
        <p:nvSpPr>
          <p:cNvPr id="28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FFF18C4B-E44C-4EDB-B396-A7528D7E1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e-AT" sz="3600" b="1" dirty="0">
                <a:solidFill>
                  <a:srgbClr val="FEFFFF"/>
                </a:solidFill>
              </a:rPr>
              <a:t>      </a:t>
            </a:r>
            <a:r>
              <a:rPr lang="de-AT" sz="3200" b="1" dirty="0">
                <a:solidFill>
                  <a:srgbClr val="FEFFFF"/>
                </a:solidFill>
              </a:rPr>
              <a:t>Grund- und Menschenrechte</a:t>
            </a:r>
          </a:p>
          <a:p>
            <a:pPr marL="0" indent="0">
              <a:buNone/>
            </a:pPr>
            <a:r>
              <a:rPr lang="de-AT" sz="3200" b="1" dirty="0">
                <a:solidFill>
                  <a:srgbClr val="FEFFFF"/>
                </a:solidFill>
              </a:rPr>
              <a:t>       Rechtsstaatlichkeit</a:t>
            </a:r>
          </a:p>
          <a:p>
            <a:pPr marL="0" indent="0">
              <a:buNone/>
            </a:pPr>
            <a:r>
              <a:rPr lang="de-AT" sz="3200" b="1" dirty="0">
                <a:solidFill>
                  <a:srgbClr val="FEFFFF"/>
                </a:solidFill>
              </a:rPr>
              <a:t>       Demokratie</a:t>
            </a:r>
          </a:p>
          <a:p>
            <a:pPr marL="0" indent="0">
              <a:buNone/>
            </a:pPr>
            <a:r>
              <a:rPr lang="de-AT" sz="3200" b="1" dirty="0">
                <a:solidFill>
                  <a:srgbClr val="FEFFFF"/>
                </a:solidFill>
              </a:rPr>
              <a:t>       Säkularität</a:t>
            </a:r>
          </a:p>
          <a:p>
            <a:pPr marL="0" indent="0">
              <a:buNone/>
            </a:pPr>
            <a:r>
              <a:rPr lang="de-AT" sz="3200" b="1" dirty="0">
                <a:solidFill>
                  <a:srgbClr val="FEFFFF"/>
                </a:solidFill>
              </a:rPr>
              <a:t>       Vernunft</a:t>
            </a:r>
            <a:endParaRPr lang="de-AT" sz="3200" dirty="0">
              <a:solidFill>
                <a:srgbClr val="FEFFFF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BC1859A-05EB-4831-909C-4D9BDC1E2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637" y="2519181"/>
            <a:ext cx="407873" cy="38779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01896FB-9D63-4EE0-B568-066291496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301" y="3090637"/>
            <a:ext cx="408209" cy="38779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78A7EDA-9A24-43AD-8DE5-FC576086A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4043" y="3647433"/>
            <a:ext cx="408467" cy="39017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718CA95-9CC7-48C9-8B3E-5C78E9040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4043" y="4247253"/>
            <a:ext cx="408467" cy="39017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1F3A5FE-6BD1-4E49-806D-9ABB7B2EE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4043" y="4766401"/>
            <a:ext cx="408467" cy="39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21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180503-WA0010">
            <a:hlinkClick r:id="" action="ppaction://media"/>
            <a:extLst>
              <a:ext uri="{FF2B5EF4-FFF2-40B4-BE49-F238E27FC236}">
                <a16:creationId xmlns:a16="http://schemas.microsoft.com/office/drawing/2014/main" id="{DA3141C2-091E-42CF-8CA8-0DADFF99E72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4320" y="0"/>
            <a:ext cx="10423359" cy="6858000"/>
          </a:xfrm>
        </p:spPr>
      </p:pic>
    </p:spTree>
    <p:extLst>
      <p:ext uri="{BB962C8B-B14F-4D97-AF65-F5344CB8AC3E}">
        <p14:creationId xmlns:p14="http://schemas.microsoft.com/office/powerpoint/2010/main" val="87996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C3DDA13-B2FA-46C4-B710-F0FCCC1818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768" y="1474318"/>
            <a:ext cx="3893010" cy="372357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a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ndauernde</a:t>
            </a:r>
            <a:br>
              <a:rPr lang="en-US" sz="7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7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KRISEN</a:t>
            </a:r>
            <a:b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als</a:t>
            </a:r>
            <a:b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Herausforderungen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für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Menschlichkeit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CA033CB-364E-4D09-A6A5-50CE8C3837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05079" y="813683"/>
            <a:ext cx="6694577" cy="52306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600" dirty="0">
                <a:solidFill>
                  <a:srgbClr val="000000"/>
                </a:solidFill>
              </a:rPr>
              <a:t>         </a:t>
            </a:r>
            <a:r>
              <a:rPr lang="en-US" sz="3600" dirty="0" err="1">
                <a:solidFill>
                  <a:srgbClr val="000000"/>
                </a:solidFill>
              </a:rPr>
              <a:t>Finanz</a:t>
            </a:r>
            <a:r>
              <a:rPr lang="en-US" sz="3600" dirty="0">
                <a:solidFill>
                  <a:srgbClr val="000000"/>
                </a:solidFill>
              </a:rPr>
              <a:t>- und </a:t>
            </a:r>
            <a:r>
              <a:rPr lang="en-US" sz="3600" dirty="0" err="1">
                <a:solidFill>
                  <a:srgbClr val="000000"/>
                </a:solidFill>
              </a:rPr>
              <a:t>Wirtschaftskrise</a:t>
            </a:r>
            <a:endParaRPr lang="en-US" sz="3600" dirty="0">
              <a:solidFill>
                <a:srgbClr val="000000"/>
              </a:solidFill>
            </a:endParaRPr>
          </a:p>
          <a:p>
            <a:pPr algn="l"/>
            <a:r>
              <a:rPr lang="en-US" sz="3600" dirty="0">
                <a:solidFill>
                  <a:srgbClr val="000000"/>
                </a:solidFill>
              </a:rPr>
              <a:t>         </a:t>
            </a:r>
            <a:r>
              <a:rPr lang="en-US" sz="3600" dirty="0" err="1">
                <a:solidFill>
                  <a:srgbClr val="000000"/>
                </a:solidFill>
              </a:rPr>
              <a:t>Migrationskrise</a:t>
            </a:r>
            <a:endParaRPr lang="en-US" sz="3600" dirty="0">
              <a:solidFill>
                <a:srgbClr val="000000"/>
              </a:solidFill>
            </a:endParaRPr>
          </a:p>
          <a:p>
            <a:pPr algn="l"/>
            <a:r>
              <a:rPr lang="en-US" sz="3600" dirty="0">
                <a:solidFill>
                  <a:srgbClr val="000000"/>
                </a:solidFill>
              </a:rPr>
              <a:t>         </a:t>
            </a:r>
            <a:r>
              <a:rPr lang="en-US" sz="3600" dirty="0" err="1">
                <a:solidFill>
                  <a:srgbClr val="000000"/>
                </a:solidFill>
              </a:rPr>
              <a:t>Klimakrise</a:t>
            </a:r>
            <a:endParaRPr lang="en-US" sz="3600" dirty="0">
              <a:solidFill>
                <a:srgbClr val="000000"/>
              </a:solidFill>
            </a:endParaRPr>
          </a:p>
          <a:p>
            <a:pPr algn="l"/>
            <a:r>
              <a:rPr lang="en-US" sz="3600" dirty="0">
                <a:solidFill>
                  <a:srgbClr val="000000"/>
                </a:solidFill>
              </a:rPr>
              <a:t>         </a:t>
            </a:r>
            <a:r>
              <a:rPr lang="en-US" sz="3600" dirty="0" err="1">
                <a:solidFill>
                  <a:srgbClr val="000000"/>
                </a:solidFill>
              </a:rPr>
              <a:t>Coronakrise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0D133B9-2ACD-4A45-8EFC-A8E108E15E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045" y="2238243"/>
            <a:ext cx="513955" cy="51556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23F8FF4-8DDF-471E-B345-9226D6C29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2045" y="2815880"/>
            <a:ext cx="520224" cy="52022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74DD278-93A3-4267-9114-B94DBFDB07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2045" y="3394884"/>
            <a:ext cx="518205" cy="54069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0A448A7-C954-459B-8967-B47FB6F0D8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2045" y="4066163"/>
            <a:ext cx="518205" cy="5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1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5"/>
            <a:ext cx="9181081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6324E89-E86A-41E3-A5C5-B0B9A7C3AE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2" b="3732"/>
          <a:stretch/>
        </p:blipFill>
        <p:spPr>
          <a:xfrm>
            <a:off x="741023" y="731673"/>
            <a:ext cx="8621342" cy="5394653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2738" y="448055"/>
            <a:ext cx="1920339" cy="3801257"/>
          </a:xfrm>
          <a:prstGeom prst="rect">
            <a:avLst/>
          </a:prstGeom>
          <a:solidFill>
            <a:srgbClr val="57364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2740" y="4419227"/>
            <a:ext cx="1920338" cy="1979852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901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4D1248EE-67D1-4BDE-AB0E-01D7CD8DD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5716" y="4751506"/>
            <a:ext cx="10943421" cy="1404044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STÖRUNGEN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</a:t>
            </a:r>
            <a:b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ALLTÄGLICHE ERFAHRUNG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2D60210-2E07-4E14-8DF9-CE8C974C4F08}"/>
              </a:ext>
            </a:extLst>
          </p:cNvPr>
          <p:cNvSpPr txBox="1"/>
          <p:nvPr/>
        </p:nvSpPr>
        <p:spPr>
          <a:xfrm>
            <a:off x="942863" y="3802983"/>
            <a:ext cx="2777381" cy="14040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ICH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WIR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Umwelt </a:t>
            </a:r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" r="2" b="41780"/>
          <a:stretch/>
        </p:blipFill>
        <p:spPr>
          <a:xfrm>
            <a:off x="4663107" y="27073"/>
            <a:ext cx="6904384" cy="417064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A344AAA5-41F4-4862-97EF-688D31DC7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9E1A62C-2AAF-4B3E-8CDB-65E237080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733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2CB6C291-6CAF-46DF-ACFF-AADF0FD03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170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735DC46-5663-471D-AADB-81E00E65B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196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95E59CC-7059-4455-9789-EDFBBE8F5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983" r="60644" b="14447"/>
          <a:stretch/>
        </p:blipFill>
        <p:spPr>
          <a:xfrm>
            <a:off x="2777490" y="2"/>
            <a:ext cx="6185757" cy="6857999"/>
          </a:xfrm>
          <a:custGeom>
            <a:avLst/>
            <a:gdLst>
              <a:gd name="connsiteX0" fmla="*/ 0 w 9414510"/>
              <a:gd name="connsiteY0" fmla="*/ 0 h 6857999"/>
              <a:gd name="connsiteX1" fmla="*/ 9414510 w 9414510"/>
              <a:gd name="connsiteY1" fmla="*/ 0 h 6857999"/>
              <a:gd name="connsiteX2" fmla="*/ 9414510 w 9414510"/>
              <a:gd name="connsiteY2" fmla="*/ 6857999 h 6857999"/>
              <a:gd name="connsiteX3" fmla="*/ 0 w 941451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14510" h="6857999">
                <a:moveTo>
                  <a:pt x="0" y="0"/>
                </a:moveTo>
                <a:lnTo>
                  <a:pt x="9414510" y="0"/>
                </a:lnTo>
                <a:lnTo>
                  <a:pt x="9414510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5400" b="1" dirty="0" err="1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Ebenen</a:t>
            </a:r>
            <a:r>
              <a:rPr lang="en-US" sz="54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für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ANTWORTEN</a:t>
            </a:r>
            <a:r>
              <a:rPr lang="en-US" dirty="0">
                <a:solidFill>
                  <a:srgbClr val="3F3F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dirty="0">
                <a:solidFill>
                  <a:srgbClr val="3F3F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AUF 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ALLTÄGLICHE STÖRUNGEN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35D6287-1369-4015-A780-2C5AD0DE3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0070" y="1032987"/>
            <a:ext cx="5031850" cy="4792027"/>
          </a:xfrm>
        </p:spPr>
        <p:txBody>
          <a:bodyPr anchor="ctr">
            <a:normAutofit/>
          </a:bodyPr>
          <a:lstStyle/>
          <a:p>
            <a:r>
              <a:rPr lang="de-AT" sz="2400" dirty="0">
                <a:solidFill>
                  <a:srgbClr val="FF9933"/>
                </a:solidFill>
              </a:rPr>
              <a:t>Individuelles</a:t>
            </a:r>
            <a:r>
              <a:rPr lang="de-AT" sz="2400" dirty="0">
                <a:solidFill>
                  <a:srgbClr val="FFFFFF"/>
                </a:solidFill>
              </a:rPr>
              <a:t> Verhalten</a:t>
            </a:r>
          </a:p>
          <a:p>
            <a:r>
              <a:rPr lang="de-AT" sz="2400" dirty="0">
                <a:solidFill>
                  <a:srgbClr val="FF9933"/>
                </a:solidFill>
              </a:rPr>
              <a:t>Zwischenmenschliches</a:t>
            </a:r>
            <a:r>
              <a:rPr lang="de-AT" sz="2400" dirty="0">
                <a:solidFill>
                  <a:srgbClr val="FFFFFF"/>
                </a:solidFill>
              </a:rPr>
              <a:t> Verhalten</a:t>
            </a:r>
          </a:p>
          <a:p>
            <a:r>
              <a:rPr lang="de-AT" sz="2400" dirty="0">
                <a:solidFill>
                  <a:srgbClr val="FF9933"/>
                </a:solidFill>
              </a:rPr>
              <a:t>Öffentliches</a:t>
            </a:r>
            <a:r>
              <a:rPr lang="de-AT" sz="2400" dirty="0">
                <a:solidFill>
                  <a:srgbClr val="FFFFFF"/>
                </a:solidFill>
              </a:rPr>
              <a:t> Verhalten</a:t>
            </a:r>
          </a:p>
          <a:p>
            <a:r>
              <a:rPr lang="de-AT" sz="2400" dirty="0">
                <a:solidFill>
                  <a:srgbClr val="FF9933"/>
                </a:solidFill>
              </a:rPr>
              <a:t>Strukturelle </a:t>
            </a:r>
            <a:r>
              <a:rPr lang="de-AT" sz="2400" dirty="0"/>
              <a:t>Bedingungen</a:t>
            </a:r>
          </a:p>
        </p:txBody>
      </p:sp>
    </p:spTree>
    <p:extLst>
      <p:ext uri="{BB962C8B-B14F-4D97-AF65-F5344CB8AC3E}">
        <p14:creationId xmlns:p14="http://schemas.microsoft.com/office/powerpoint/2010/main" val="21205965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439</Words>
  <Application>Microsoft Office PowerPoint</Application>
  <PresentationFormat>Breitbild</PresentationFormat>
  <Paragraphs>113</Paragraphs>
  <Slides>26</Slides>
  <Notes>3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Courier New</vt:lpstr>
      <vt:lpstr>Georgia</vt:lpstr>
      <vt:lpstr>Times New Roman</vt:lpstr>
      <vt:lpstr>Office</vt:lpstr>
      <vt:lpstr>Das Herz Europas Von der Friedensunion  zur sozialen Gemeinschaft </vt:lpstr>
      <vt:lpstr>PowerPoint-Präsentation</vt:lpstr>
      <vt:lpstr>EUROPÄISCHE KERNWERTE</vt:lpstr>
      <vt:lpstr>DIE BASIS DER MENSCHLICHKEIT garantiert  das friedliche Zusammenleben in Europa</vt:lpstr>
      <vt:lpstr>PowerPoint-Präsentation</vt:lpstr>
      <vt:lpstr> andauernde KRISEN als Herausforderungen  für Menschlichkeit</vt:lpstr>
      <vt:lpstr>PowerPoint-Präsentation</vt:lpstr>
      <vt:lpstr>STÖRUNGEN  ALS ALLTÄGLICHE ERFAHRUNG</vt:lpstr>
      <vt:lpstr>Ebenen für ANTWORTEN  AUF  ALLTÄGLICHE STÖRUNGEN</vt:lpstr>
      <vt:lpstr>  MITMENSCHLICHKEIT  in der Praxis</vt:lpstr>
      <vt:lpstr>DIE QUAL DER WAHL</vt:lpstr>
      <vt:lpstr> gelebte MIT MENSCHLICH KEIT</vt:lpstr>
      <vt:lpstr>strukturell verankerte  MITMENSCHLICHKEIT IN DER EU</vt:lpstr>
      <vt:lpstr>HERAUSFORDERUNGEN  MITMENSCHLICHKEIT  EUROPA</vt:lpstr>
      <vt:lpstr>DUNKLE                                        HELLE    FÜHRUNG</vt:lpstr>
      <vt:lpstr>PowerPoint-Präsentation</vt:lpstr>
      <vt:lpstr>HINDERNISSE  auf dem Weg zur  MITMENSCHLICHKEIT</vt:lpstr>
      <vt:lpstr>FÖRDERER MITMENSCHLICH KEIT</vt:lpstr>
      <vt:lpstr>DAS GESUNDE EUROPA</vt:lpstr>
      <vt:lpstr>DIE  GESPALTENE/ GESUNDE GESELLSCHAFT</vt:lpstr>
      <vt:lpstr>DAS EUROPA VON MORGEN</vt:lpstr>
      <vt:lpstr>PowerPoint-Präsentation</vt:lpstr>
      <vt:lpstr>Europe:United</vt:lpstr>
      <vt:lpstr>EUROPEAN of the YEAR Award für herausragendes zivilgesellschaftliches pro-europäisches Engagement facebook.com/europeunitedeu/live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Das Herz Europas Von der Friedensunion  zur sozialen Gemeinschaft </dc:title>
  <dc:creator>Nana Walzer</dc:creator>
  <cp:lastModifiedBy>Nana Walzer</cp:lastModifiedBy>
  <cp:revision>38</cp:revision>
  <dcterms:created xsi:type="dcterms:W3CDTF">2020-11-30T20:49:23Z</dcterms:created>
  <dcterms:modified xsi:type="dcterms:W3CDTF">2020-12-04T13:31:01Z</dcterms:modified>
</cp:coreProperties>
</file>