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2" r:id="rId5"/>
    <p:sldId id="260" r:id="rId6"/>
    <p:sldId id="261" r:id="rId7"/>
    <p:sldId id="277" r:id="rId8"/>
    <p:sldId id="272" r:id="rId9"/>
    <p:sldId id="278" r:id="rId10"/>
    <p:sldId id="267" r:id="rId11"/>
    <p:sldId id="274" r:id="rId12"/>
    <p:sldId id="273" r:id="rId13"/>
    <p:sldId id="284" r:id="rId14"/>
    <p:sldId id="286" r:id="rId15"/>
    <p:sldId id="275" r:id="rId16"/>
    <p:sldId id="288" r:id="rId17"/>
    <p:sldId id="289" r:id="rId18"/>
    <p:sldId id="269" r:id="rId19"/>
    <p:sldId id="292" r:id="rId20"/>
    <p:sldId id="259" r:id="rId21"/>
    <p:sldId id="25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BAGLIA Michela (EMPL-EXT)" initials="ZM(" lastIdx="1" clrIdx="0">
    <p:extLst>
      <p:ext uri="{19B8F6BF-5375-455C-9EA6-DF929625EA0E}">
        <p15:presenceInfo xmlns:p15="http://schemas.microsoft.com/office/powerpoint/2012/main" userId="S-1-5-21-1606980848-2025429265-839522115-1453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54C"/>
    <a:srgbClr val="F2A30B"/>
    <a:srgbClr val="242A57"/>
    <a:srgbClr val="009DB3"/>
    <a:srgbClr val="656B89"/>
    <a:srgbClr val="00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9EEBF56-F21C-CCE4-049E-79FFA6904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27113-D8E9-16FA-7958-FFF2BADA6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43C40-CF72-424C-86A9-13AE49FB4C77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26CF7C-6C4D-0B0A-7D65-54A24CA48F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8C220F-B112-82BB-DC2A-3E45A37DDE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6514-BE58-4E40-A823-A878E77B33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89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82762-E1E2-FF44-B082-677F7228FBC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21283-FED2-EB43-B6B2-D2DBA8FC3D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4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i="1" dirty="0"/>
              <a:t>If not relevant to your audience/length of presentation, feel free to “hide” or delete.</a:t>
            </a:r>
            <a:endParaRPr lang="en-US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33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/>
              <a:buChar char="•"/>
            </a:pPr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23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23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de-DE" i="1" dirty="0"/>
              <a:t>(Dieser Punkt kann je nach der spezifischen Zielgruppe angepasst werden)</a:t>
            </a:r>
          </a:p>
          <a:p>
            <a:pPr algn="just"/>
            <a:endParaRPr lang="fr-BE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777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de-DE" dirty="0"/>
              <a:t>(</a:t>
            </a:r>
            <a:r>
              <a:rPr lang="de-DE" i="1" dirty="0"/>
              <a:t>Dieser Punkt kann entsprechend der Zielgruppe angepasst werden. </a:t>
            </a:r>
            <a:r>
              <a:rPr lang="de-DE" b="1" i="1" dirty="0"/>
              <a:t>Und bitte berichten Sie der Task Force „Europäisches Jahr der Kompetenzen“ in der GD EMPL über alle nützlichen Ideen!</a:t>
            </a:r>
            <a:r>
              <a:rPr lang="de-DE" i="1" dirty="0"/>
              <a:t>)</a:t>
            </a:r>
          </a:p>
          <a:p>
            <a:pPr algn="just"/>
            <a:endParaRPr lang="de-DE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9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77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11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8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7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69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491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21283-FED2-EB43-B6B2-D2DBA8FC3D2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10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E1241C8-1CAD-DEB0-91F6-129C9CB23349}"/>
              </a:ext>
            </a:extLst>
          </p:cNvPr>
          <p:cNvSpPr/>
          <p:nvPr userDrawn="1"/>
        </p:nvSpPr>
        <p:spPr>
          <a:xfrm>
            <a:off x="0" y="0"/>
            <a:ext cx="12192000" cy="1992573"/>
          </a:xfrm>
          <a:prstGeom prst="rect">
            <a:avLst/>
          </a:prstGeom>
          <a:solidFill>
            <a:srgbClr val="242A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3F0520-61CB-DF55-52D8-021F4CEA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939" y="224621"/>
            <a:ext cx="1994971" cy="13824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3D9B95-E8B4-AD15-7F44-CC9EAEDF1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1" y="446740"/>
            <a:ext cx="703090" cy="469096"/>
          </a:xfrm>
          <a:prstGeom prst="rect">
            <a:avLst/>
          </a:prstGeom>
        </p:spPr>
      </p:pic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778F6314-5AEE-B255-6CB5-EE0A8342C8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0"/>
            <a:ext cx="12192000" cy="6856731"/>
          </a:xfrm>
          <a:custGeom>
            <a:avLst/>
            <a:gdLst>
              <a:gd name="connsiteX0" fmla="*/ 10064750 w 12192000"/>
              <a:gd name="connsiteY0" fmla="*/ 1573530 h 6856731"/>
              <a:gd name="connsiteX1" fmla="*/ 10058400 w 12192000"/>
              <a:gd name="connsiteY1" fmla="*/ 1579880 h 6856731"/>
              <a:gd name="connsiteX2" fmla="*/ 10064750 w 12192000"/>
              <a:gd name="connsiteY2" fmla="*/ 1586230 h 6856731"/>
              <a:gd name="connsiteX3" fmla="*/ 10071100 w 12192000"/>
              <a:gd name="connsiteY3" fmla="*/ 1579880 h 6856731"/>
              <a:gd name="connsiteX4" fmla="*/ 10064750 w 12192000"/>
              <a:gd name="connsiteY4" fmla="*/ 1573530 h 6856731"/>
              <a:gd name="connsiteX5" fmla="*/ 10078720 w 12192000"/>
              <a:gd name="connsiteY5" fmla="*/ 1520190 h 6856731"/>
              <a:gd name="connsiteX6" fmla="*/ 10072370 w 12192000"/>
              <a:gd name="connsiteY6" fmla="*/ 1526540 h 6856731"/>
              <a:gd name="connsiteX7" fmla="*/ 10078720 w 12192000"/>
              <a:gd name="connsiteY7" fmla="*/ 1532890 h 6856731"/>
              <a:gd name="connsiteX8" fmla="*/ 10085070 w 12192000"/>
              <a:gd name="connsiteY8" fmla="*/ 1526540 h 6856731"/>
              <a:gd name="connsiteX9" fmla="*/ 10078720 w 12192000"/>
              <a:gd name="connsiteY9" fmla="*/ 1520190 h 6856731"/>
              <a:gd name="connsiteX10" fmla="*/ 10119360 w 12192000"/>
              <a:gd name="connsiteY10" fmla="*/ 1518920 h 6856731"/>
              <a:gd name="connsiteX11" fmla="*/ 10111740 w 12192000"/>
              <a:gd name="connsiteY11" fmla="*/ 1526540 h 6856731"/>
              <a:gd name="connsiteX12" fmla="*/ 10119360 w 12192000"/>
              <a:gd name="connsiteY12" fmla="*/ 1534160 h 6856731"/>
              <a:gd name="connsiteX13" fmla="*/ 10126980 w 12192000"/>
              <a:gd name="connsiteY13" fmla="*/ 1526540 h 6856731"/>
              <a:gd name="connsiteX14" fmla="*/ 10119360 w 12192000"/>
              <a:gd name="connsiteY14" fmla="*/ 1518920 h 6856731"/>
              <a:gd name="connsiteX15" fmla="*/ 10226040 w 12192000"/>
              <a:gd name="connsiteY15" fmla="*/ 1464310 h 6856731"/>
              <a:gd name="connsiteX16" fmla="*/ 10218420 w 12192000"/>
              <a:gd name="connsiteY16" fmla="*/ 1471930 h 6856731"/>
              <a:gd name="connsiteX17" fmla="*/ 10226040 w 12192000"/>
              <a:gd name="connsiteY17" fmla="*/ 1479550 h 6856731"/>
              <a:gd name="connsiteX18" fmla="*/ 10233660 w 12192000"/>
              <a:gd name="connsiteY18" fmla="*/ 1471930 h 6856731"/>
              <a:gd name="connsiteX19" fmla="*/ 10226040 w 12192000"/>
              <a:gd name="connsiteY19" fmla="*/ 1464310 h 6856731"/>
              <a:gd name="connsiteX20" fmla="*/ 10172700 w 12192000"/>
              <a:gd name="connsiteY20" fmla="*/ 1461770 h 6856731"/>
              <a:gd name="connsiteX21" fmla="*/ 10162540 w 12192000"/>
              <a:gd name="connsiteY21" fmla="*/ 1471930 h 6856731"/>
              <a:gd name="connsiteX22" fmla="*/ 10172700 w 12192000"/>
              <a:gd name="connsiteY22" fmla="*/ 1482090 h 6856731"/>
              <a:gd name="connsiteX23" fmla="*/ 10182860 w 12192000"/>
              <a:gd name="connsiteY23" fmla="*/ 1471930 h 6856731"/>
              <a:gd name="connsiteX24" fmla="*/ 10172700 w 12192000"/>
              <a:gd name="connsiteY24" fmla="*/ 1461770 h 6856731"/>
              <a:gd name="connsiteX25" fmla="*/ 10118090 w 12192000"/>
              <a:gd name="connsiteY25" fmla="*/ 1461770 h 6856731"/>
              <a:gd name="connsiteX26" fmla="*/ 10107930 w 12192000"/>
              <a:gd name="connsiteY26" fmla="*/ 1471930 h 6856731"/>
              <a:gd name="connsiteX27" fmla="*/ 10118090 w 12192000"/>
              <a:gd name="connsiteY27" fmla="*/ 1482090 h 6856731"/>
              <a:gd name="connsiteX28" fmla="*/ 10128250 w 12192000"/>
              <a:gd name="connsiteY28" fmla="*/ 1471930 h 6856731"/>
              <a:gd name="connsiteX29" fmla="*/ 10118090 w 12192000"/>
              <a:gd name="connsiteY29" fmla="*/ 1461770 h 6856731"/>
              <a:gd name="connsiteX30" fmla="*/ 10119360 w 12192000"/>
              <a:gd name="connsiteY30" fmla="*/ 1408430 h 6856731"/>
              <a:gd name="connsiteX31" fmla="*/ 10109200 w 12192000"/>
              <a:gd name="connsiteY31" fmla="*/ 1418590 h 6856731"/>
              <a:gd name="connsiteX32" fmla="*/ 10119360 w 12192000"/>
              <a:gd name="connsiteY32" fmla="*/ 1428750 h 6856731"/>
              <a:gd name="connsiteX33" fmla="*/ 10129520 w 12192000"/>
              <a:gd name="connsiteY33" fmla="*/ 1418590 h 6856731"/>
              <a:gd name="connsiteX34" fmla="*/ 10119360 w 12192000"/>
              <a:gd name="connsiteY34" fmla="*/ 1408430 h 6856731"/>
              <a:gd name="connsiteX35" fmla="*/ 10172700 w 12192000"/>
              <a:gd name="connsiteY35" fmla="*/ 1405890 h 6856731"/>
              <a:gd name="connsiteX36" fmla="*/ 10160000 w 12192000"/>
              <a:gd name="connsiteY36" fmla="*/ 1418590 h 6856731"/>
              <a:gd name="connsiteX37" fmla="*/ 10172700 w 12192000"/>
              <a:gd name="connsiteY37" fmla="*/ 1431290 h 6856731"/>
              <a:gd name="connsiteX38" fmla="*/ 10185400 w 12192000"/>
              <a:gd name="connsiteY38" fmla="*/ 1418590 h 6856731"/>
              <a:gd name="connsiteX39" fmla="*/ 10172700 w 12192000"/>
              <a:gd name="connsiteY39" fmla="*/ 1405890 h 6856731"/>
              <a:gd name="connsiteX40" fmla="*/ 10280650 w 12192000"/>
              <a:gd name="connsiteY40" fmla="*/ 1404620 h 6856731"/>
              <a:gd name="connsiteX41" fmla="*/ 10266680 w 12192000"/>
              <a:gd name="connsiteY41" fmla="*/ 1418590 h 6856731"/>
              <a:gd name="connsiteX42" fmla="*/ 10280650 w 12192000"/>
              <a:gd name="connsiteY42" fmla="*/ 1432560 h 6856731"/>
              <a:gd name="connsiteX43" fmla="*/ 10294620 w 12192000"/>
              <a:gd name="connsiteY43" fmla="*/ 1418590 h 6856731"/>
              <a:gd name="connsiteX44" fmla="*/ 10280650 w 12192000"/>
              <a:gd name="connsiteY44" fmla="*/ 1404620 h 6856731"/>
              <a:gd name="connsiteX45" fmla="*/ 10226040 w 12192000"/>
              <a:gd name="connsiteY45" fmla="*/ 1404620 h 6856731"/>
              <a:gd name="connsiteX46" fmla="*/ 10212070 w 12192000"/>
              <a:gd name="connsiteY46" fmla="*/ 1418590 h 6856731"/>
              <a:gd name="connsiteX47" fmla="*/ 10226040 w 12192000"/>
              <a:gd name="connsiteY47" fmla="*/ 1432560 h 6856731"/>
              <a:gd name="connsiteX48" fmla="*/ 10240010 w 12192000"/>
              <a:gd name="connsiteY48" fmla="*/ 1418590 h 6856731"/>
              <a:gd name="connsiteX49" fmla="*/ 10226040 w 12192000"/>
              <a:gd name="connsiteY49" fmla="*/ 1404620 h 6856731"/>
              <a:gd name="connsiteX50" fmla="*/ 10132060 w 12192000"/>
              <a:gd name="connsiteY50" fmla="*/ 1365250 h 6856731"/>
              <a:gd name="connsiteX51" fmla="*/ 10125710 w 12192000"/>
              <a:gd name="connsiteY51" fmla="*/ 1371600 h 6856731"/>
              <a:gd name="connsiteX52" fmla="*/ 10132060 w 12192000"/>
              <a:gd name="connsiteY52" fmla="*/ 1377950 h 6856731"/>
              <a:gd name="connsiteX53" fmla="*/ 10138410 w 12192000"/>
              <a:gd name="connsiteY53" fmla="*/ 1371600 h 6856731"/>
              <a:gd name="connsiteX54" fmla="*/ 10132060 w 12192000"/>
              <a:gd name="connsiteY54" fmla="*/ 1365250 h 6856731"/>
              <a:gd name="connsiteX55" fmla="*/ 10172700 w 12192000"/>
              <a:gd name="connsiteY55" fmla="*/ 1351280 h 6856731"/>
              <a:gd name="connsiteX56" fmla="*/ 10158730 w 12192000"/>
              <a:gd name="connsiteY56" fmla="*/ 1365250 h 6856731"/>
              <a:gd name="connsiteX57" fmla="*/ 10172700 w 12192000"/>
              <a:gd name="connsiteY57" fmla="*/ 1379220 h 6856731"/>
              <a:gd name="connsiteX58" fmla="*/ 10186670 w 12192000"/>
              <a:gd name="connsiteY58" fmla="*/ 1365250 h 6856731"/>
              <a:gd name="connsiteX59" fmla="*/ 10172700 w 12192000"/>
              <a:gd name="connsiteY59" fmla="*/ 1351280 h 6856731"/>
              <a:gd name="connsiteX60" fmla="*/ 10226040 w 12192000"/>
              <a:gd name="connsiteY60" fmla="*/ 1350010 h 6856731"/>
              <a:gd name="connsiteX61" fmla="*/ 10210800 w 12192000"/>
              <a:gd name="connsiteY61" fmla="*/ 1365250 h 6856731"/>
              <a:gd name="connsiteX62" fmla="*/ 10226040 w 12192000"/>
              <a:gd name="connsiteY62" fmla="*/ 1380490 h 6856731"/>
              <a:gd name="connsiteX63" fmla="*/ 10241280 w 12192000"/>
              <a:gd name="connsiteY63" fmla="*/ 1365250 h 6856731"/>
              <a:gd name="connsiteX64" fmla="*/ 10226040 w 12192000"/>
              <a:gd name="connsiteY64" fmla="*/ 1350010 h 6856731"/>
              <a:gd name="connsiteX65" fmla="*/ 10280650 w 12192000"/>
              <a:gd name="connsiteY65" fmla="*/ 1348740 h 6856731"/>
              <a:gd name="connsiteX66" fmla="*/ 10264140 w 12192000"/>
              <a:gd name="connsiteY66" fmla="*/ 1365250 h 6856731"/>
              <a:gd name="connsiteX67" fmla="*/ 10280650 w 12192000"/>
              <a:gd name="connsiteY67" fmla="*/ 1381760 h 6856731"/>
              <a:gd name="connsiteX68" fmla="*/ 10297160 w 12192000"/>
              <a:gd name="connsiteY68" fmla="*/ 1365250 h 6856731"/>
              <a:gd name="connsiteX69" fmla="*/ 10280650 w 12192000"/>
              <a:gd name="connsiteY69" fmla="*/ 1348740 h 6856731"/>
              <a:gd name="connsiteX70" fmla="*/ 10333990 w 12192000"/>
              <a:gd name="connsiteY70" fmla="*/ 1347470 h 6856731"/>
              <a:gd name="connsiteX71" fmla="*/ 10316210 w 12192000"/>
              <a:gd name="connsiteY71" fmla="*/ 1365250 h 6856731"/>
              <a:gd name="connsiteX72" fmla="*/ 10333990 w 12192000"/>
              <a:gd name="connsiteY72" fmla="*/ 1383030 h 6856731"/>
              <a:gd name="connsiteX73" fmla="*/ 10351770 w 12192000"/>
              <a:gd name="connsiteY73" fmla="*/ 1365250 h 6856731"/>
              <a:gd name="connsiteX74" fmla="*/ 10333990 w 12192000"/>
              <a:gd name="connsiteY74" fmla="*/ 1347470 h 6856731"/>
              <a:gd name="connsiteX75" fmla="*/ 10172700 w 12192000"/>
              <a:gd name="connsiteY75" fmla="*/ 1294130 h 6856731"/>
              <a:gd name="connsiteX76" fmla="*/ 10156190 w 12192000"/>
              <a:gd name="connsiteY76" fmla="*/ 1310640 h 6856731"/>
              <a:gd name="connsiteX77" fmla="*/ 10172700 w 12192000"/>
              <a:gd name="connsiteY77" fmla="*/ 1327150 h 6856731"/>
              <a:gd name="connsiteX78" fmla="*/ 10189210 w 12192000"/>
              <a:gd name="connsiteY78" fmla="*/ 1310640 h 6856731"/>
              <a:gd name="connsiteX79" fmla="*/ 10172700 w 12192000"/>
              <a:gd name="connsiteY79" fmla="*/ 1294130 h 6856731"/>
              <a:gd name="connsiteX80" fmla="*/ 10226040 w 12192000"/>
              <a:gd name="connsiteY80" fmla="*/ 1292860 h 6856731"/>
              <a:gd name="connsiteX81" fmla="*/ 10208260 w 12192000"/>
              <a:gd name="connsiteY81" fmla="*/ 1310640 h 6856731"/>
              <a:gd name="connsiteX82" fmla="*/ 10226040 w 12192000"/>
              <a:gd name="connsiteY82" fmla="*/ 1328420 h 6856731"/>
              <a:gd name="connsiteX83" fmla="*/ 10243820 w 12192000"/>
              <a:gd name="connsiteY83" fmla="*/ 1310640 h 6856731"/>
              <a:gd name="connsiteX84" fmla="*/ 10226040 w 12192000"/>
              <a:gd name="connsiteY84" fmla="*/ 1292860 h 6856731"/>
              <a:gd name="connsiteX85" fmla="*/ 10333990 w 12192000"/>
              <a:gd name="connsiteY85" fmla="*/ 1291590 h 6856731"/>
              <a:gd name="connsiteX86" fmla="*/ 10313670 w 12192000"/>
              <a:gd name="connsiteY86" fmla="*/ 1311910 h 6856731"/>
              <a:gd name="connsiteX87" fmla="*/ 10333990 w 12192000"/>
              <a:gd name="connsiteY87" fmla="*/ 1332230 h 6856731"/>
              <a:gd name="connsiteX88" fmla="*/ 10354310 w 12192000"/>
              <a:gd name="connsiteY88" fmla="*/ 1311910 h 6856731"/>
              <a:gd name="connsiteX89" fmla="*/ 10333990 w 12192000"/>
              <a:gd name="connsiteY89" fmla="*/ 1291590 h 6856731"/>
              <a:gd name="connsiteX90" fmla="*/ 10280650 w 12192000"/>
              <a:gd name="connsiteY90" fmla="*/ 1291590 h 6856731"/>
              <a:gd name="connsiteX91" fmla="*/ 10261600 w 12192000"/>
              <a:gd name="connsiteY91" fmla="*/ 1310640 h 6856731"/>
              <a:gd name="connsiteX92" fmla="*/ 10280650 w 12192000"/>
              <a:gd name="connsiteY92" fmla="*/ 1329690 h 6856731"/>
              <a:gd name="connsiteX93" fmla="*/ 10299700 w 12192000"/>
              <a:gd name="connsiteY93" fmla="*/ 1310640 h 6856731"/>
              <a:gd name="connsiteX94" fmla="*/ 10280650 w 12192000"/>
              <a:gd name="connsiteY94" fmla="*/ 1291590 h 6856731"/>
              <a:gd name="connsiteX95" fmla="*/ 10387330 w 12192000"/>
              <a:gd name="connsiteY95" fmla="*/ 1290320 h 6856731"/>
              <a:gd name="connsiteX96" fmla="*/ 10367010 w 12192000"/>
              <a:gd name="connsiteY96" fmla="*/ 1310640 h 6856731"/>
              <a:gd name="connsiteX97" fmla="*/ 10387330 w 12192000"/>
              <a:gd name="connsiteY97" fmla="*/ 1330960 h 6856731"/>
              <a:gd name="connsiteX98" fmla="*/ 10407650 w 12192000"/>
              <a:gd name="connsiteY98" fmla="*/ 1310640 h 6856731"/>
              <a:gd name="connsiteX99" fmla="*/ 10387330 w 12192000"/>
              <a:gd name="connsiteY99" fmla="*/ 1290320 h 6856731"/>
              <a:gd name="connsiteX100" fmla="*/ 10172700 w 12192000"/>
              <a:gd name="connsiteY100" fmla="*/ 1244600 h 6856731"/>
              <a:gd name="connsiteX101" fmla="*/ 10160000 w 12192000"/>
              <a:gd name="connsiteY101" fmla="*/ 1257300 h 6856731"/>
              <a:gd name="connsiteX102" fmla="*/ 10172700 w 12192000"/>
              <a:gd name="connsiteY102" fmla="*/ 1270000 h 6856731"/>
              <a:gd name="connsiteX103" fmla="*/ 10185400 w 12192000"/>
              <a:gd name="connsiteY103" fmla="*/ 1257300 h 6856731"/>
              <a:gd name="connsiteX104" fmla="*/ 10172700 w 12192000"/>
              <a:gd name="connsiteY104" fmla="*/ 1244600 h 6856731"/>
              <a:gd name="connsiteX105" fmla="*/ 10226040 w 12192000"/>
              <a:gd name="connsiteY105" fmla="*/ 1238250 h 6856731"/>
              <a:gd name="connsiteX106" fmla="*/ 10206990 w 12192000"/>
              <a:gd name="connsiteY106" fmla="*/ 1257300 h 6856731"/>
              <a:gd name="connsiteX107" fmla="*/ 10226040 w 12192000"/>
              <a:gd name="connsiteY107" fmla="*/ 1276350 h 6856731"/>
              <a:gd name="connsiteX108" fmla="*/ 10245090 w 12192000"/>
              <a:gd name="connsiteY108" fmla="*/ 1257300 h 6856731"/>
              <a:gd name="connsiteX109" fmla="*/ 10226040 w 12192000"/>
              <a:gd name="connsiteY109" fmla="*/ 1238250 h 6856731"/>
              <a:gd name="connsiteX110" fmla="*/ 10280650 w 12192000"/>
              <a:gd name="connsiteY110" fmla="*/ 1236980 h 6856731"/>
              <a:gd name="connsiteX111" fmla="*/ 10260330 w 12192000"/>
              <a:gd name="connsiteY111" fmla="*/ 1257300 h 6856731"/>
              <a:gd name="connsiteX112" fmla="*/ 10280650 w 12192000"/>
              <a:gd name="connsiteY112" fmla="*/ 1277620 h 6856731"/>
              <a:gd name="connsiteX113" fmla="*/ 10300970 w 12192000"/>
              <a:gd name="connsiteY113" fmla="*/ 1257300 h 6856731"/>
              <a:gd name="connsiteX114" fmla="*/ 10280650 w 12192000"/>
              <a:gd name="connsiteY114" fmla="*/ 1236980 h 6856731"/>
              <a:gd name="connsiteX115" fmla="*/ 10333990 w 12192000"/>
              <a:gd name="connsiteY115" fmla="*/ 1235710 h 6856731"/>
              <a:gd name="connsiteX116" fmla="*/ 10312400 w 12192000"/>
              <a:gd name="connsiteY116" fmla="*/ 1257300 h 6856731"/>
              <a:gd name="connsiteX117" fmla="*/ 10333990 w 12192000"/>
              <a:gd name="connsiteY117" fmla="*/ 1278890 h 6856731"/>
              <a:gd name="connsiteX118" fmla="*/ 10355580 w 12192000"/>
              <a:gd name="connsiteY118" fmla="*/ 1257300 h 6856731"/>
              <a:gd name="connsiteX119" fmla="*/ 10333990 w 12192000"/>
              <a:gd name="connsiteY119" fmla="*/ 1235710 h 6856731"/>
              <a:gd name="connsiteX120" fmla="*/ 10387330 w 12192000"/>
              <a:gd name="connsiteY120" fmla="*/ 1234440 h 6856731"/>
              <a:gd name="connsiteX121" fmla="*/ 10364470 w 12192000"/>
              <a:gd name="connsiteY121" fmla="*/ 1257300 h 6856731"/>
              <a:gd name="connsiteX122" fmla="*/ 10387330 w 12192000"/>
              <a:gd name="connsiteY122" fmla="*/ 1280160 h 6856731"/>
              <a:gd name="connsiteX123" fmla="*/ 10410190 w 12192000"/>
              <a:gd name="connsiteY123" fmla="*/ 1257300 h 6856731"/>
              <a:gd name="connsiteX124" fmla="*/ 10387330 w 12192000"/>
              <a:gd name="connsiteY124" fmla="*/ 1234440 h 6856731"/>
              <a:gd name="connsiteX125" fmla="*/ 10226040 w 12192000"/>
              <a:gd name="connsiteY125" fmla="*/ 1181100 h 6856731"/>
              <a:gd name="connsiteX126" fmla="*/ 10204450 w 12192000"/>
              <a:gd name="connsiteY126" fmla="*/ 1202690 h 6856731"/>
              <a:gd name="connsiteX127" fmla="*/ 10226040 w 12192000"/>
              <a:gd name="connsiteY127" fmla="*/ 1224280 h 6856731"/>
              <a:gd name="connsiteX128" fmla="*/ 10247630 w 12192000"/>
              <a:gd name="connsiteY128" fmla="*/ 1202690 h 6856731"/>
              <a:gd name="connsiteX129" fmla="*/ 10226040 w 12192000"/>
              <a:gd name="connsiteY129" fmla="*/ 1181100 h 6856731"/>
              <a:gd name="connsiteX130" fmla="*/ 10387330 w 12192000"/>
              <a:gd name="connsiteY130" fmla="*/ 1179830 h 6856731"/>
              <a:gd name="connsiteX131" fmla="*/ 10363200 w 12192000"/>
              <a:gd name="connsiteY131" fmla="*/ 1203960 h 6856731"/>
              <a:gd name="connsiteX132" fmla="*/ 10387330 w 12192000"/>
              <a:gd name="connsiteY132" fmla="*/ 1228090 h 6856731"/>
              <a:gd name="connsiteX133" fmla="*/ 10411460 w 12192000"/>
              <a:gd name="connsiteY133" fmla="*/ 1203960 h 6856731"/>
              <a:gd name="connsiteX134" fmla="*/ 10387330 w 12192000"/>
              <a:gd name="connsiteY134" fmla="*/ 1179830 h 6856731"/>
              <a:gd name="connsiteX135" fmla="*/ 10333990 w 12192000"/>
              <a:gd name="connsiteY135" fmla="*/ 1179830 h 6856731"/>
              <a:gd name="connsiteX136" fmla="*/ 10309860 w 12192000"/>
              <a:gd name="connsiteY136" fmla="*/ 1203960 h 6856731"/>
              <a:gd name="connsiteX137" fmla="*/ 10333990 w 12192000"/>
              <a:gd name="connsiteY137" fmla="*/ 1228090 h 6856731"/>
              <a:gd name="connsiteX138" fmla="*/ 10358120 w 12192000"/>
              <a:gd name="connsiteY138" fmla="*/ 1203960 h 6856731"/>
              <a:gd name="connsiteX139" fmla="*/ 10333990 w 12192000"/>
              <a:gd name="connsiteY139" fmla="*/ 1179830 h 6856731"/>
              <a:gd name="connsiteX140" fmla="*/ 10280650 w 12192000"/>
              <a:gd name="connsiteY140" fmla="*/ 1179830 h 6856731"/>
              <a:gd name="connsiteX141" fmla="*/ 10257790 w 12192000"/>
              <a:gd name="connsiteY141" fmla="*/ 1202690 h 6856731"/>
              <a:gd name="connsiteX142" fmla="*/ 10280650 w 12192000"/>
              <a:gd name="connsiteY142" fmla="*/ 1225550 h 6856731"/>
              <a:gd name="connsiteX143" fmla="*/ 10303510 w 12192000"/>
              <a:gd name="connsiteY143" fmla="*/ 1202690 h 6856731"/>
              <a:gd name="connsiteX144" fmla="*/ 10280650 w 12192000"/>
              <a:gd name="connsiteY144" fmla="*/ 1179830 h 6856731"/>
              <a:gd name="connsiteX145" fmla="*/ 10440670 w 12192000"/>
              <a:gd name="connsiteY145" fmla="*/ 1177290 h 6856731"/>
              <a:gd name="connsiteX146" fmla="*/ 10415270 w 12192000"/>
              <a:gd name="connsiteY146" fmla="*/ 1202690 h 6856731"/>
              <a:gd name="connsiteX147" fmla="*/ 10440670 w 12192000"/>
              <a:gd name="connsiteY147" fmla="*/ 1228090 h 6856731"/>
              <a:gd name="connsiteX148" fmla="*/ 10466070 w 12192000"/>
              <a:gd name="connsiteY148" fmla="*/ 1202690 h 6856731"/>
              <a:gd name="connsiteX149" fmla="*/ 10440670 w 12192000"/>
              <a:gd name="connsiteY149" fmla="*/ 1177290 h 6856731"/>
              <a:gd name="connsiteX150" fmla="*/ 10226040 w 12192000"/>
              <a:gd name="connsiteY150" fmla="*/ 1132840 h 6856731"/>
              <a:gd name="connsiteX151" fmla="*/ 10209530 w 12192000"/>
              <a:gd name="connsiteY151" fmla="*/ 1149350 h 6856731"/>
              <a:gd name="connsiteX152" fmla="*/ 10226040 w 12192000"/>
              <a:gd name="connsiteY152" fmla="*/ 1165860 h 6856731"/>
              <a:gd name="connsiteX153" fmla="*/ 10242550 w 12192000"/>
              <a:gd name="connsiteY153" fmla="*/ 1149350 h 6856731"/>
              <a:gd name="connsiteX154" fmla="*/ 10226040 w 12192000"/>
              <a:gd name="connsiteY154" fmla="*/ 1132840 h 6856731"/>
              <a:gd name="connsiteX155" fmla="*/ 10280650 w 12192000"/>
              <a:gd name="connsiteY155" fmla="*/ 1125220 h 6856731"/>
              <a:gd name="connsiteX156" fmla="*/ 10256520 w 12192000"/>
              <a:gd name="connsiteY156" fmla="*/ 1149350 h 6856731"/>
              <a:gd name="connsiteX157" fmla="*/ 10280650 w 12192000"/>
              <a:gd name="connsiteY157" fmla="*/ 1173480 h 6856731"/>
              <a:gd name="connsiteX158" fmla="*/ 10304780 w 12192000"/>
              <a:gd name="connsiteY158" fmla="*/ 1149350 h 6856731"/>
              <a:gd name="connsiteX159" fmla="*/ 10280650 w 12192000"/>
              <a:gd name="connsiteY159" fmla="*/ 1125220 h 6856731"/>
              <a:gd name="connsiteX160" fmla="*/ 10441940 w 12192000"/>
              <a:gd name="connsiteY160" fmla="*/ 1123950 h 6856731"/>
              <a:gd name="connsiteX161" fmla="*/ 10416540 w 12192000"/>
              <a:gd name="connsiteY161" fmla="*/ 1149350 h 6856731"/>
              <a:gd name="connsiteX162" fmla="*/ 10441940 w 12192000"/>
              <a:gd name="connsiteY162" fmla="*/ 1174750 h 6856731"/>
              <a:gd name="connsiteX163" fmla="*/ 10467340 w 12192000"/>
              <a:gd name="connsiteY163" fmla="*/ 1149350 h 6856731"/>
              <a:gd name="connsiteX164" fmla="*/ 10441940 w 12192000"/>
              <a:gd name="connsiteY164" fmla="*/ 1123950 h 6856731"/>
              <a:gd name="connsiteX165" fmla="*/ 10387330 w 12192000"/>
              <a:gd name="connsiteY165" fmla="*/ 1123950 h 6856731"/>
              <a:gd name="connsiteX166" fmla="*/ 10360660 w 12192000"/>
              <a:gd name="connsiteY166" fmla="*/ 1150620 h 6856731"/>
              <a:gd name="connsiteX167" fmla="*/ 10387330 w 12192000"/>
              <a:gd name="connsiteY167" fmla="*/ 1177290 h 6856731"/>
              <a:gd name="connsiteX168" fmla="*/ 10414000 w 12192000"/>
              <a:gd name="connsiteY168" fmla="*/ 1150620 h 6856731"/>
              <a:gd name="connsiteX169" fmla="*/ 10387330 w 12192000"/>
              <a:gd name="connsiteY169" fmla="*/ 1123950 h 6856731"/>
              <a:gd name="connsiteX170" fmla="*/ 10333990 w 12192000"/>
              <a:gd name="connsiteY170" fmla="*/ 1123950 h 6856731"/>
              <a:gd name="connsiteX171" fmla="*/ 10308590 w 12192000"/>
              <a:gd name="connsiteY171" fmla="*/ 1149350 h 6856731"/>
              <a:gd name="connsiteX172" fmla="*/ 10333990 w 12192000"/>
              <a:gd name="connsiteY172" fmla="*/ 1174750 h 6856731"/>
              <a:gd name="connsiteX173" fmla="*/ 10359390 w 12192000"/>
              <a:gd name="connsiteY173" fmla="*/ 1149350 h 6856731"/>
              <a:gd name="connsiteX174" fmla="*/ 10333990 w 12192000"/>
              <a:gd name="connsiteY174" fmla="*/ 1123950 h 6856731"/>
              <a:gd name="connsiteX175" fmla="*/ 10227310 w 12192000"/>
              <a:gd name="connsiteY175" fmla="*/ 1082040 h 6856731"/>
              <a:gd name="connsiteX176" fmla="*/ 10214610 w 12192000"/>
              <a:gd name="connsiteY176" fmla="*/ 1094740 h 6856731"/>
              <a:gd name="connsiteX177" fmla="*/ 10227310 w 12192000"/>
              <a:gd name="connsiteY177" fmla="*/ 1107440 h 6856731"/>
              <a:gd name="connsiteX178" fmla="*/ 10240010 w 12192000"/>
              <a:gd name="connsiteY178" fmla="*/ 1094740 h 6856731"/>
              <a:gd name="connsiteX179" fmla="*/ 10227310 w 12192000"/>
              <a:gd name="connsiteY179" fmla="*/ 1082040 h 6856731"/>
              <a:gd name="connsiteX180" fmla="*/ 10387330 w 12192000"/>
              <a:gd name="connsiteY180" fmla="*/ 1070610 h 6856731"/>
              <a:gd name="connsiteX181" fmla="*/ 10361930 w 12192000"/>
              <a:gd name="connsiteY181" fmla="*/ 1096010 h 6856731"/>
              <a:gd name="connsiteX182" fmla="*/ 10387330 w 12192000"/>
              <a:gd name="connsiteY182" fmla="*/ 1121410 h 6856731"/>
              <a:gd name="connsiteX183" fmla="*/ 10412730 w 12192000"/>
              <a:gd name="connsiteY183" fmla="*/ 1096010 h 6856731"/>
              <a:gd name="connsiteX184" fmla="*/ 10387330 w 12192000"/>
              <a:gd name="connsiteY184" fmla="*/ 1070610 h 6856731"/>
              <a:gd name="connsiteX185" fmla="*/ 10333990 w 12192000"/>
              <a:gd name="connsiteY185" fmla="*/ 1070610 h 6856731"/>
              <a:gd name="connsiteX186" fmla="*/ 10308590 w 12192000"/>
              <a:gd name="connsiteY186" fmla="*/ 1096010 h 6856731"/>
              <a:gd name="connsiteX187" fmla="*/ 10333990 w 12192000"/>
              <a:gd name="connsiteY187" fmla="*/ 1121410 h 6856731"/>
              <a:gd name="connsiteX188" fmla="*/ 10359390 w 12192000"/>
              <a:gd name="connsiteY188" fmla="*/ 1096010 h 6856731"/>
              <a:gd name="connsiteX189" fmla="*/ 10333990 w 12192000"/>
              <a:gd name="connsiteY189" fmla="*/ 1070610 h 6856731"/>
              <a:gd name="connsiteX190" fmla="*/ 10280650 w 12192000"/>
              <a:gd name="connsiteY190" fmla="*/ 1070610 h 6856731"/>
              <a:gd name="connsiteX191" fmla="*/ 10255250 w 12192000"/>
              <a:gd name="connsiteY191" fmla="*/ 1096010 h 6856731"/>
              <a:gd name="connsiteX192" fmla="*/ 10280650 w 12192000"/>
              <a:gd name="connsiteY192" fmla="*/ 1121410 h 6856731"/>
              <a:gd name="connsiteX193" fmla="*/ 10306050 w 12192000"/>
              <a:gd name="connsiteY193" fmla="*/ 1096010 h 6856731"/>
              <a:gd name="connsiteX194" fmla="*/ 10280650 w 12192000"/>
              <a:gd name="connsiteY194" fmla="*/ 1070610 h 6856731"/>
              <a:gd name="connsiteX195" fmla="*/ 10441940 w 12192000"/>
              <a:gd name="connsiteY195" fmla="*/ 1069340 h 6856731"/>
              <a:gd name="connsiteX196" fmla="*/ 10415270 w 12192000"/>
              <a:gd name="connsiteY196" fmla="*/ 1096010 h 6856731"/>
              <a:gd name="connsiteX197" fmla="*/ 10441940 w 12192000"/>
              <a:gd name="connsiteY197" fmla="*/ 1122680 h 6856731"/>
              <a:gd name="connsiteX198" fmla="*/ 10468610 w 12192000"/>
              <a:gd name="connsiteY198" fmla="*/ 1096010 h 6856731"/>
              <a:gd name="connsiteX199" fmla="*/ 10441940 w 12192000"/>
              <a:gd name="connsiteY199" fmla="*/ 1069340 h 6856731"/>
              <a:gd name="connsiteX200" fmla="*/ 10494010 w 12192000"/>
              <a:gd name="connsiteY200" fmla="*/ 1065530 h 6856731"/>
              <a:gd name="connsiteX201" fmla="*/ 10497895 w 12192000"/>
              <a:gd name="connsiteY201" fmla="*/ 1067024 h 6856731"/>
              <a:gd name="connsiteX202" fmla="*/ 10495280 w 12192000"/>
              <a:gd name="connsiteY202" fmla="*/ 1068070 h 6856731"/>
              <a:gd name="connsiteX203" fmla="*/ 10491470 w 12192000"/>
              <a:gd name="connsiteY203" fmla="*/ 1066546 h 6856731"/>
              <a:gd name="connsiteX204" fmla="*/ 10514330 w 12192000"/>
              <a:gd name="connsiteY204" fmla="*/ 1060450 h 6856731"/>
              <a:gd name="connsiteX205" fmla="*/ 10510520 w 12192000"/>
              <a:gd name="connsiteY205" fmla="*/ 1071880 h 6856731"/>
              <a:gd name="connsiteX206" fmla="*/ 10497895 w 12192000"/>
              <a:gd name="connsiteY206" fmla="*/ 1067024 h 6856731"/>
              <a:gd name="connsiteX207" fmla="*/ 10520793 w 12192000"/>
              <a:gd name="connsiteY207" fmla="*/ 1038579 h 6856731"/>
              <a:gd name="connsiteX208" fmla="*/ 10521950 w 12192000"/>
              <a:gd name="connsiteY208" fmla="*/ 1041400 h 6856731"/>
              <a:gd name="connsiteX209" fmla="*/ 10514330 w 12192000"/>
              <a:gd name="connsiteY209" fmla="*/ 1060450 h 6856731"/>
              <a:gd name="connsiteX210" fmla="*/ 10520680 w 12192000"/>
              <a:gd name="connsiteY210" fmla="*/ 1041400 h 6856731"/>
              <a:gd name="connsiteX211" fmla="*/ 10520680 w 12192000"/>
              <a:gd name="connsiteY211" fmla="*/ 1038860 h 6856731"/>
              <a:gd name="connsiteX212" fmla="*/ 10172700 w 12192000"/>
              <a:gd name="connsiteY212" fmla="*/ 1032510 h 6856731"/>
              <a:gd name="connsiteX213" fmla="*/ 10163810 w 12192000"/>
              <a:gd name="connsiteY213" fmla="*/ 1041400 h 6856731"/>
              <a:gd name="connsiteX214" fmla="*/ 10172700 w 12192000"/>
              <a:gd name="connsiteY214" fmla="*/ 1050290 h 6856731"/>
              <a:gd name="connsiteX215" fmla="*/ 10181590 w 12192000"/>
              <a:gd name="connsiteY215" fmla="*/ 1041400 h 6856731"/>
              <a:gd name="connsiteX216" fmla="*/ 10172700 w 12192000"/>
              <a:gd name="connsiteY216" fmla="*/ 1032510 h 6856731"/>
              <a:gd name="connsiteX217" fmla="*/ 10226040 w 12192000"/>
              <a:gd name="connsiteY217" fmla="*/ 1024890 h 6856731"/>
              <a:gd name="connsiteX218" fmla="*/ 10208260 w 12192000"/>
              <a:gd name="connsiteY218" fmla="*/ 1042670 h 6856731"/>
              <a:gd name="connsiteX219" fmla="*/ 10226040 w 12192000"/>
              <a:gd name="connsiteY219" fmla="*/ 1060450 h 6856731"/>
              <a:gd name="connsiteX220" fmla="*/ 10243820 w 12192000"/>
              <a:gd name="connsiteY220" fmla="*/ 1042670 h 6856731"/>
              <a:gd name="connsiteX221" fmla="*/ 10226040 w 12192000"/>
              <a:gd name="connsiteY221" fmla="*/ 1024890 h 6856731"/>
              <a:gd name="connsiteX222" fmla="*/ 10387330 w 12192000"/>
              <a:gd name="connsiteY222" fmla="*/ 1017270 h 6856731"/>
              <a:gd name="connsiteX223" fmla="*/ 10361930 w 12192000"/>
              <a:gd name="connsiteY223" fmla="*/ 1042670 h 6856731"/>
              <a:gd name="connsiteX224" fmla="*/ 10387330 w 12192000"/>
              <a:gd name="connsiteY224" fmla="*/ 1068070 h 6856731"/>
              <a:gd name="connsiteX225" fmla="*/ 10412730 w 12192000"/>
              <a:gd name="connsiteY225" fmla="*/ 1042670 h 6856731"/>
              <a:gd name="connsiteX226" fmla="*/ 10387330 w 12192000"/>
              <a:gd name="connsiteY226" fmla="*/ 1017270 h 6856731"/>
              <a:gd name="connsiteX227" fmla="*/ 10333990 w 12192000"/>
              <a:gd name="connsiteY227" fmla="*/ 1017270 h 6856731"/>
              <a:gd name="connsiteX228" fmla="*/ 10308590 w 12192000"/>
              <a:gd name="connsiteY228" fmla="*/ 1042670 h 6856731"/>
              <a:gd name="connsiteX229" fmla="*/ 10333990 w 12192000"/>
              <a:gd name="connsiteY229" fmla="*/ 1068070 h 6856731"/>
              <a:gd name="connsiteX230" fmla="*/ 10359390 w 12192000"/>
              <a:gd name="connsiteY230" fmla="*/ 1042670 h 6856731"/>
              <a:gd name="connsiteX231" fmla="*/ 10333990 w 12192000"/>
              <a:gd name="connsiteY231" fmla="*/ 1017270 h 6856731"/>
              <a:gd name="connsiteX232" fmla="*/ 10521773 w 12192000"/>
              <a:gd name="connsiteY232" fmla="*/ 988503 h 6856731"/>
              <a:gd name="connsiteX233" fmla="*/ 10532110 w 12192000"/>
              <a:gd name="connsiteY233" fmla="*/ 1007110 h 6856731"/>
              <a:gd name="connsiteX234" fmla="*/ 10528300 w 12192000"/>
              <a:gd name="connsiteY234" fmla="*/ 1019810 h 6856731"/>
              <a:gd name="connsiteX235" fmla="*/ 10520793 w 12192000"/>
              <a:gd name="connsiteY235" fmla="*/ 1038579 h 6856731"/>
              <a:gd name="connsiteX236" fmla="*/ 10514330 w 12192000"/>
              <a:gd name="connsiteY236" fmla="*/ 1022826 h 6856731"/>
              <a:gd name="connsiteX237" fmla="*/ 10495280 w 12192000"/>
              <a:gd name="connsiteY237" fmla="*/ 1014730 h 6856731"/>
              <a:gd name="connsiteX238" fmla="*/ 10514330 w 12192000"/>
              <a:gd name="connsiteY238" fmla="*/ 1007110 h 6856731"/>
              <a:gd name="connsiteX239" fmla="*/ 10468610 w 12192000"/>
              <a:gd name="connsiteY239" fmla="*/ 988060 h 6856731"/>
              <a:gd name="connsiteX240" fmla="*/ 10495280 w 12192000"/>
              <a:gd name="connsiteY240" fmla="*/ 1014730 h 6856731"/>
              <a:gd name="connsiteX241" fmla="*/ 10468610 w 12192000"/>
              <a:gd name="connsiteY241" fmla="*/ 1041400 h 6856731"/>
              <a:gd name="connsiteX242" fmla="*/ 10441940 w 12192000"/>
              <a:gd name="connsiteY242" fmla="*/ 1014730 h 6856731"/>
              <a:gd name="connsiteX243" fmla="*/ 10468610 w 12192000"/>
              <a:gd name="connsiteY243" fmla="*/ 988060 h 6856731"/>
              <a:gd name="connsiteX244" fmla="*/ 10519918 w 12192000"/>
              <a:gd name="connsiteY244" fmla="*/ 982980 h 6856731"/>
              <a:gd name="connsiteX245" fmla="*/ 10521950 w 12192000"/>
              <a:gd name="connsiteY245" fmla="*/ 988060 h 6856731"/>
              <a:gd name="connsiteX246" fmla="*/ 10521773 w 12192000"/>
              <a:gd name="connsiteY246" fmla="*/ 988503 h 6856731"/>
              <a:gd name="connsiteX247" fmla="*/ 10519410 w 12192000"/>
              <a:gd name="connsiteY247" fmla="*/ 984250 h 6856731"/>
              <a:gd name="connsiteX248" fmla="*/ 10119360 w 12192000"/>
              <a:gd name="connsiteY248" fmla="*/ 981710 h 6856731"/>
              <a:gd name="connsiteX249" fmla="*/ 10110470 w 12192000"/>
              <a:gd name="connsiteY249" fmla="*/ 990600 h 6856731"/>
              <a:gd name="connsiteX250" fmla="*/ 10119360 w 12192000"/>
              <a:gd name="connsiteY250" fmla="*/ 999490 h 6856731"/>
              <a:gd name="connsiteX251" fmla="*/ 10128250 w 12192000"/>
              <a:gd name="connsiteY251" fmla="*/ 990600 h 6856731"/>
              <a:gd name="connsiteX252" fmla="*/ 10119360 w 12192000"/>
              <a:gd name="connsiteY252" fmla="*/ 981710 h 6856731"/>
              <a:gd name="connsiteX253" fmla="*/ 10172700 w 12192000"/>
              <a:gd name="connsiteY253" fmla="*/ 965200 h 6856731"/>
              <a:gd name="connsiteX254" fmla="*/ 10149840 w 12192000"/>
              <a:gd name="connsiteY254" fmla="*/ 988060 h 6856731"/>
              <a:gd name="connsiteX255" fmla="*/ 10172700 w 12192000"/>
              <a:gd name="connsiteY255" fmla="*/ 1010920 h 6856731"/>
              <a:gd name="connsiteX256" fmla="*/ 10195560 w 12192000"/>
              <a:gd name="connsiteY256" fmla="*/ 988060 h 6856731"/>
              <a:gd name="connsiteX257" fmla="*/ 10172700 w 12192000"/>
              <a:gd name="connsiteY257" fmla="*/ 965200 h 6856731"/>
              <a:gd name="connsiteX258" fmla="*/ 10387330 w 12192000"/>
              <a:gd name="connsiteY258" fmla="*/ 962660 h 6856731"/>
              <a:gd name="connsiteX259" fmla="*/ 10361930 w 12192000"/>
              <a:gd name="connsiteY259" fmla="*/ 988060 h 6856731"/>
              <a:gd name="connsiteX260" fmla="*/ 10387330 w 12192000"/>
              <a:gd name="connsiteY260" fmla="*/ 1013460 h 6856731"/>
              <a:gd name="connsiteX261" fmla="*/ 10412730 w 12192000"/>
              <a:gd name="connsiteY261" fmla="*/ 988060 h 6856731"/>
              <a:gd name="connsiteX262" fmla="*/ 10387330 w 12192000"/>
              <a:gd name="connsiteY262" fmla="*/ 962660 h 6856731"/>
              <a:gd name="connsiteX263" fmla="*/ 10333990 w 12192000"/>
              <a:gd name="connsiteY263" fmla="*/ 962660 h 6856731"/>
              <a:gd name="connsiteX264" fmla="*/ 10308590 w 12192000"/>
              <a:gd name="connsiteY264" fmla="*/ 988060 h 6856731"/>
              <a:gd name="connsiteX265" fmla="*/ 10333990 w 12192000"/>
              <a:gd name="connsiteY265" fmla="*/ 1013460 h 6856731"/>
              <a:gd name="connsiteX266" fmla="*/ 10359390 w 12192000"/>
              <a:gd name="connsiteY266" fmla="*/ 988060 h 6856731"/>
              <a:gd name="connsiteX267" fmla="*/ 10333990 w 12192000"/>
              <a:gd name="connsiteY267" fmla="*/ 962660 h 6856731"/>
              <a:gd name="connsiteX268" fmla="*/ 10226040 w 12192000"/>
              <a:gd name="connsiteY268" fmla="*/ 962660 h 6856731"/>
              <a:gd name="connsiteX269" fmla="*/ 10200640 w 12192000"/>
              <a:gd name="connsiteY269" fmla="*/ 988060 h 6856731"/>
              <a:gd name="connsiteX270" fmla="*/ 10226040 w 12192000"/>
              <a:gd name="connsiteY270" fmla="*/ 1013460 h 6856731"/>
              <a:gd name="connsiteX271" fmla="*/ 10251440 w 12192000"/>
              <a:gd name="connsiteY271" fmla="*/ 988060 h 6856731"/>
              <a:gd name="connsiteX272" fmla="*/ 10226040 w 12192000"/>
              <a:gd name="connsiteY272" fmla="*/ 962660 h 6856731"/>
              <a:gd name="connsiteX273" fmla="*/ 10546080 w 12192000"/>
              <a:gd name="connsiteY273" fmla="*/ 957580 h 6856731"/>
              <a:gd name="connsiteX274" fmla="*/ 10556240 w 12192000"/>
              <a:gd name="connsiteY274" fmla="*/ 958850 h 6856731"/>
              <a:gd name="connsiteX275" fmla="*/ 10549890 w 12192000"/>
              <a:gd name="connsiteY275" fmla="*/ 961390 h 6856731"/>
              <a:gd name="connsiteX276" fmla="*/ 10543222 w 12192000"/>
              <a:gd name="connsiteY276" fmla="*/ 958723 h 6856731"/>
              <a:gd name="connsiteX277" fmla="*/ 10761436 w 12192000"/>
              <a:gd name="connsiteY277" fmla="*/ 956310 h 6856731"/>
              <a:gd name="connsiteX278" fmla="*/ 10767604 w 12192000"/>
              <a:gd name="connsiteY278" fmla="*/ 956310 h 6856731"/>
              <a:gd name="connsiteX279" fmla="*/ 10764520 w 12192000"/>
              <a:gd name="connsiteY279" fmla="*/ 957580 h 6856731"/>
              <a:gd name="connsiteX280" fmla="*/ 10702020 w 12192000"/>
              <a:gd name="connsiteY280" fmla="*/ 956310 h 6856731"/>
              <a:gd name="connsiteX281" fmla="*/ 10720340 w 12192000"/>
              <a:gd name="connsiteY281" fmla="*/ 956310 h 6856731"/>
              <a:gd name="connsiteX282" fmla="*/ 10711180 w 12192000"/>
              <a:gd name="connsiteY282" fmla="*/ 960120 h 6856731"/>
              <a:gd name="connsiteX283" fmla="*/ 10647410 w 12192000"/>
              <a:gd name="connsiteY283" fmla="*/ 956310 h 6856731"/>
              <a:gd name="connsiteX284" fmla="*/ 10665730 w 12192000"/>
              <a:gd name="connsiteY284" fmla="*/ 956310 h 6856731"/>
              <a:gd name="connsiteX285" fmla="*/ 10656570 w 12192000"/>
              <a:gd name="connsiteY285" fmla="*/ 960120 h 6856731"/>
              <a:gd name="connsiteX286" fmla="*/ 10594070 w 12192000"/>
              <a:gd name="connsiteY286" fmla="*/ 956310 h 6856731"/>
              <a:gd name="connsiteX287" fmla="*/ 10612390 w 12192000"/>
              <a:gd name="connsiteY287" fmla="*/ 956310 h 6856731"/>
              <a:gd name="connsiteX288" fmla="*/ 10603230 w 12192000"/>
              <a:gd name="connsiteY288" fmla="*/ 960120 h 6856731"/>
              <a:gd name="connsiteX289" fmla="*/ 10468610 w 12192000"/>
              <a:gd name="connsiteY289" fmla="*/ 934720 h 6856731"/>
              <a:gd name="connsiteX290" fmla="*/ 10495280 w 12192000"/>
              <a:gd name="connsiteY290" fmla="*/ 961390 h 6856731"/>
              <a:gd name="connsiteX291" fmla="*/ 10468610 w 12192000"/>
              <a:gd name="connsiteY291" fmla="*/ 988060 h 6856731"/>
              <a:gd name="connsiteX292" fmla="*/ 10441940 w 12192000"/>
              <a:gd name="connsiteY292" fmla="*/ 961390 h 6856731"/>
              <a:gd name="connsiteX293" fmla="*/ 10468610 w 12192000"/>
              <a:gd name="connsiteY293" fmla="*/ 934720 h 6856731"/>
              <a:gd name="connsiteX294" fmla="*/ 10925810 w 12192000"/>
              <a:gd name="connsiteY294" fmla="*/ 918210 h 6856731"/>
              <a:gd name="connsiteX295" fmla="*/ 10909300 w 12192000"/>
              <a:gd name="connsiteY295" fmla="*/ 934720 h 6856731"/>
              <a:gd name="connsiteX296" fmla="*/ 10925810 w 12192000"/>
              <a:gd name="connsiteY296" fmla="*/ 951230 h 6856731"/>
              <a:gd name="connsiteX297" fmla="*/ 10942320 w 12192000"/>
              <a:gd name="connsiteY297" fmla="*/ 934720 h 6856731"/>
              <a:gd name="connsiteX298" fmla="*/ 10925810 w 12192000"/>
              <a:gd name="connsiteY298" fmla="*/ 918210 h 6856731"/>
              <a:gd name="connsiteX299" fmla="*/ 10872470 w 12192000"/>
              <a:gd name="connsiteY299" fmla="*/ 915670 h 6856731"/>
              <a:gd name="connsiteX300" fmla="*/ 10853420 w 12192000"/>
              <a:gd name="connsiteY300" fmla="*/ 934720 h 6856731"/>
              <a:gd name="connsiteX301" fmla="*/ 10872470 w 12192000"/>
              <a:gd name="connsiteY301" fmla="*/ 953770 h 6856731"/>
              <a:gd name="connsiteX302" fmla="*/ 10891520 w 12192000"/>
              <a:gd name="connsiteY302" fmla="*/ 934720 h 6856731"/>
              <a:gd name="connsiteX303" fmla="*/ 10872470 w 12192000"/>
              <a:gd name="connsiteY303" fmla="*/ 915670 h 6856731"/>
              <a:gd name="connsiteX304" fmla="*/ 10066020 w 12192000"/>
              <a:gd name="connsiteY304" fmla="*/ 915670 h 6856731"/>
              <a:gd name="connsiteX305" fmla="*/ 10046970 w 12192000"/>
              <a:gd name="connsiteY305" fmla="*/ 934720 h 6856731"/>
              <a:gd name="connsiteX306" fmla="*/ 10066020 w 12192000"/>
              <a:gd name="connsiteY306" fmla="*/ 953770 h 6856731"/>
              <a:gd name="connsiteX307" fmla="*/ 10085070 w 12192000"/>
              <a:gd name="connsiteY307" fmla="*/ 934720 h 6856731"/>
              <a:gd name="connsiteX308" fmla="*/ 10066020 w 12192000"/>
              <a:gd name="connsiteY308" fmla="*/ 915670 h 6856731"/>
              <a:gd name="connsiteX309" fmla="*/ 10119360 w 12192000"/>
              <a:gd name="connsiteY309" fmla="*/ 914400 h 6856731"/>
              <a:gd name="connsiteX310" fmla="*/ 10099040 w 12192000"/>
              <a:gd name="connsiteY310" fmla="*/ 934720 h 6856731"/>
              <a:gd name="connsiteX311" fmla="*/ 10119360 w 12192000"/>
              <a:gd name="connsiteY311" fmla="*/ 955040 h 6856731"/>
              <a:gd name="connsiteX312" fmla="*/ 10139680 w 12192000"/>
              <a:gd name="connsiteY312" fmla="*/ 934720 h 6856731"/>
              <a:gd name="connsiteX313" fmla="*/ 10119360 w 12192000"/>
              <a:gd name="connsiteY313" fmla="*/ 914400 h 6856731"/>
              <a:gd name="connsiteX314" fmla="*/ 10819130 w 12192000"/>
              <a:gd name="connsiteY314" fmla="*/ 913130 h 6856731"/>
              <a:gd name="connsiteX315" fmla="*/ 10798810 w 12192000"/>
              <a:gd name="connsiteY315" fmla="*/ 933450 h 6856731"/>
              <a:gd name="connsiteX316" fmla="*/ 10819130 w 12192000"/>
              <a:gd name="connsiteY316" fmla="*/ 953770 h 6856731"/>
              <a:gd name="connsiteX317" fmla="*/ 10839450 w 12192000"/>
              <a:gd name="connsiteY317" fmla="*/ 933450 h 6856731"/>
              <a:gd name="connsiteX318" fmla="*/ 10819130 w 12192000"/>
              <a:gd name="connsiteY318" fmla="*/ 913130 h 6856731"/>
              <a:gd name="connsiteX319" fmla="*/ 10172700 w 12192000"/>
              <a:gd name="connsiteY319" fmla="*/ 911860 h 6856731"/>
              <a:gd name="connsiteX320" fmla="*/ 10149840 w 12192000"/>
              <a:gd name="connsiteY320" fmla="*/ 934720 h 6856731"/>
              <a:gd name="connsiteX321" fmla="*/ 10172700 w 12192000"/>
              <a:gd name="connsiteY321" fmla="*/ 957580 h 6856731"/>
              <a:gd name="connsiteX322" fmla="*/ 10195560 w 12192000"/>
              <a:gd name="connsiteY322" fmla="*/ 934720 h 6856731"/>
              <a:gd name="connsiteX323" fmla="*/ 10172700 w 12192000"/>
              <a:gd name="connsiteY323" fmla="*/ 911860 h 6856731"/>
              <a:gd name="connsiteX324" fmla="*/ 10387330 w 12192000"/>
              <a:gd name="connsiteY324" fmla="*/ 909320 h 6856731"/>
              <a:gd name="connsiteX325" fmla="*/ 10361930 w 12192000"/>
              <a:gd name="connsiteY325" fmla="*/ 934720 h 6856731"/>
              <a:gd name="connsiteX326" fmla="*/ 10387330 w 12192000"/>
              <a:gd name="connsiteY326" fmla="*/ 960120 h 6856731"/>
              <a:gd name="connsiteX327" fmla="*/ 10412730 w 12192000"/>
              <a:gd name="connsiteY327" fmla="*/ 934720 h 6856731"/>
              <a:gd name="connsiteX328" fmla="*/ 10387330 w 12192000"/>
              <a:gd name="connsiteY328" fmla="*/ 909320 h 6856731"/>
              <a:gd name="connsiteX329" fmla="*/ 10333990 w 12192000"/>
              <a:gd name="connsiteY329" fmla="*/ 909320 h 6856731"/>
              <a:gd name="connsiteX330" fmla="*/ 10308590 w 12192000"/>
              <a:gd name="connsiteY330" fmla="*/ 934720 h 6856731"/>
              <a:gd name="connsiteX331" fmla="*/ 10333990 w 12192000"/>
              <a:gd name="connsiteY331" fmla="*/ 960120 h 6856731"/>
              <a:gd name="connsiteX332" fmla="*/ 10359390 w 12192000"/>
              <a:gd name="connsiteY332" fmla="*/ 934720 h 6856731"/>
              <a:gd name="connsiteX333" fmla="*/ 10333990 w 12192000"/>
              <a:gd name="connsiteY333" fmla="*/ 909320 h 6856731"/>
              <a:gd name="connsiteX334" fmla="*/ 10441940 w 12192000"/>
              <a:gd name="connsiteY334" fmla="*/ 908050 h 6856731"/>
              <a:gd name="connsiteX335" fmla="*/ 10415270 w 12192000"/>
              <a:gd name="connsiteY335" fmla="*/ 934720 h 6856731"/>
              <a:gd name="connsiteX336" fmla="*/ 10441940 w 12192000"/>
              <a:gd name="connsiteY336" fmla="*/ 961390 h 6856731"/>
              <a:gd name="connsiteX337" fmla="*/ 10415270 w 12192000"/>
              <a:gd name="connsiteY337" fmla="*/ 988060 h 6856731"/>
              <a:gd name="connsiteX338" fmla="*/ 10441940 w 12192000"/>
              <a:gd name="connsiteY338" fmla="*/ 1014730 h 6856731"/>
              <a:gd name="connsiteX339" fmla="*/ 10415270 w 12192000"/>
              <a:gd name="connsiteY339" fmla="*/ 1041400 h 6856731"/>
              <a:gd name="connsiteX340" fmla="*/ 10441940 w 12192000"/>
              <a:gd name="connsiteY340" fmla="*/ 1068070 h 6856731"/>
              <a:gd name="connsiteX341" fmla="*/ 10468610 w 12192000"/>
              <a:gd name="connsiteY341" fmla="*/ 1041400 h 6856731"/>
              <a:gd name="connsiteX342" fmla="*/ 10476230 w 12192000"/>
              <a:gd name="connsiteY342" fmla="*/ 1060450 h 6856731"/>
              <a:gd name="connsiteX343" fmla="*/ 10491470 w 12192000"/>
              <a:gd name="connsiteY343" fmla="*/ 1066546 h 6856731"/>
              <a:gd name="connsiteX344" fmla="*/ 10474960 w 12192000"/>
              <a:gd name="connsiteY344" fmla="*/ 1073150 h 6856731"/>
              <a:gd name="connsiteX345" fmla="*/ 10467340 w 12192000"/>
              <a:gd name="connsiteY345" fmla="*/ 1092200 h 6856731"/>
              <a:gd name="connsiteX346" fmla="*/ 10494010 w 12192000"/>
              <a:gd name="connsiteY346" fmla="*/ 1118870 h 6856731"/>
              <a:gd name="connsiteX347" fmla="*/ 10495280 w 12192000"/>
              <a:gd name="connsiteY347" fmla="*/ 1118870 h 6856731"/>
              <a:gd name="connsiteX348" fmla="*/ 10494010 w 12192000"/>
              <a:gd name="connsiteY348" fmla="*/ 1121410 h 6856731"/>
              <a:gd name="connsiteX349" fmla="*/ 10468610 w 12192000"/>
              <a:gd name="connsiteY349" fmla="*/ 1146810 h 6856731"/>
              <a:gd name="connsiteX350" fmla="*/ 10478770 w 12192000"/>
              <a:gd name="connsiteY350" fmla="*/ 1165860 h 6856731"/>
              <a:gd name="connsiteX351" fmla="*/ 10462260 w 12192000"/>
              <a:gd name="connsiteY351" fmla="*/ 1214120 h 6856731"/>
              <a:gd name="connsiteX352" fmla="*/ 10454640 w 12192000"/>
              <a:gd name="connsiteY352" fmla="*/ 1236980 h 6856731"/>
              <a:gd name="connsiteX353" fmla="*/ 10440670 w 12192000"/>
              <a:gd name="connsiteY353" fmla="*/ 1231900 h 6856731"/>
              <a:gd name="connsiteX354" fmla="*/ 10417810 w 12192000"/>
              <a:gd name="connsiteY354" fmla="*/ 1254760 h 6856731"/>
              <a:gd name="connsiteX355" fmla="*/ 10440670 w 12192000"/>
              <a:gd name="connsiteY355" fmla="*/ 1277620 h 6856731"/>
              <a:gd name="connsiteX356" fmla="*/ 10393680 w 12192000"/>
              <a:gd name="connsiteY356" fmla="*/ 1414780 h 6856731"/>
              <a:gd name="connsiteX357" fmla="*/ 10333990 w 12192000"/>
              <a:gd name="connsiteY357" fmla="*/ 1587500 h 6856731"/>
              <a:gd name="connsiteX358" fmla="*/ 10349230 w 12192000"/>
              <a:gd name="connsiteY358" fmla="*/ 1610360 h 6856731"/>
              <a:gd name="connsiteX359" fmla="*/ 11131550 w 12192000"/>
              <a:gd name="connsiteY359" fmla="*/ 1610360 h 6856731"/>
              <a:gd name="connsiteX360" fmla="*/ 11155680 w 12192000"/>
              <a:gd name="connsiteY360" fmla="*/ 1591310 h 6856731"/>
              <a:gd name="connsiteX361" fmla="*/ 11189970 w 12192000"/>
              <a:gd name="connsiteY361" fmla="*/ 1416050 h 6856731"/>
              <a:gd name="connsiteX362" fmla="*/ 11390630 w 12192000"/>
              <a:gd name="connsiteY362" fmla="*/ 1416050 h 6856731"/>
              <a:gd name="connsiteX363" fmla="*/ 11414760 w 12192000"/>
              <a:gd name="connsiteY363" fmla="*/ 1397000 h 6856731"/>
              <a:gd name="connsiteX364" fmla="*/ 11450320 w 12192000"/>
              <a:gd name="connsiteY364" fmla="*/ 1216660 h 6856731"/>
              <a:gd name="connsiteX365" fmla="*/ 11718290 w 12192000"/>
              <a:gd name="connsiteY365" fmla="*/ 1216660 h 6856731"/>
              <a:gd name="connsiteX366" fmla="*/ 11742420 w 12192000"/>
              <a:gd name="connsiteY366" fmla="*/ 1197610 h 6856731"/>
              <a:gd name="connsiteX367" fmla="*/ 11785600 w 12192000"/>
              <a:gd name="connsiteY367" fmla="*/ 979170 h 6856731"/>
              <a:gd name="connsiteX368" fmla="*/ 11766550 w 12192000"/>
              <a:gd name="connsiteY368" fmla="*/ 956310 h 6856731"/>
              <a:gd name="connsiteX369" fmla="*/ 10767604 w 12192000"/>
              <a:gd name="connsiteY369" fmla="*/ 956310 h 6856731"/>
              <a:gd name="connsiteX370" fmla="*/ 10780712 w 12192000"/>
              <a:gd name="connsiteY370" fmla="*/ 950913 h 6856731"/>
              <a:gd name="connsiteX371" fmla="*/ 10787380 w 12192000"/>
              <a:gd name="connsiteY371" fmla="*/ 934720 h 6856731"/>
              <a:gd name="connsiteX372" fmla="*/ 10764520 w 12192000"/>
              <a:gd name="connsiteY372" fmla="*/ 911860 h 6856731"/>
              <a:gd name="connsiteX373" fmla="*/ 10741660 w 12192000"/>
              <a:gd name="connsiteY373" fmla="*/ 934720 h 6856731"/>
              <a:gd name="connsiteX374" fmla="*/ 10748328 w 12192000"/>
              <a:gd name="connsiteY374" fmla="*/ 950913 h 6856731"/>
              <a:gd name="connsiteX375" fmla="*/ 10761436 w 12192000"/>
              <a:gd name="connsiteY375" fmla="*/ 956310 h 6856731"/>
              <a:gd name="connsiteX376" fmla="*/ 10720340 w 12192000"/>
              <a:gd name="connsiteY376" fmla="*/ 956310 h 6856731"/>
              <a:gd name="connsiteX377" fmla="*/ 10729119 w 12192000"/>
              <a:gd name="connsiteY377" fmla="*/ 952659 h 6856731"/>
              <a:gd name="connsiteX378" fmla="*/ 10736580 w 12192000"/>
              <a:gd name="connsiteY378" fmla="*/ 934720 h 6856731"/>
              <a:gd name="connsiteX379" fmla="*/ 10711180 w 12192000"/>
              <a:gd name="connsiteY379" fmla="*/ 909320 h 6856731"/>
              <a:gd name="connsiteX380" fmla="*/ 10685780 w 12192000"/>
              <a:gd name="connsiteY380" fmla="*/ 934720 h 6856731"/>
              <a:gd name="connsiteX381" fmla="*/ 10693241 w 12192000"/>
              <a:gd name="connsiteY381" fmla="*/ 952659 h 6856731"/>
              <a:gd name="connsiteX382" fmla="*/ 10702020 w 12192000"/>
              <a:gd name="connsiteY382" fmla="*/ 956310 h 6856731"/>
              <a:gd name="connsiteX383" fmla="*/ 10665730 w 12192000"/>
              <a:gd name="connsiteY383" fmla="*/ 956310 h 6856731"/>
              <a:gd name="connsiteX384" fmla="*/ 10674509 w 12192000"/>
              <a:gd name="connsiteY384" fmla="*/ 952659 h 6856731"/>
              <a:gd name="connsiteX385" fmla="*/ 10681970 w 12192000"/>
              <a:gd name="connsiteY385" fmla="*/ 934720 h 6856731"/>
              <a:gd name="connsiteX386" fmla="*/ 10656570 w 12192000"/>
              <a:gd name="connsiteY386" fmla="*/ 909320 h 6856731"/>
              <a:gd name="connsiteX387" fmla="*/ 10631170 w 12192000"/>
              <a:gd name="connsiteY387" fmla="*/ 934720 h 6856731"/>
              <a:gd name="connsiteX388" fmla="*/ 10638631 w 12192000"/>
              <a:gd name="connsiteY388" fmla="*/ 952659 h 6856731"/>
              <a:gd name="connsiteX389" fmla="*/ 10647410 w 12192000"/>
              <a:gd name="connsiteY389" fmla="*/ 956310 h 6856731"/>
              <a:gd name="connsiteX390" fmla="*/ 10612390 w 12192000"/>
              <a:gd name="connsiteY390" fmla="*/ 956310 h 6856731"/>
              <a:gd name="connsiteX391" fmla="*/ 10621169 w 12192000"/>
              <a:gd name="connsiteY391" fmla="*/ 952659 h 6856731"/>
              <a:gd name="connsiteX392" fmla="*/ 10628630 w 12192000"/>
              <a:gd name="connsiteY392" fmla="*/ 934720 h 6856731"/>
              <a:gd name="connsiteX393" fmla="*/ 10603230 w 12192000"/>
              <a:gd name="connsiteY393" fmla="*/ 909320 h 6856731"/>
              <a:gd name="connsiteX394" fmla="*/ 10577830 w 12192000"/>
              <a:gd name="connsiteY394" fmla="*/ 934720 h 6856731"/>
              <a:gd name="connsiteX395" fmla="*/ 10585291 w 12192000"/>
              <a:gd name="connsiteY395" fmla="*/ 952659 h 6856731"/>
              <a:gd name="connsiteX396" fmla="*/ 10594070 w 12192000"/>
              <a:gd name="connsiteY396" fmla="*/ 956310 h 6856731"/>
              <a:gd name="connsiteX397" fmla="*/ 10567670 w 12192000"/>
              <a:gd name="connsiteY397" fmla="*/ 956310 h 6856731"/>
              <a:gd name="connsiteX398" fmla="*/ 10556240 w 12192000"/>
              <a:gd name="connsiteY398" fmla="*/ 958850 h 6856731"/>
              <a:gd name="connsiteX399" fmla="*/ 10568940 w 12192000"/>
              <a:gd name="connsiteY399" fmla="*/ 953770 h 6856731"/>
              <a:gd name="connsiteX400" fmla="*/ 10576560 w 12192000"/>
              <a:gd name="connsiteY400" fmla="*/ 934720 h 6856731"/>
              <a:gd name="connsiteX401" fmla="*/ 10549890 w 12192000"/>
              <a:gd name="connsiteY401" fmla="*/ 908050 h 6856731"/>
              <a:gd name="connsiteX402" fmla="*/ 10523220 w 12192000"/>
              <a:gd name="connsiteY402" fmla="*/ 934720 h 6856731"/>
              <a:gd name="connsiteX403" fmla="*/ 10530840 w 12192000"/>
              <a:gd name="connsiteY403" fmla="*/ 953770 h 6856731"/>
              <a:gd name="connsiteX404" fmla="*/ 10543222 w 12192000"/>
              <a:gd name="connsiteY404" fmla="*/ 958723 h 6856731"/>
              <a:gd name="connsiteX405" fmla="*/ 10527030 w 12192000"/>
              <a:gd name="connsiteY405" fmla="*/ 965200 h 6856731"/>
              <a:gd name="connsiteX406" fmla="*/ 10519918 w 12192000"/>
              <a:gd name="connsiteY406" fmla="*/ 982980 h 6856731"/>
              <a:gd name="connsiteX407" fmla="*/ 10514330 w 12192000"/>
              <a:gd name="connsiteY407" fmla="*/ 969010 h 6856731"/>
              <a:gd name="connsiteX408" fmla="*/ 10495280 w 12192000"/>
              <a:gd name="connsiteY408" fmla="*/ 961390 h 6856731"/>
              <a:gd name="connsiteX409" fmla="*/ 10521950 w 12192000"/>
              <a:gd name="connsiteY409" fmla="*/ 934720 h 6856731"/>
              <a:gd name="connsiteX410" fmla="*/ 10495280 w 12192000"/>
              <a:gd name="connsiteY410" fmla="*/ 908050 h 6856731"/>
              <a:gd name="connsiteX411" fmla="*/ 10468610 w 12192000"/>
              <a:gd name="connsiteY411" fmla="*/ 934720 h 6856731"/>
              <a:gd name="connsiteX412" fmla="*/ 10441940 w 12192000"/>
              <a:gd name="connsiteY412" fmla="*/ 908050 h 6856731"/>
              <a:gd name="connsiteX413" fmla="*/ 10226040 w 12192000"/>
              <a:gd name="connsiteY413" fmla="*/ 908050 h 6856731"/>
              <a:gd name="connsiteX414" fmla="*/ 10200640 w 12192000"/>
              <a:gd name="connsiteY414" fmla="*/ 933450 h 6856731"/>
              <a:gd name="connsiteX415" fmla="*/ 10226040 w 12192000"/>
              <a:gd name="connsiteY415" fmla="*/ 958850 h 6856731"/>
              <a:gd name="connsiteX416" fmla="*/ 10251440 w 12192000"/>
              <a:gd name="connsiteY416" fmla="*/ 933450 h 6856731"/>
              <a:gd name="connsiteX417" fmla="*/ 10226040 w 12192000"/>
              <a:gd name="connsiteY417" fmla="*/ 908050 h 6856731"/>
              <a:gd name="connsiteX418" fmla="*/ 11033760 w 12192000"/>
              <a:gd name="connsiteY418" fmla="*/ 869950 h 6856731"/>
              <a:gd name="connsiteX419" fmla="*/ 11022330 w 12192000"/>
              <a:gd name="connsiteY419" fmla="*/ 881380 h 6856731"/>
              <a:gd name="connsiteX420" fmla="*/ 11033760 w 12192000"/>
              <a:gd name="connsiteY420" fmla="*/ 892810 h 6856731"/>
              <a:gd name="connsiteX421" fmla="*/ 11045190 w 12192000"/>
              <a:gd name="connsiteY421" fmla="*/ 881380 h 6856731"/>
              <a:gd name="connsiteX422" fmla="*/ 11033760 w 12192000"/>
              <a:gd name="connsiteY422" fmla="*/ 869950 h 6856731"/>
              <a:gd name="connsiteX423" fmla="*/ 10980420 w 12192000"/>
              <a:gd name="connsiteY423" fmla="*/ 867410 h 6856731"/>
              <a:gd name="connsiteX424" fmla="*/ 10966450 w 12192000"/>
              <a:gd name="connsiteY424" fmla="*/ 881380 h 6856731"/>
              <a:gd name="connsiteX425" fmla="*/ 10980420 w 12192000"/>
              <a:gd name="connsiteY425" fmla="*/ 895350 h 6856731"/>
              <a:gd name="connsiteX426" fmla="*/ 10994390 w 12192000"/>
              <a:gd name="connsiteY426" fmla="*/ 881380 h 6856731"/>
              <a:gd name="connsiteX427" fmla="*/ 10980420 w 12192000"/>
              <a:gd name="connsiteY427" fmla="*/ 867410 h 6856731"/>
              <a:gd name="connsiteX428" fmla="*/ 9956800 w 12192000"/>
              <a:gd name="connsiteY428" fmla="*/ 866140 h 6856731"/>
              <a:gd name="connsiteX429" fmla="*/ 9942830 w 12192000"/>
              <a:gd name="connsiteY429" fmla="*/ 880110 h 6856731"/>
              <a:gd name="connsiteX430" fmla="*/ 9956800 w 12192000"/>
              <a:gd name="connsiteY430" fmla="*/ 894080 h 6856731"/>
              <a:gd name="connsiteX431" fmla="*/ 9970770 w 12192000"/>
              <a:gd name="connsiteY431" fmla="*/ 880110 h 6856731"/>
              <a:gd name="connsiteX432" fmla="*/ 9956800 w 12192000"/>
              <a:gd name="connsiteY432" fmla="*/ 866140 h 6856731"/>
              <a:gd name="connsiteX433" fmla="*/ 10925810 w 12192000"/>
              <a:gd name="connsiteY433" fmla="*/ 864870 h 6856731"/>
              <a:gd name="connsiteX434" fmla="*/ 10909300 w 12192000"/>
              <a:gd name="connsiteY434" fmla="*/ 881380 h 6856731"/>
              <a:gd name="connsiteX435" fmla="*/ 10925810 w 12192000"/>
              <a:gd name="connsiteY435" fmla="*/ 897890 h 6856731"/>
              <a:gd name="connsiteX436" fmla="*/ 10942320 w 12192000"/>
              <a:gd name="connsiteY436" fmla="*/ 881380 h 6856731"/>
              <a:gd name="connsiteX437" fmla="*/ 10925810 w 12192000"/>
              <a:gd name="connsiteY437" fmla="*/ 864870 h 6856731"/>
              <a:gd name="connsiteX438" fmla="*/ 10011410 w 12192000"/>
              <a:gd name="connsiteY438" fmla="*/ 863600 h 6856731"/>
              <a:gd name="connsiteX439" fmla="*/ 9994900 w 12192000"/>
              <a:gd name="connsiteY439" fmla="*/ 880110 h 6856731"/>
              <a:gd name="connsiteX440" fmla="*/ 10011410 w 12192000"/>
              <a:gd name="connsiteY440" fmla="*/ 896620 h 6856731"/>
              <a:gd name="connsiteX441" fmla="*/ 10027920 w 12192000"/>
              <a:gd name="connsiteY441" fmla="*/ 880110 h 6856731"/>
              <a:gd name="connsiteX442" fmla="*/ 10011410 w 12192000"/>
              <a:gd name="connsiteY442" fmla="*/ 863600 h 6856731"/>
              <a:gd name="connsiteX443" fmla="*/ 10872470 w 12192000"/>
              <a:gd name="connsiteY443" fmla="*/ 862330 h 6856731"/>
              <a:gd name="connsiteX444" fmla="*/ 10854690 w 12192000"/>
              <a:gd name="connsiteY444" fmla="*/ 880110 h 6856731"/>
              <a:gd name="connsiteX445" fmla="*/ 10872470 w 12192000"/>
              <a:gd name="connsiteY445" fmla="*/ 897890 h 6856731"/>
              <a:gd name="connsiteX446" fmla="*/ 10890250 w 12192000"/>
              <a:gd name="connsiteY446" fmla="*/ 880110 h 6856731"/>
              <a:gd name="connsiteX447" fmla="*/ 10872470 w 12192000"/>
              <a:gd name="connsiteY447" fmla="*/ 862330 h 6856731"/>
              <a:gd name="connsiteX448" fmla="*/ 10064750 w 12192000"/>
              <a:gd name="connsiteY448" fmla="*/ 862330 h 6856731"/>
              <a:gd name="connsiteX449" fmla="*/ 10046970 w 12192000"/>
              <a:gd name="connsiteY449" fmla="*/ 880110 h 6856731"/>
              <a:gd name="connsiteX450" fmla="*/ 10064750 w 12192000"/>
              <a:gd name="connsiteY450" fmla="*/ 897890 h 6856731"/>
              <a:gd name="connsiteX451" fmla="*/ 10082530 w 12192000"/>
              <a:gd name="connsiteY451" fmla="*/ 880110 h 6856731"/>
              <a:gd name="connsiteX452" fmla="*/ 10064750 w 12192000"/>
              <a:gd name="connsiteY452" fmla="*/ 862330 h 6856731"/>
              <a:gd name="connsiteX453" fmla="*/ 10819130 w 12192000"/>
              <a:gd name="connsiteY453" fmla="*/ 859790 h 6856731"/>
              <a:gd name="connsiteX454" fmla="*/ 10798810 w 12192000"/>
              <a:gd name="connsiteY454" fmla="*/ 880110 h 6856731"/>
              <a:gd name="connsiteX455" fmla="*/ 10819130 w 12192000"/>
              <a:gd name="connsiteY455" fmla="*/ 900430 h 6856731"/>
              <a:gd name="connsiteX456" fmla="*/ 10839450 w 12192000"/>
              <a:gd name="connsiteY456" fmla="*/ 880110 h 6856731"/>
              <a:gd name="connsiteX457" fmla="*/ 10819130 w 12192000"/>
              <a:gd name="connsiteY457" fmla="*/ 859790 h 6856731"/>
              <a:gd name="connsiteX458" fmla="*/ 10119360 w 12192000"/>
              <a:gd name="connsiteY458" fmla="*/ 859790 h 6856731"/>
              <a:gd name="connsiteX459" fmla="*/ 10099040 w 12192000"/>
              <a:gd name="connsiteY459" fmla="*/ 880110 h 6856731"/>
              <a:gd name="connsiteX460" fmla="*/ 10119360 w 12192000"/>
              <a:gd name="connsiteY460" fmla="*/ 900430 h 6856731"/>
              <a:gd name="connsiteX461" fmla="*/ 10139680 w 12192000"/>
              <a:gd name="connsiteY461" fmla="*/ 880110 h 6856731"/>
              <a:gd name="connsiteX462" fmla="*/ 10119360 w 12192000"/>
              <a:gd name="connsiteY462" fmla="*/ 859790 h 6856731"/>
              <a:gd name="connsiteX463" fmla="*/ 10764520 w 12192000"/>
              <a:gd name="connsiteY463" fmla="*/ 858520 h 6856731"/>
              <a:gd name="connsiteX464" fmla="*/ 10741660 w 12192000"/>
              <a:gd name="connsiteY464" fmla="*/ 881380 h 6856731"/>
              <a:gd name="connsiteX465" fmla="*/ 10764520 w 12192000"/>
              <a:gd name="connsiteY465" fmla="*/ 904240 h 6856731"/>
              <a:gd name="connsiteX466" fmla="*/ 10787380 w 12192000"/>
              <a:gd name="connsiteY466" fmla="*/ 881380 h 6856731"/>
              <a:gd name="connsiteX467" fmla="*/ 10764520 w 12192000"/>
              <a:gd name="connsiteY467" fmla="*/ 858520 h 6856731"/>
              <a:gd name="connsiteX468" fmla="*/ 10172700 w 12192000"/>
              <a:gd name="connsiteY468" fmla="*/ 858520 h 6856731"/>
              <a:gd name="connsiteX469" fmla="*/ 10149840 w 12192000"/>
              <a:gd name="connsiteY469" fmla="*/ 881380 h 6856731"/>
              <a:gd name="connsiteX470" fmla="*/ 10172700 w 12192000"/>
              <a:gd name="connsiteY470" fmla="*/ 904240 h 6856731"/>
              <a:gd name="connsiteX471" fmla="*/ 10195560 w 12192000"/>
              <a:gd name="connsiteY471" fmla="*/ 881380 h 6856731"/>
              <a:gd name="connsiteX472" fmla="*/ 10172700 w 12192000"/>
              <a:gd name="connsiteY472" fmla="*/ 858520 h 6856731"/>
              <a:gd name="connsiteX473" fmla="*/ 10711180 w 12192000"/>
              <a:gd name="connsiteY473" fmla="*/ 855980 h 6856731"/>
              <a:gd name="connsiteX474" fmla="*/ 10687050 w 12192000"/>
              <a:gd name="connsiteY474" fmla="*/ 880110 h 6856731"/>
              <a:gd name="connsiteX475" fmla="*/ 10711180 w 12192000"/>
              <a:gd name="connsiteY475" fmla="*/ 904240 h 6856731"/>
              <a:gd name="connsiteX476" fmla="*/ 10735310 w 12192000"/>
              <a:gd name="connsiteY476" fmla="*/ 880110 h 6856731"/>
              <a:gd name="connsiteX477" fmla="*/ 10711180 w 12192000"/>
              <a:gd name="connsiteY477" fmla="*/ 855980 h 6856731"/>
              <a:gd name="connsiteX478" fmla="*/ 10656570 w 12192000"/>
              <a:gd name="connsiteY478" fmla="*/ 855980 h 6856731"/>
              <a:gd name="connsiteX479" fmla="*/ 10631170 w 12192000"/>
              <a:gd name="connsiteY479" fmla="*/ 881380 h 6856731"/>
              <a:gd name="connsiteX480" fmla="*/ 10656570 w 12192000"/>
              <a:gd name="connsiteY480" fmla="*/ 906780 h 6856731"/>
              <a:gd name="connsiteX481" fmla="*/ 10681970 w 12192000"/>
              <a:gd name="connsiteY481" fmla="*/ 881380 h 6856731"/>
              <a:gd name="connsiteX482" fmla="*/ 10656570 w 12192000"/>
              <a:gd name="connsiteY482" fmla="*/ 855980 h 6856731"/>
              <a:gd name="connsiteX483" fmla="*/ 10387330 w 12192000"/>
              <a:gd name="connsiteY483" fmla="*/ 855980 h 6856731"/>
              <a:gd name="connsiteX484" fmla="*/ 10361930 w 12192000"/>
              <a:gd name="connsiteY484" fmla="*/ 881380 h 6856731"/>
              <a:gd name="connsiteX485" fmla="*/ 10387330 w 12192000"/>
              <a:gd name="connsiteY485" fmla="*/ 906780 h 6856731"/>
              <a:gd name="connsiteX486" fmla="*/ 10412730 w 12192000"/>
              <a:gd name="connsiteY486" fmla="*/ 881380 h 6856731"/>
              <a:gd name="connsiteX487" fmla="*/ 10387330 w 12192000"/>
              <a:gd name="connsiteY487" fmla="*/ 855980 h 6856731"/>
              <a:gd name="connsiteX488" fmla="*/ 10333990 w 12192000"/>
              <a:gd name="connsiteY488" fmla="*/ 855980 h 6856731"/>
              <a:gd name="connsiteX489" fmla="*/ 10308590 w 12192000"/>
              <a:gd name="connsiteY489" fmla="*/ 881380 h 6856731"/>
              <a:gd name="connsiteX490" fmla="*/ 10333990 w 12192000"/>
              <a:gd name="connsiteY490" fmla="*/ 906780 h 6856731"/>
              <a:gd name="connsiteX491" fmla="*/ 10359390 w 12192000"/>
              <a:gd name="connsiteY491" fmla="*/ 881380 h 6856731"/>
              <a:gd name="connsiteX492" fmla="*/ 10333990 w 12192000"/>
              <a:gd name="connsiteY492" fmla="*/ 855980 h 6856731"/>
              <a:gd name="connsiteX493" fmla="*/ 10226040 w 12192000"/>
              <a:gd name="connsiteY493" fmla="*/ 855980 h 6856731"/>
              <a:gd name="connsiteX494" fmla="*/ 10201910 w 12192000"/>
              <a:gd name="connsiteY494" fmla="*/ 880110 h 6856731"/>
              <a:gd name="connsiteX495" fmla="*/ 10226040 w 12192000"/>
              <a:gd name="connsiteY495" fmla="*/ 904240 h 6856731"/>
              <a:gd name="connsiteX496" fmla="*/ 10250170 w 12192000"/>
              <a:gd name="connsiteY496" fmla="*/ 880110 h 6856731"/>
              <a:gd name="connsiteX497" fmla="*/ 10226040 w 12192000"/>
              <a:gd name="connsiteY497" fmla="*/ 855980 h 6856731"/>
              <a:gd name="connsiteX498" fmla="*/ 10603230 w 12192000"/>
              <a:gd name="connsiteY498" fmla="*/ 854710 h 6856731"/>
              <a:gd name="connsiteX499" fmla="*/ 10577830 w 12192000"/>
              <a:gd name="connsiteY499" fmla="*/ 880110 h 6856731"/>
              <a:gd name="connsiteX500" fmla="*/ 10603230 w 12192000"/>
              <a:gd name="connsiteY500" fmla="*/ 905510 h 6856731"/>
              <a:gd name="connsiteX501" fmla="*/ 10628630 w 12192000"/>
              <a:gd name="connsiteY501" fmla="*/ 880110 h 6856731"/>
              <a:gd name="connsiteX502" fmla="*/ 10603230 w 12192000"/>
              <a:gd name="connsiteY502" fmla="*/ 854710 h 6856731"/>
              <a:gd name="connsiteX503" fmla="*/ 10280650 w 12192000"/>
              <a:gd name="connsiteY503" fmla="*/ 854710 h 6856731"/>
              <a:gd name="connsiteX504" fmla="*/ 10253980 w 12192000"/>
              <a:gd name="connsiteY504" fmla="*/ 881380 h 6856731"/>
              <a:gd name="connsiteX505" fmla="*/ 10280650 w 12192000"/>
              <a:gd name="connsiteY505" fmla="*/ 908050 h 6856731"/>
              <a:gd name="connsiteX506" fmla="*/ 10253980 w 12192000"/>
              <a:gd name="connsiteY506" fmla="*/ 934720 h 6856731"/>
              <a:gd name="connsiteX507" fmla="*/ 10280650 w 12192000"/>
              <a:gd name="connsiteY507" fmla="*/ 961390 h 6856731"/>
              <a:gd name="connsiteX508" fmla="*/ 10253980 w 12192000"/>
              <a:gd name="connsiteY508" fmla="*/ 988060 h 6856731"/>
              <a:gd name="connsiteX509" fmla="*/ 10280650 w 12192000"/>
              <a:gd name="connsiteY509" fmla="*/ 1014730 h 6856731"/>
              <a:gd name="connsiteX510" fmla="*/ 10253980 w 12192000"/>
              <a:gd name="connsiteY510" fmla="*/ 1041400 h 6856731"/>
              <a:gd name="connsiteX511" fmla="*/ 10280650 w 12192000"/>
              <a:gd name="connsiteY511" fmla="*/ 1068070 h 6856731"/>
              <a:gd name="connsiteX512" fmla="*/ 10307320 w 12192000"/>
              <a:gd name="connsiteY512" fmla="*/ 1041400 h 6856731"/>
              <a:gd name="connsiteX513" fmla="*/ 10280650 w 12192000"/>
              <a:gd name="connsiteY513" fmla="*/ 1014730 h 6856731"/>
              <a:gd name="connsiteX514" fmla="*/ 10307320 w 12192000"/>
              <a:gd name="connsiteY514" fmla="*/ 988060 h 6856731"/>
              <a:gd name="connsiteX515" fmla="*/ 10280650 w 12192000"/>
              <a:gd name="connsiteY515" fmla="*/ 961390 h 6856731"/>
              <a:gd name="connsiteX516" fmla="*/ 10307320 w 12192000"/>
              <a:gd name="connsiteY516" fmla="*/ 934720 h 6856731"/>
              <a:gd name="connsiteX517" fmla="*/ 10280650 w 12192000"/>
              <a:gd name="connsiteY517" fmla="*/ 908050 h 6856731"/>
              <a:gd name="connsiteX518" fmla="*/ 10307320 w 12192000"/>
              <a:gd name="connsiteY518" fmla="*/ 881380 h 6856731"/>
              <a:gd name="connsiteX519" fmla="*/ 10280650 w 12192000"/>
              <a:gd name="connsiteY519" fmla="*/ 854710 h 6856731"/>
              <a:gd name="connsiteX520" fmla="*/ 10468610 w 12192000"/>
              <a:gd name="connsiteY520" fmla="*/ 826770 h 6856731"/>
              <a:gd name="connsiteX521" fmla="*/ 10495280 w 12192000"/>
              <a:gd name="connsiteY521" fmla="*/ 853440 h 6856731"/>
              <a:gd name="connsiteX522" fmla="*/ 10468610 w 12192000"/>
              <a:gd name="connsiteY522" fmla="*/ 880110 h 6856731"/>
              <a:gd name="connsiteX523" fmla="*/ 10441940 w 12192000"/>
              <a:gd name="connsiteY523" fmla="*/ 853440 h 6856731"/>
              <a:gd name="connsiteX524" fmla="*/ 10468610 w 12192000"/>
              <a:gd name="connsiteY524" fmla="*/ 826770 h 6856731"/>
              <a:gd name="connsiteX525" fmla="*/ 11088370 w 12192000"/>
              <a:gd name="connsiteY525" fmla="*/ 819150 h 6856731"/>
              <a:gd name="connsiteX526" fmla="*/ 11080750 w 12192000"/>
              <a:gd name="connsiteY526" fmla="*/ 826770 h 6856731"/>
              <a:gd name="connsiteX527" fmla="*/ 11088370 w 12192000"/>
              <a:gd name="connsiteY527" fmla="*/ 834390 h 6856731"/>
              <a:gd name="connsiteX528" fmla="*/ 11095990 w 12192000"/>
              <a:gd name="connsiteY528" fmla="*/ 826770 h 6856731"/>
              <a:gd name="connsiteX529" fmla="*/ 11088370 w 12192000"/>
              <a:gd name="connsiteY529" fmla="*/ 819150 h 6856731"/>
              <a:gd name="connsiteX530" fmla="*/ 11033760 w 12192000"/>
              <a:gd name="connsiteY530" fmla="*/ 816610 h 6856731"/>
              <a:gd name="connsiteX531" fmla="*/ 11023600 w 12192000"/>
              <a:gd name="connsiteY531" fmla="*/ 826770 h 6856731"/>
              <a:gd name="connsiteX532" fmla="*/ 11033760 w 12192000"/>
              <a:gd name="connsiteY532" fmla="*/ 836930 h 6856731"/>
              <a:gd name="connsiteX533" fmla="*/ 11043920 w 12192000"/>
              <a:gd name="connsiteY533" fmla="*/ 826770 h 6856731"/>
              <a:gd name="connsiteX534" fmla="*/ 11033760 w 12192000"/>
              <a:gd name="connsiteY534" fmla="*/ 816610 h 6856731"/>
              <a:gd name="connsiteX535" fmla="*/ 9903460 w 12192000"/>
              <a:gd name="connsiteY535" fmla="*/ 816610 h 6856731"/>
              <a:gd name="connsiteX536" fmla="*/ 9893300 w 12192000"/>
              <a:gd name="connsiteY536" fmla="*/ 826770 h 6856731"/>
              <a:gd name="connsiteX537" fmla="*/ 9903460 w 12192000"/>
              <a:gd name="connsiteY537" fmla="*/ 836930 h 6856731"/>
              <a:gd name="connsiteX538" fmla="*/ 9913620 w 12192000"/>
              <a:gd name="connsiteY538" fmla="*/ 826770 h 6856731"/>
              <a:gd name="connsiteX539" fmla="*/ 9903460 w 12192000"/>
              <a:gd name="connsiteY539" fmla="*/ 816610 h 6856731"/>
              <a:gd name="connsiteX540" fmla="*/ 10980420 w 12192000"/>
              <a:gd name="connsiteY540" fmla="*/ 814070 h 6856731"/>
              <a:gd name="connsiteX541" fmla="*/ 10967720 w 12192000"/>
              <a:gd name="connsiteY541" fmla="*/ 826770 h 6856731"/>
              <a:gd name="connsiteX542" fmla="*/ 10980420 w 12192000"/>
              <a:gd name="connsiteY542" fmla="*/ 839470 h 6856731"/>
              <a:gd name="connsiteX543" fmla="*/ 10993120 w 12192000"/>
              <a:gd name="connsiteY543" fmla="*/ 826770 h 6856731"/>
              <a:gd name="connsiteX544" fmla="*/ 10980420 w 12192000"/>
              <a:gd name="connsiteY544" fmla="*/ 814070 h 6856731"/>
              <a:gd name="connsiteX545" fmla="*/ 9956800 w 12192000"/>
              <a:gd name="connsiteY545" fmla="*/ 814070 h 6856731"/>
              <a:gd name="connsiteX546" fmla="*/ 9944100 w 12192000"/>
              <a:gd name="connsiteY546" fmla="*/ 826770 h 6856731"/>
              <a:gd name="connsiteX547" fmla="*/ 9956800 w 12192000"/>
              <a:gd name="connsiteY547" fmla="*/ 839470 h 6856731"/>
              <a:gd name="connsiteX548" fmla="*/ 9969500 w 12192000"/>
              <a:gd name="connsiteY548" fmla="*/ 826770 h 6856731"/>
              <a:gd name="connsiteX549" fmla="*/ 9956800 w 12192000"/>
              <a:gd name="connsiteY549" fmla="*/ 814070 h 6856731"/>
              <a:gd name="connsiteX550" fmla="*/ 10925810 w 12192000"/>
              <a:gd name="connsiteY550" fmla="*/ 811530 h 6856731"/>
              <a:gd name="connsiteX551" fmla="*/ 10910570 w 12192000"/>
              <a:gd name="connsiteY551" fmla="*/ 826770 h 6856731"/>
              <a:gd name="connsiteX552" fmla="*/ 10925810 w 12192000"/>
              <a:gd name="connsiteY552" fmla="*/ 842010 h 6856731"/>
              <a:gd name="connsiteX553" fmla="*/ 10941050 w 12192000"/>
              <a:gd name="connsiteY553" fmla="*/ 826770 h 6856731"/>
              <a:gd name="connsiteX554" fmla="*/ 10925810 w 12192000"/>
              <a:gd name="connsiteY554" fmla="*/ 811530 h 6856731"/>
              <a:gd name="connsiteX555" fmla="*/ 10011410 w 12192000"/>
              <a:gd name="connsiteY555" fmla="*/ 811530 h 6856731"/>
              <a:gd name="connsiteX556" fmla="*/ 9996170 w 12192000"/>
              <a:gd name="connsiteY556" fmla="*/ 826770 h 6856731"/>
              <a:gd name="connsiteX557" fmla="*/ 10011410 w 12192000"/>
              <a:gd name="connsiteY557" fmla="*/ 842010 h 6856731"/>
              <a:gd name="connsiteX558" fmla="*/ 10026650 w 12192000"/>
              <a:gd name="connsiteY558" fmla="*/ 826770 h 6856731"/>
              <a:gd name="connsiteX559" fmla="*/ 10011410 w 12192000"/>
              <a:gd name="connsiteY559" fmla="*/ 811530 h 6856731"/>
              <a:gd name="connsiteX560" fmla="*/ 10872470 w 12192000"/>
              <a:gd name="connsiteY560" fmla="*/ 808990 h 6856731"/>
              <a:gd name="connsiteX561" fmla="*/ 10854690 w 12192000"/>
              <a:gd name="connsiteY561" fmla="*/ 826770 h 6856731"/>
              <a:gd name="connsiteX562" fmla="*/ 10872470 w 12192000"/>
              <a:gd name="connsiteY562" fmla="*/ 844550 h 6856731"/>
              <a:gd name="connsiteX563" fmla="*/ 10890250 w 12192000"/>
              <a:gd name="connsiteY563" fmla="*/ 826770 h 6856731"/>
              <a:gd name="connsiteX564" fmla="*/ 10872470 w 12192000"/>
              <a:gd name="connsiteY564" fmla="*/ 808990 h 6856731"/>
              <a:gd name="connsiteX565" fmla="*/ 10064750 w 12192000"/>
              <a:gd name="connsiteY565" fmla="*/ 808990 h 6856731"/>
              <a:gd name="connsiteX566" fmla="*/ 10046970 w 12192000"/>
              <a:gd name="connsiteY566" fmla="*/ 826770 h 6856731"/>
              <a:gd name="connsiteX567" fmla="*/ 10064750 w 12192000"/>
              <a:gd name="connsiteY567" fmla="*/ 844550 h 6856731"/>
              <a:gd name="connsiteX568" fmla="*/ 10082530 w 12192000"/>
              <a:gd name="connsiteY568" fmla="*/ 826770 h 6856731"/>
              <a:gd name="connsiteX569" fmla="*/ 10064750 w 12192000"/>
              <a:gd name="connsiteY569" fmla="*/ 808990 h 6856731"/>
              <a:gd name="connsiteX570" fmla="*/ 10819130 w 12192000"/>
              <a:gd name="connsiteY570" fmla="*/ 806450 h 6856731"/>
              <a:gd name="connsiteX571" fmla="*/ 10798810 w 12192000"/>
              <a:gd name="connsiteY571" fmla="*/ 826770 h 6856731"/>
              <a:gd name="connsiteX572" fmla="*/ 10819130 w 12192000"/>
              <a:gd name="connsiteY572" fmla="*/ 847090 h 6856731"/>
              <a:gd name="connsiteX573" fmla="*/ 10839450 w 12192000"/>
              <a:gd name="connsiteY573" fmla="*/ 826770 h 6856731"/>
              <a:gd name="connsiteX574" fmla="*/ 10819130 w 12192000"/>
              <a:gd name="connsiteY574" fmla="*/ 806450 h 6856731"/>
              <a:gd name="connsiteX575" fmla="*/ 10119360 w 12192000"/>
              <a:gd name="connsiteY575" fmla="*/ 806450 h 6856731"/>
              <a:gd name="connsiteX576" fmla="*/ 10099040 w 12192000"/>
              <a:gd name="connsiteY576" fmla="*/ 826770 h 6856731"/>
              <a:gd name="connsiteX577" fmla="*/ 10119360 w 12192000"/>
              <a:gd name="connsiteY577" fmla="*/ 847090 h 6856731"/>
              <a:gd name="connsiteX578" fmla="*/ 10139680 w 12192000"/>
              <a:gd name="connsiteY578" fmla="*/ 826770 h 6856731"/>
              <a:gd name="connsiteX579" fmla="*/ 10119360 w 12192000"/>
              <a:gd name="connsiteY579" fmla="*/ 806450 h 6856731"/>
              <a:gd name="connsiteX580" fmla="*/ 10764520 w 12192000"/>
              <a:gd name="connsiteY580" fmla="*/ 805180 h 6856731"/>
              <a:gd name="connsiteX581" fmla="*/ 10742930 w 12192000"/>
              <a:gd name="connsiteY581" fmla="*/ 826770 h 6856731"/>
              <a:gd name="connsiteX582" fmla="*/ 10764520 w 12192000"/>
              <a:gd name="connsiteY582" fmla="*/ 848360 h 6856731"/>
              <a:gd name="connsiteX583" fmla="*/ 10786110 w 12192000"/>
              <a:gd name="connsiteY583" fmla="*/ 826770 h 6856731"/>
              <a:gd name="connsiteX584" fmla="*/ 10764520 w 12192000"/>
              <a:gd name="connsiteY584" fmla="*/ 805180 h 6856731"/>
              <a:gd name="connsiteX585" fmla="*/ 10172700 w 12192000"/>
              <a:gd name="connsiteY585" fmla="*/ 805180 h 6856731"/>
              <a:gd name="connsiteX586" fmla="*/ 10151110 w 12192000"/>
              <a:gd name="connsiteY586" fmla="*/ 826770 h 6856731"/>
              <a:gd name="connsiteX587" fmla="*/ 10172700 w 12192000"/>
              <a:gd name="connsiteY587" fmla="*/ 848360 h 6856731"/>
              <a:gd name="connsiteX588" fmla="*/ 10194290 w 12192000"/>
              <a:gd name="connsiteY588" fmla="*/ 826770 h 6856731"/>
              <a:gd name="connsiteX589" fmla="*/ 10172700 w 12192000"/>
              <a:gd name="connsiteY589" fmla="*/ 805180 h 6856731"/>
              <a:gd name="connsiteX590" fmla="*/ 9850120 w 12192000"/>
              <a:gd name="connsiteY590" fmla="*/ 803910 h 6856731"/>
              <a:gd name="connsiteX591" fmla="*/ 9845040 w 12192000"/>
              <a:gd name="connsiteY591" fmla="*/ 808990 h 6856731"/>
              <a:gd name="connsiteX592" fmla="*/ 9850120 w 12192000"/>
              <a:gd name="connsiteY592" fmla="*/ 814070 h 6856731"/>
              <a:gd name="connsiteX593" fmla="*/ 9855200 w 12192000"/>
              <a:gd name="connsiteY593" fmla="*/ 808990 h 6856731"/>
              <a:gd name="connsiteX594" fmla="*/ 9850120 w 12192000"/>
              <a:gd name="connsiteY594" fmla="*/ 803910 h 6856731"/>
              <a:gd name="connsiteX595" fmla="*/ 10711180 w 12192000"/>
              <a:gd name="connsiteY595" fmla="*/ 802640 h 6856731"/>
              <a:gd name="connsiteX596" fmla="*/ 10687050 w 12192000"/>
              <a:gd name="connsiteY596" fmla="*/ 826770 h 6856731"/>
              <a:gd name="connsiteX597" fmla="*/ 10711180 w 12192000"/>
              <a:gd name="connsiteY597" fmla="*/ 850900 h 6856731"/>
              <a:gd name="connsiteX598" fmla="*/ 10735310 w 12192000"/>
              <a:gd name="connsiteY598" fmla="*/ 826770 h 6856731"/>
              <a:gd name="connsiteX599" fmla="*/ 10711180 w 12192000"/>
              <a:gd name="connsiteY599" fmla="*/ 802640 h 6856731"/>
              <a:gd name="connsiteX600" fmla="*/ 10226040 w 12192000"/>
              <a:gd name="connsiteY600" fmla="*/ 802640 h 6856731"/>
              <a:gd name="connsiteX601" fmla="*/ 10201910 w 12192000"/>
              <a:gd name="connsiteY601" fmla="*/ 826770 h 6856731"/>
              <a:gd name="connsiteX602" fmla="*/ 10226040 w 12192000"/>
              <a:gd name="connsiteY602" fmla="*/ 850900 h 6856731"/>
              <a:gd name="connsiteX603" fmla="*/ 10250170 w 12192000"/>
              <a:gd name="connsiteY603" fmla="*/ 826770 h 6856731"/>
              <a:gd name="connsiteX604" fmla="*/ 10226040 w 12192000"/>
              <a:gd name="connsiteY604" fmla="*/ 802640 h 6856731"/>
              <a:gd name="connsiteX605" fmla="*/ 10656570 w 12192000"/>
              <a:gd name="connsiteY605" fmla="*/ 801370 h 6856731"/>
              <a:gd name="connsiteX606" fmla="*/ 10631170 w 12192000"/>
              <a:gd name="connsiteY606" fmla="*/ 826770 h 6856731"/>
              <a:gd name="connsiteX607" fmla="*/ 10656570 w 12192000"/>
              <a:gd name="connsiteY607" fmla="*/ 852170 h 6856731"/>
              <a:gd name="connsiteX608" fmla="*/ 10681970 w 12192000"/>
              <a:gd name="connsiteY608" fmla="*/ 826770 h 6856731"/>
              <a:gd name="connsiteX609" fmla="*/ 10656570 w 12192000"/>
              <a:gd name="connsiteY609" fmla="*/ 801370 h 6856731"/>
              <a:gd name="connsiteX610" fmla="*/ 10603230 w 12192000"/>
              <a:gd name="connsiteY610" fmla="*/ 801370 h 6856731"/>
              <a:gd name="connsiteX611" fmla="*/ 10577830 w 12192000"/>
              <a:gd name="connsiteY611" fmla="*/ 826770 h 6856731"/>
              <a:gd name="connsiteX612" fmla="*/ 10603230 w 12192000"/>
              <a:gd name="connsiteY612" fmla="*/ 852170 h 6856731"/>
              <a:gd name="connsiteX613" fmla="*/ 10628630 w 12192000"/>
              <a:gd name="connsiteY613" fmla="*/ 826770 h 6856731"/>
              <a:gd name="connsiteX614" fmla="*/ 10603230 w 12192000"/>
              <a:gd name="connsiteY614" fmla="*/ 801370 h 6856731"/>
              <a:gd name="connsiteX615" fmla="*/ 10387330 w 12192000"/>
              <a:gd name="connsiteY615" fmla="*/ 801370 h 6856731"/>
              <a:gd name="connsiteX616" fmla="*/ 10361930 w 12192000"/>
              <a:gd name="connsiteY616" fmla="*/ 826770 h 6856731"/>
              <a:gd name="connsiteX617" fmla="*/ 10387330 w 12192000"/>
              <a:gd name="connsiteY617" fmla="*/ 852170 h 6856731"/>
              <a:gd name="connsiteX618" fmla="*/ 10412730 w 12192000"/>
              <a:gd name="connsiteY618" fmla="*/ 826770 h 6856731"/>
              <a:gd name="connsiteX619" fmla="*/ 10387330 w 12192000"/>
              <a:gd name="connsiteY619" fmla="*/ 801370 h 6856731"/>
              <a:gd name="connsiteX620" fmla="*/ 10333990 w 12192000"/>
              <a:gd name="connsiteY620" fmla="*/ 801370 h 6856731"/>
              <a:gd name="connsiteX621" fmla="*/ 10308590 w 12192000"/>
              <a:gd name="connsiteY621" fmla="*/ 826770 h 6856731"/>
              <a:gd name="connsiteX622" fmla="*/ 10333990 w 12192000"/>
              <a:gd name="connsiteY622" fmla="*/ 852170 h 6856731"/>
              <a:gd name="connsiteX623" fmla="*/ 10359390 w 12192000"/>
              <a:gd name="connsiteY623" fmla="*/ 826770 h 6856731"/>
              <a:gd name="connsiteX624" fmla="*/ 10333990 w 12192000"/>
              <a:gd name="connsiteY624" fmla="*/ 801370 h 6856731"/>
              <a:gd name="connsiteX625" fmla="*/ 10280650 w 12192000"/>
              <a:gd name="connsiteY625" fmla="*/ 801370 h 6856731"/>
              <a:gd name="connsiteX626" fmla="*/ 10255250 w 12192000"/>
              <a:gd name="connsiteY626" fmla="*/ 826770 h 6856731"/>
              <a:gd name="connsiteX627" fmla="*/ 10280650 w 12192000"/>
              <a:gd name="connsiteY627" fmla="*/ 852170 h 6856731"/>
              <a:gd name="connsiteX628" fmla="*/ 10306050 w 12192000"/>
              <a:gd name="connsiteY628" fmla="*/ 826770 h 6856731"/>
              <a:gd name="connsiteX629" fmla="*/ 10280650 w 12192000"/>
              <a:gd name="connsiteY629" fmla="*/ 801370 h 6856731"/>
              <a:gd name="connsiteX630" fmla="*/ 10549890 w 12192000"/>
              <a:gd name="connsiteY630" fmla="*/ 800100 h 6856731"/>
              <a:gd name="connsiteX631" fmla="*/ 10523220 w 12192000"/>
              <a:gd name="connsiteY631" fmla="*/ 826770 h 6856731"/>
              <a:gd name="connsiteX632" fmla="*/ 10549890 w 12192000"/>
              <a:gd name="connsiteY632" fmla="*/ 853440 h 6856731"/>
              <a:gd name="connsiteX633" fmla="*/ 10523220 w 12192000"/>
              <a:gd name="connsiteY633" fmla="*/ 880110 h 6856731"/>
              <a:gd name="connsiteX634" fmla="*/ 10549890 w 12192000"/>
              <a:gd name="connsiteY634" fmla="*/ 906780 h 6856731"/>
              <a:gd name="connsiteX635" fmla="*/ 10576560 w 12192000"/>
              <a:gd name="connsiteY635" fmla="*/ 880110 h 6856731"/>
              <a:gd name="connsiteX636" fmla="*/ 10549890 w 12192000"/>
              <a:gd name="connsiteY636" fmla="*/ 853440 h 6856731"/>
              <a:gd name="connsiteX637" fmla="*/ 10576560 w 12192000"/>
              <a:gd name="connsiteY637" fmla="*/ 826770 h 6856731"/>
              <a:gd name="connsiteX638" fmla="*/ 10549890 w 12192000"/>
              <a:gd name="connsiteY638" fmla="*/ 800100 h 6856731"/>
              <a:gd name="connsiteX639" fmla="*/ 10441940 w 12192000"/>
              <a:gd name="connsiteY639" fmla="*/ 800100 h 6856731"/>
              <a:gd name="connsiteX640" fmla="*/ 10415270 w 12192000"/>
              <a:gd name="connsiteY640" fmla="*/ 826770 h 6856731"/>
              <a:gd name="connsiteX641" fmla="*/ 10441940 w 12192000"/>
              <a:gd name="connsiteY641" fmla="*/ 853440 h 6856731"/>
              <a:gd name="connsiteX642" fmla="*/ 10415270 w 12192000"/>
              <a:gd name="connsiteY642" fmla="*/ 880110 h 6856731"/>
              <a:gd name="connsiteX643" fmla="*/ 10441940 w 12192000"/>
              <a:gd name="connsiteY643" fmla="*/ 906780 h 6856731"/>
              <a:gd name="connsiteX644" fmla="*/ 10468610 w 12192000"/>
              <a:gd name="connsiteY644" fmla="*/ 880110 h 6856731"/>
              <a:gd name="connsiteX645" fmla="*/ 10495280 w 12192000"/>
              <a:gd name="connsiteY645" fmla="*/ 906780 h 6856731"/>
              <a:gd name="connsiteX646" fmla="*/ 10521950 w 12192000"/>
              <a:gd name="connsiteY646" fmla="*/ 880110 h 6856731"/>
              <a:gd name="connsiteX647" fmla="*/ 10495280 w 12192000"/>
              <a:gd name="connsiteY647" fmla="*/ 853440 h 6856731"/>
              <a:gd name="connsiteX648" fmla="*/ 10521950 w 12192000"/>
              <a:gd name="connsiteY648" fmla="*/ 826770 h 6856731"/>
              <a:gd name="connsiteX649" fmla="*/ 10495280 w 12192000"/>
              <a:gd name="connsiteY649" fmla="*/ 800100 h 6856731"/>
              <a:gd name="connsiteX650" fmla="*/ 10468610 w 12192000"/>
              <a:gd name="connsiteY650" fmla="*/ 826770 h 6856731"/>
              <a:gd name="connsiteX651" fmla="*/ 10441940 w 12192000"/>
              <a:gd name="connsiteY651" fmla="*/ 800100 h 6856731"/>
              <a:gd name="connsiteX652" fmla="*/ 9798050 w 12192000"/>
              <a:gd name="connsiteY652" fmla="*/ 768350 h 6856731"/>
              <a:gd name="connsiteX653" fmla="*/ 9792970 w 12192000"/>
              <a:gd name="connsiteY653" fmla="*/ 773430 h 6856731"/>
              <a:gd name="connsiteX654" fmla="*/ 9798050 w 12192000"/>
              <a:gd name="connsiteY654" fmla="*/ 778510 h 6856731"/>
              <a:gd name="connsiteX655" fmla="*/ 9803130 w 12192000"/>
              <a:gd name="connsiteY655" fmla="*/ 773430 h 6856731"/>
              <a:gd name="connsiteX656" fmla="*/ 9798050 w 12192000"/>
              <a:gd name="connsiteY656" fmla="*/ 768350 h 6856731"/>
              <a:gd name="connsiteX657" fmla="*/ 11141710 w 12192000"/>
              <a:gd name="connsiteY657" fmla="*/ 767080 h 6856731"/>
              <a:gd name="connsiteX658" fmla="*/ 11136630 w 12192000"/>
              <a:gd name="connsiteY658" fmla="*/ 772160 h 6856731"/>
              <a:gd name="connsiteX659" fmla="*/ 11141710 w 12192000"/>
              <a:gd name="connsiteY659" fmla="*/ 777240 h 6856731"/>
              <a:gd name="connsiteX660" fmla="*/ 11146790 w 12192000"/>
              <a:gd name="connsiteY660" fmla="*/ 772160 h 6856731"/>
              <a:gd name="connsiteX661" fmla="*/ 11141710 w 12192000"/>
              <a:gd name="connsiteY661" fmla="*/ 767080 h 6856731"/>
              <a:gd name="connsiteX662" fmla="*/ 11088370 w 12192000"/>
              <a:gd name="connsiteY662" fmla="*/ 765810 h 6856731"/>
              <a:gd name="connsiteX663" fmla="*/ 11080750 w 12192000"/>
              <a:gd name="connsiteY663" fmla="*/ 773430 h 6856731"/>
              <a:gd name="connsiteX664" fmla="*/ 11088370 w 12192000"/>
              <a:gd name="connsiteY664" fmla="*/ 781050 h 6856731"/>
              <a:gd name="connsiteX665" fmla="*/ 11095990 w 12192000"/>
              <a:gd name="connsiteY665" fmla="*/ 773430 h 6856731"/>
              <a:gd name="connsiteX666" fmla="*/ 11088370 w 12192000"/>
              <a:gd name="connsiteY666" fmla="*/ 765810 h 6856731"/>
              <a:gd name="connsiteX667" fmla="*/ 9850120 w 12192000"/>
              <a:gd name="connsiteY667" fmla="*/ 764540 h 6856731"/>
              <a:gd name="connsiteX668" fmla="*/ 9842500 w 12192000"/>
              <a:gd name="connsiteY668" fmla="*/ 772160 h 6856731"/>
              <a:gd name="connsiteX669" fmla="*/ 9850120 w 12192000"/>
              <a:gd name="connsiteY669" fmla="*/ 779780 h 6856731"/>
              <a:gd name="connsiteX670" fmla="*/ 9857740 w 12192000"/>
              <a:gd name="connsiteY670" fmla="*/ 772160 h 6856731"/>
              <a:gd name="connsiteX671" fmla="*/ 9850120 w 12192000"/>
              <a:gd name="connsiteY671" fmla="*/ 764540 h 6856731"/>
              <a:gd name="connsiteX672" fmla="*/ 11033760 w 12192000"/>
              <a:gd name="connsiteY672" fmla="*/ 763270 h 6856731"/>
              <a:gd name="connsiteX673" fmla="*/ 11023600 w 12192000"/>
              <a:gd name="connsiteY673" fmla="*/ 773430 h 6856731"/>
              <a:gd name="connsiteX674" fmla="*/ 11033760 w 12192000"/>
              <a:gd name="connsiteY674" fmla="*/ 783590 h 6856731"/>
              <a:gd name="connsiteX675" fmla="*/ 11043920 w 12192000"/>
              <a:gd name="connsiteY675" fmla="*/ 773430 h 6856731"/>
              <a:gd name="connsiteX676" fmla="*/ 11033760 w 12192000"/>
              <a:gd name="connsiteY676" fmla="*/ 763270 h 6856731"/>
              <a:gd name="connsiteX677" fmla="*/ 9903460 w 12192000"/>
              <a:gd name="connsiteY677" fmla="*/ 763270 h 6856731"/>
              <a:gd name="connsiteX678" fmla="*/ 9893300 w 12192000"/>
              <a:gd name="connsiteY678" fmla="*/ 773430 h 6856731"/>
              <a:gd name="connsiteX679" fmla="*/ 9903460 w 12192000"/>
              <a:gd name="connsiteY679" fmla="*/ 783590 h 6856731"/>
              <a:gd name="connsiteX680" fmla="*/ 9913620 w 12192000"/>
              <a:gd name="connsiteY680" fmla="*/ 773430 h 6856731"/>
              <a:gd name="connsiteX681" fmla="*/ 9903460 w 12192000"/>
              <a:gd name="connsiteY681" fmla="*/ 763270 h 6856731"/>
              <a:gd name="connsiteX682" fmla="*/ 10980420 w 12192000"/>
              <a:gd name="connsiteY682" fmla="*/ 760730 h 6856731"/>
              <a:gd name="connsiteX683" fmla="*/ 10967720 w 12192000"/>
              <a:gd name="connsiteY683" fmla="*/ 773430 h 6856731"/>
              <a:gd name="connsiteX684" fmla="*/ 10980420 w 12192000"/>
              <a:gd name="connsiteY684" fmla="*/ 786130 h 6856731"/>
              <a:gd name="connsiteX685" fmla="*/ 10993120 w 12192000"/>
              <a:gd name="connsiteY685" fmla="*/ 773430 h 6856731"/>
              <a:gd name="connsiteX686" fmla="*/ 10980420 w 12192000"/>
              <a:gd name="connsiteY686" fmla="*/ 760730 h 6856731"/>
              <a:gd name="connsiteX687" fmla="*/ 9956800 w 12192000"/>
              <a:gd name="connsiteY687" fmla="*/ 760730 h 6856731"/>
              <a:gd name="connsiteX688" fmla="*/ 9944100 w 12192000"/>
              <a:gd name="connsiteY688" fmla="*/ 773430 h 6856731"/>
              <a:gd name="connsiteX689" fmla="*/ 9956800 w 12192000"/>
              <a:gd name="connsiteY689" fmla="*/ 786130 h 6856731"/>
              <a:gd name="connsiteX690" fmla="*/ 9969500 w 12192000"/>
              <a:gd name="connsiteY690" fmla="*/ 773430 h 6856731"/>
              <a:gd name="connsiteX691" fmla="*/ 9956800 w 12192000"/>
              <a:gd name="connsiteY691" fmla="*/ 760730 h 6856731"/>
              <a:gd name="connsiteX692" fmla="*/ 10925810 w 12192000"/>
              <a:gd name="connsiteY692" fmla="*/ 758190 h 6856731"/>
              <a:gd name="connsiteX693" fmla="*/ 10911840 w 12192000"/>
              <a:gd name="connsiteY693" fmla="*/ 772160 h 6856731"/>
              <a:gd name="connsiteX694" fmla="*/ 10925810 w 12192000"/>
              <a:gd name="connsiteY694" fmla="*/ 786130 h 6856731"/>
              <a:gd name="connsiteX695" fmla="*/ 10939780 w 12192000"/>
              <a:gd name="connsiteY695" fmla="*/ 772160 h 6856731"/>
              <a:gd name="connsiteX696" fmla="*/ 10925810 w 12192000"/>
              <a:gd name="connsiteY696" fmla="*/ 758190 h 6856731"/>
              <a:gd name="connsiteX697" fmla="*/ 10011410 w 12192000"/>
              <a:gd name="connsiteY697" fmla="*/ 758190 h 6856731"/>
              <a:gd name="connsiteX698" fmla="*/ 9997440 w 12192000"/>
              <a:gd name="connsiteY698" fmla="*/ 772160 h 6856731"/>
              <a:gd name="connsiteX699" fmla="*/ 10011410 w 12192000"/>
              <a:gd name="connsiteY699" fmla="*/ 786130 h 6856731"/>
              <a:gd name="connsiteX700" fmla="*/ 10025380 w 12192000"/>
              <a:gd name="connsiteY700" fmla="*/ 772160 h 6856731"/>
              <a:gd name="connsiteX701" fmla="*/ 10011410 w 12192000"/>
              <a:gd name="connsiteY701" fmla="*/ 758190 h 6856731"/>
              <a:gd name="connsiteX702" fmla="*/ 10872470 w 12192000"/>
              <a:gd name="connsiteY702" fmla="*/ 755650 h 6856731"/>
              <a:gd name="connsiteX703" fmla="*/ 10855960 w 12192000"/>
              <a:gd name="connsiteY703" fmla="*/ 772160 h 6856731"/>
              <a:gd name="connsiteX704" fmla="*/ 10872470 w 12192000"/>
              <a:gd name="connsiteY704" fmla="*/ 788670 h 6856731"/>
              <a:gd name="connsiteX705" fmla="*/ 10888980 w 12192000"/>
              <a:gd name="connsiteY705" fmla="*/ 772160 h 6856731"/>
              <a:gd name="connsiteX706" fmla="*/ 10872470 w 12192000"/>
              <a:gd name="connsiteY706" fmla="*/ 755650 h 6856731"/>
              <a:gd name="connsiteX707" fmla="*/ 10064750 w 12192000"/>
              <a:gd name="connsiteY707" fmla="*/ 755650 h 6856731"/>
              <a:gd name="connsiteX708" fmla="*/ 10048240 w 12192000"/>
              <a:gd name="connsiteY708" fmla="*/ 772160 h 6856731"/>
              <a:gd name="connsiteX709" fmla="*/ 10064750 w 12192000"/>
              <a:gd name="connsiteY709" fmla="*/ 788670 h 6856731"/>
              <a:gd name="connsiteX710" fmla="*/ 10081260 w 12192000"/>
              <a:gd name="connsiteY710" fmla="*/ 772160 h 6856731"/>
              <a:gd name="connsiteX711" fmla="*/ 10064750 w 12192000"/>
              <a:gd name="connsiteY711" fmla="*/ 755650 h 6856731"/>
              <a:gd name="connsiteX712" fmla="*/ 10819130 w 12192000"/>
              <a:gd name="connsiteY712" fmla="*/ 754380 h 6856731"/>
              <a:gd name="connsiteX713" fmla="*/ 10800080 w 12192000"/>
              <a:gd name="connsiteY713" fmla="*/ 773430 h 6856731"/>
              <a:gd name="connsiteX714" fmla="*/ 10819130 w 12192000"/>
              <a:gd name="connsiteY714" fmla="*/ 792480 h 6856731"/>
              <a:gd name="connsiteX715" fmla="*/ 10838180 w 12192000"/>
              <a:gd name="connsiteY715" fmla="*/ 773430 h 6856731"/>
              <a:gd name="connsiteX716" fmla="*/ 10819130 w 12192000"/>
              <a:gd name="connsiteY716" fmla="*/ 754380 h 6856731"/>
              <a:gd name="connsiteX717" fmla="*/ 10119360 w 12192000"/>
              <a:gd name="connsiteY717" fmla="*/ 754380 h 6856731"/>
              <a:gd name="connsiteX718" fmla="*/ 10100310 w 12192000"/>
              <a:gd name="connsiteY718" fmla="*/ 773430 h 6856731"/>
              <a:gd name="connsiteX719" fmla="*/ 10119360 w 12192000"/>
              <a:gd name="connsiteY719" fmla="*/ 792480 h 6856731"/>
              <a:gd name="connsiteX720" fmla="*/ 10138410 w 12192000"/>
              <a:gd name="connsiteY720" fmla="*/ 773430 h 6856731"/>
              <a:gd name="connsiteX721" fmla="*/ 10119360 w 12192000"/>
              <a:gd name="connsiteY721" fmla="*/ 754380 h 6856731"/>
              <a:gd name="connsiteX722" fmla="*/ 10764520 w 12192000"/>
              <a:gd name="connsiteY722" fmla="*/ 751840 h 6856731"/>
              <a:gd name="connsiteX723" fmla="*/ 10744200 w 12192000"/>
              <a:gd name="connsiteY723" fmla="*/ 773430 h 6856731"/>
              <a:gd name="connsiteX724" fmla="*/ 10764520 w 12192000"/>
              <a:gd name="connsiteY724" fmla="*/ 792480 h 6856731"/>
              <a:gd name="connsiteX725" fmla="*/ 10784840 w 12192000"/>
              <a:gd name="connsiteY725" fmla="*/ 772160 h 6856731"/>
              <a:gd name="connsiteX726" fmla="*/ 10764520 w 12192000"/>
              <a:gd name="connsiteY726" fmla="*/ 751840 h 6856731"/>
              <a:gd name="connsiteX727" fmla="*/ 10172700 w 12192000"/>
              <a:gd name="connsiteY727" fmla="*/ 751840 h 6856731"/>
              <a:gd name="connsiteX728" fmla="*/ 10152380 w 12192000"/>
              <a:gd name="connsiteY728" fmla="*/ 772160 h 6856731"/>
              <a:gd name="connsiteX729" fmla="*/ 10172700 w 12192000"/>
              <a:gd name="connsiteY729" fmla="*/ 792480 h 6856731"/>
              <a:gd name="connsiteX730" fmla="*/ 10193020 w 12192000"/>
              <a:gd name="connsiteY730" fmla="*/ 772160 h 6856731"/>
              <a:gd name="connsiteX731" fmla="*/ 10172700 w 12192000"/>
              <a:gd name="connsiteY731" fmla="*/ 751840 h 6856731"/>
              <a:gd name="connsiteX732" fmla="*/ 10711180 w 12192000"/>
              <a:gd name="connsiteY732" fmla="*/ 750570 h 6856731"/>
              <a:gd name="connsiteX733" fmla="*/ 10688320 w 12192000"/>
              <a:gd name="connsiteY733" fmla="*/ 773430 h 6856731"/>
              <a:gd name="connsiteX734" fmla="*/ 10711180 w 12192000"/>
              <a:gd name="connsiteY734" fmla="*/ 796290 h 6856731"/>
              <a:gd name="connsiteX735" fmla="*/ 10734040 w 12192000"/>
              <a:gd name="connsiteY735" fmla="*/ 773430 h 6856731"/>
              <a:gd name="connsiteX736" fmla="*/ 10711180 w 12192000"/>
              <a:gd name="connsiteY736" fmla="*/ 750570 h 6856731"/>
              <a:gd name="connsiteX737" fmla="*/ 10226040 w 12192000"/>
              <a:gd name="connsiteY737" fmla="*/ 750570 h 6856731"/>
              <a:gd name="connsiteX738" fmla="*/ 10203180 w 12192000"/>
              <a:gd name="connsiteY738" fmla="*/ 773430 h 6856731"/>
              <a:gd name="connsiteX739" fmla="*/ 10226040 w 12192000"/>
              <a:gd name="connsiteY739" fmla="*/ 796290 h 6856731"/>
              <a:gd name="connsiteX740" fmla="*/ 10248900 w 12192000"/>
              <a:gd name="connsiteY740" fmla="*/ 773430 h 6856731"/>
              <a:gd name="connsiteX741" fmla="*/ 10226040 w 12192000"/>
              <a:gd name="connsiteY741" fmla="*/ 750570 h 6856731"/>
              <a:gd name="connsiteX742" fmla="*/ 10656570 w 12192000"/>
              <a:gd name="connsiteY742" fmla="*/ 749300 h 6856731"/>
              <a:gd name="connsiteX743" fmla="*/ 10632440 w 12192000"/>
              <a:gd name="connsiteY743" fmla="*/ 773430 h 6856731"/>
              <a:gd name="connsiteX744" fmla="*/ 10656570 w 12192000"/>
              <a:gd name="connsiteY744" fmla="*/ 797560 h 6856731"/>
              <a:gd name="connsiteX745" fmla="*/ 10680700 w 12192000"/>
              <a:gd name="connsiteY745" fmla="*/ 773430 h 6856731"/>
              <a:gd name="connsiteX746" fmla="*/ 10656570 w 12192000"/>
              <a:gd name="connsiteY746" fmla="*/ 749300 h 6856731"/>
              <a:gd name="connsiteX747" fmla="*/ 10280650 w 12192000"/>
              <a:gd name="connsiteY747" fmla="*/ 749300 h 6856731"/>
              <a:gd name="connsiteX748" fmla="*/ 10256520 w 12192000"/>
              <a:gd name="connsiteY748" fmla="*/ 773430 h 6856731"/>
              <a:gd name="connsiteX749" fmla="*/ 10280650 w 12192000"/>
              <a:gd name="connsiteY749" fmla="*/ 797560 h 6856731"/>
              <a:gd name="connsiteX750" fmla="*/ 10304780 w 12192000"/>
              <a:gd name="connsiteY750" fmla="*/ 773430 h 6856731"/>
              <a:gd name="connsiteX751" fmla="*/ 10280650 w 12192000"/>
              <a:gd name="connsiteY751" fmla="*/ 749300 h 6856731"/>
              <a:gd name="connsiteX752" fmla="*/ 10549890 w 12192000"/>
              <a:gd name="connsiteY752" fmla="*/ 748030 h 6856731"/>
              <a:gd name="connsiteX753" fmla="*/ 10524490 w 12192000"/>
              <a:gd name="connsiteY753" fmla="*/ 773430 h 6856731"/>
              <a:gd name="connsiteX754" fmla="*/ 10549890 w 12192000"/>
              <a:gd name="connsiteY754" fmla="*/ 798830 h 6856731"/>
              <a:gd name="connsiteX755" fmla="*/ 10575290 w 12192000"/>
              <a:gd name="connsiteY755" fmla="*/ 773430 h 6856731"/>
              <a:gd name="connsiteX756" fmla="*/ 10549890 w 12192000"/>
              <a:gd name="connsiteY756" fmla="*/ 748030 h 6856731"/>
              <a:gd name="connsiteX757" fmla="*/ 10441940 w 12192000"/>
              <a:gd name="connsiteY757" fmla="*/ 748030 h 6856731"/>
              <a:gd name="connsiteX758" fmla="*/ 10416540 w 12192000"/>
              <a:gd name="connsiteY758" fmla="*/ 773430 h 6856731"/>
              <a:gd name="connsiteX759" fmla="*/ 10441940 w 12192000"/>
              <a:gd name="connsiteY759" fmla="*/ 798830 h 6856731"/>
              <a:gd name="connsiteX760" fmla="*/ 10467340 w 12192000"/>
              <a:gd name="connsiteY760" fmla="*/ 773430 h 6856731"/>
              <a:gd name="connsiteX761" fmla="*/ 10441940 w 12192000"/>
              <a:gd name="connsiteY761" fmla="*/ 748030 h 6856731"/>
              <a:gd name="connsiteX762" fmla="*/ 10387330 w 12192000"/>
              <a:gd name="connsiteY762" fmla="*/ 748030 h 6856731"/>
              <a:gd name="connsiteX763" fmla="*/ 10361930 w 12192000"/>
              <a:gd name="connsiteY763" fmla="*/ 773430 h 6856731"/>
              <a:gd name="connsiteX764" fmla="*/ 10387330 w 12192000"/>
              <a:gd name="connsiteY764" fmla="*/ 798830 h 6856731"/>
              <a:gd name="connsiteX765" fmla="*/ 10412730 w 12192000"/>
              <a:gd name="connsiteY765" fmla="*/ 773430 h 6856731"/>
              <a:gd name="connsiteX766" fmla="*/ 10387330 w 12192000"/>
              <a:gd name="connsiteY766" fmla="*/ 748030 h 6856731"/>
              <a:gd name="connsiteX767" fmla="*/ 10333990 w 12192000"/>
              <a:gd name="connsiteY767" fmla="*/ 748030 h 6856731"/>
              <a:gd name="connsiteX768" fmla="*/ 10308590 w 12192000"/>
              <a:gd name="connsiteY768" fmla="*/ 773430 h 6856731"/>
              <a:gd name="connsiteX769" fmla="*/ 10333990 w 12192000"/>
              <a:gd name="connsiteY769" fmla="*/ 798830 h 6856731"/>
              <a:gd name="connsiteX770" fmla="*/ 10359390 w 12192000"/>
              <a:gd name="connsiteY770" fmla="*/ 773430 h 6856731"/>
              <a:gd name="connsiteX771" fmla="*/ 10333990 w 12192000"/>
              <a:gd name="connsiteY771" fmla="*/ 748030 h 6856731"/>
              <a:gd name="connsiteX772" fmla="*/ 10603230 w 12192000"/>
              <a:gd name="connsiteY772" fmla="*/ 746760 h 6856731"/>
              <a:gd name="connsiteX773" fmla="*/ 10577830 w 12192000"/>
              <a:gd name="connsiteY773" fmla="*/ 772160 h 6856731"/>
              <a:gd name="connsiteX774" fmla="*/ 10603230 w 12192000"/>
              <a:gd name="connsiteY774" fmla="*/ 797560 h 6856731"/>
              <a:gd name="connsiteX775" fmla="*/ 10628630 w 12192000"/>
              <a:gd name="connsiteY775" fmla="*/ 772160 h 6856731"/>
              <a:gd name="connsiteX776" fmla="*/ 10603230 w 12192000"/>
              <a:gd name="connsiteY776" fmla="*/ 746760 h 6856731"/>
              <a:gd name="connsiteX777" fmla="*/ 10495280 w 12192000"/>
              <a:gd name="connsiteY777" fmla="*/ 746760 h 6856731"/>
              <a:gd name="connsiteX778" fmla="*/ 10469880 w 12192000"/>
              <a:gd name="connsiteY778" fmla="*/ 772160 h 6856731"/>
              <a:gd name="connsiteX779" fmla="*/ 10495280 w 12192000"/>
              <a:gd name="connsiteY779" fmla="*/ 797560 h 6856731"/>
              <a:gd name="connsiteX780" fmla="*/ 10520680 w 12192000"/>
              <a:gd name="connsiteY780" fmla="*/ 772160 h 6856731"/>
              <a:gd name="connsiteX781" fmla="*/ 10495280 w 12192000"/>
              <a:gd name="connsiteY781" fmla="*/ 746760 h 6856731"/>
              <a:gd name="connsiteX782" fmla="*/ 10659110 w 12192000"/>
              <a:gd name="connsiteY782" fmla="*/ 702310 h 6856731"/>
              <a:gd name="connsiteX783" fmla="*/ 10642600 w 12192000"/>
              <a:gd name="connsiteY783" fmla="*/ 718820 h 6856731"/>
              <a:gd name="connsiteX784" fmla="*/ 10659110 w 12192000"/>
              <a:gd name="connsiteY784" fmla="*/ 735330 h 6856731"/>
              <a:gd name="connsiteX785" fmla="*/ 10675620 w 12192000"/>
              <a:gd name="connsiteY785" fmla="*/ 718820 h 6856731"/>
              <a:gd name="connsiteX786" fmla="*/ 10659110 w 12192000"/>
              <a:gd name="connsiteY786" fmla="*/ 702310 h 6856731"/>
              <a:gd name="connsiteX787" fmla="*/ 10332720 w 12192000"/>
              <a:gd name="connsiteY787" fmla="*/ 702310 h 6856731"/>
              <a:gd name="connsiteX788" fmla="*/ 10316210 w 12192000"/>
              <a:gd name="connsiteY788" fmla="*/ 718820 h 6856731"/>
              <a:gd name="connsiteX789" fmla="*/ 10332720 w 12192000"/>
              <a:gd name="connsiteY789" fmla="*/ 735330 h 6856731"/>
              <a:gd name="connsiteX790" fmla="*/ 10349230 w 12192000"/>
              <a:gd name="connsiteY790" fmla="*/ 718820 h 6856731"/>
              <a:gd name="connsiteX791" fmla="*/ 10332720 w 12192000"/>
              <a:gd name="connsiteY791" fmla="*/ 702310 h 6856731"/>
              <a:gd name="connsiteX792" fmla="*/ 10603230 w 12192000"/>
              <a:gd name="connsiteY792" fmla="*/ 694690 h 6856731"/>
              <a:gd name="connsiteX793" fmla="*/ 10579100 w 12192000"/>
              <a:gd name="connsiteY793" fmla="*/ 718820 h 6856731"/>
              <a:gd name="connsiteX794" fmla="*/ 10603230 w 12192000"/>
              <a:gd name="connsiteY794" fmla="*/ 742950 h 6856731"/>
              <a:gd name="connsiteX795" fmla="*/ 10627360 w 12192000"/>
              <a:gd name="connsiteY795" fmla="*/ 718820 h 6856731"/>
              <a:gd name="connsiteX796" fmla="*/ 10603230 w 12192000"/>
              <a:gd name="connsiteY796" fmla="*/ 694690 h 6856731"/>
              <a:gd name="connsiteX797" fmla="*/ 10549890 w 12192000"/>
              <a:gd name="connsiteY797" fmla="*/ 694690 h 6856731"/>
              <a:gd name="connsiteX798" fmla="*/ 10525760 w 12192000"/>
              <a:gd name="connsiteY798" fmla="*/ 718820 h 6856731"/>
              <a:gd name="connsiteX799" fmla="*/ 10549890 w 12192000"/>
              <a:gd name="connsiteY799" fmla="*/ 742950 h 6856731"/>
              <a:gd name="connsiteX800" fmla="*/ 10574020 w 12192000"/>
              <a:gd name="connsiteY800" fmla="*/ 718820 h 6856731"/>
              <a:gd name="connsiteX801" fmla="*/ 10549890 w 12192000"/>
              <a:gd name="connsiteY801" fmla="*/ 694690 h 6856731"/>
              <a:gd name="connsiteX802" fmla="*/ 10441940 w 12192000"/>
              <a:gd name="connsiteY802" fmla="*/ 694690 h 6856731"/>
              <a:gd name="connsiteX803" fmla="*/ 10416540 w 12192000"/>
              <a:gd name="connsiteY803" fmla="*/ 720090 h 6856731"/>
              <a:gd name="connsiteX804" fmla="*/ 10441940 w 12192000"/>
              <a:gd name="connsiteY804" fmla="*/ 745490 h 6856731"/>
              <a:gd name="connsiteX805" fmla="*/ 10467340 w 12192000"/>
              <a:gd name="connsiteY805" fmla="*/ 720090 h 6856731"/>
              <a:gd name="connsiteX806" fmla="*/ 10441940 w 12192000"/>
              <a:gd name="connsiteY806" fmla="*/ 694690 h 6856731"/>
              <a:gd name="connsiteX807" fmla="*/ 10387330 w 12192000"/>
              <a:gd name="connsiteY807" fmla="*/ 694690 h 6856731"/>
              <a:gd name="connsiteX808" fmla="*/ 10363200 w 12192000"/>
              <a:gd name="connsiteY808" fmla="*/ 718820 h 6856731"/>
              <a:gd name="connsiteX809" fmla="*/ 10387330 w 12192000"/>
              <a:gd name="connsiteY809" fmla="*/ 742950 h 6856731"/>
              <a:gd name="connsiteX810" fmla="*/ 10411460 w 12192000"/>
              <a:gd name="connsiteY810" fmla="*/ 718820 h 6856731"/>
              <a:gd name="connsiteX811" fmla="*/ 10387330 w 12192000"/>
              <a:gd name="connsiteY811" fmla="*/ 694690 h 6856731"/>
              <a:gd name="connsiteX812" fmla="*/ 10495280 w 12192000"/>
              <a:gd name="connsiteY812" fmla="*/ 693420 h 6856731"/>
              <a:gd name="connsiteX813" fmla="*/ 10469880 w 12192000"/>
              <a:gd name="connsiteY813" fmla="*/ 718820 h 6856731"/>
              <a:gd name="connsiteX814" fmla="*/ 10495280 w 12192000"/>
              <a:gd name="connsiteY814" fmla="*/ 744220 h 6856731"/>
              <a:gd name="connsiteX815" fmla="*/ 10520680 w 12192000"/>
              <a:gd name="connsiteY815" fmla="*/ 718820 h 6856731"/>
              <a:gd name="connsiteX816" fmla="*/ 10495280 w 12192000"/>
              <a:gd name="connsiteY816" fmla="*/ 693420 h 6856731"/>
              <a:gd name="connsiteX817" fmla="*/ 10641330 w 12192000"/>
              <a:gd name="connsiteY817" fmla="*/ 656590 h 6856731"/>
              <a:gd name="connsiteX818" fmla="*/ 10632440 w 12192000"/>
              <a:gd name="connsiteY818" fmla="*/ 665480 h 6856731"/>
              <a:gd name="connsiteX819" fmla="*/ 10641330 w 12192000"/>
              <a:gd name="connsiteY819" fmla="*/ 674370 h 6856731"/>
              <a:gd name="connsiteX820" fmla="*/ 10650220 w 12192000"/>
              <a:gd name="connsiteY820" fmla="*/ 665480 h 6856731"/>
              <a:gd name="connsiteX821" fmla="*/ 10641330 w 12192000"/>
              <a:gd name="connsiteY821" fmla="*/ 656590 h 6856731"/>
              <a:gd name="connsiteX822" fmla="*/ 10349230 w 12192000"/>
              <a:gd name="connsiteY822" fmla="*/ 656590 h 6856731"/>
              <a:gd name="connsiteX823" fmla="*/ 10340340 w 12192000"/>
              <a:gd name="connsiteY823" fmla="*/ 665480 h 6856731"/>
              <a:gd name="connsiteX824" fmla="*/ 10349230 w 12192000"/>
              <a:gd name="connsiteY824" fmla="*/ 674370 h 6856731"/>
              <a:gd name="connsiteX825" fmla="*/ 10358120 w 12192000"/>
              <a:gd name="connsiteY825" fmla="*/ 665480 h 6856731"/>
              <a:gd name="connsiteX826" fmla="*/ 10349230 w 12192000"/>
              <a:gd name="connsiteY826" fmla="*/ 656590 h 6856731"/>
              <a:gd name="connsiteX827" fmla="*/ 10603230 w 12192000"/>
              <a:gd name="connsiteY827" fmla="*/ 648970 h 6856731"/>
              <a:gd name="connsiteX828" fmla="*/ 10586720 w 12192000"/>
              <a:gd name="connsiteY828" fmla="*/ 665480 h 6856731"/>
              <a:gd name="connsiteX829" fmla="*/ 10603230 w 12192000"/>
              <a:gd name="connsiteY829" fmla="*/ 681990 h 6856731"/>
              <a:gd name="connsiteX830" fmla="*/ 10619740 w 12192000"/>
              <a:gd name="connsiteY830" fmla="*/ 665480 h 6856731"/>
              <a:gd name="connsiteX831" fmla="*/ 10603230 w 12192000"/>
              <a:gd name="connsiteY831" fmla="*/ 648970 h 6856731"/>
              <a:gd name="connsiteX832" fmla="*/ 10387330 w 12192000"/>
              <a:gd name="connsiteY832" fmla="*/ 648970 h 6856731"/>
              <a:gd name="connsiteX833" fmla="*/ 10370820 w 12192000"/>
              <a:gd name="connsiteY833" fmla="*/ 665480 h 6856731"/>
              <a:gd name="connsiteX834" fmla="*/ 10387330 w 12192000"/>
              <a:gd name="connsiteY834" fmla="*/ 681990 h 6856731"/>
              <a:gd name="connsiteX835" fmla="*/ 10403840 w 12192000"/>
              <a:gd name="connsiteY835" fmla="*/ 665480 h 6856731"/>
              <a:gd name="connsiteX836" fmla="*/ 10387330 w 12192000"/>
              <a:gd name="connsiteY836" fmla="*/ 648970 h 6856731"/>
              <a:gd name="connsiteX837" fmla="*/ 10549890 w 12192000"/>
              <a:gd name="connsiteY837" fmla="*/ 642620 h 6856731"/>
              <a:gd name="connsiteX838" fmla="*/ 10527030 w 12192000"/>
              <a:gd name="connsiteY838" fmla="*/ 665480 h 6856731"/>
              <a:gd name="connsiteX839" fmla="*/ 10549890 w 12192000"/>
              <a:gd name="connsiteY839" fmla="*/ 688340 h 6856731"/>
              <a:gd name="connsiteX840" fmla="*/ 10572750 w 12192000"/>
              <a:gd name="connsiteY840" fmla="*/ 665480 h 6856731"/>
              <a:gd name="connsiteX841" fmla="*/ 10549890 w 12192000"/>
              <a:gd name="connsiteY841" fmla="*/ 642620 h 6856731"/>
              <a:gd name="connsiteX842" fmla="*/ 10495280 w 12192000"/>
              <a:gd name="connsiteY842" fmla="*/ 642620 h 6856731"/>
              <a:gd name="connsiteX843" fmla="*/ 10472420 w 12192000"/>
              <a:gd name="connsiteY843" fmla="*/ 665480 h 6856731"/>
              <a:gd name="connsiteX844" fmla="*/ 10495280 w 12192000"/>
              <a:gd name="connsiteY844" fmla="*/ 688340 h 6856731"/>
              <a:gd name="connsiteX845" fmla="*/ 10518140 w 12192000"/>
              <a:gd name="connsiteY845" fmla="*/ 665480 h 6856731"/>
              <a:gd name="connsiteX846" fmla="*/ 10495280 w 12192000"/>
              <a:gd name="connsiteY846" fmla="*/ 642620 h 6856731"/>
              <a:gd name="connsiteX847" fmla="*/ 10441940 w 12192000"/>
              <a:gd name="connsiteY847" fmla="*/ 642620 h 6856731"/>
              <a:gd name="connsiteX848" fmla="*/ 10419080 w 12192000"/>
              <a:gd name="connsiteY848" fmla="*/ 665480 h 6856731"/>
              <a:gd name="connsiteX849" fmla="*/ 10441940 w 12192000"/>
              <a:gd name="connsiteY849" fmla="*/ 688340 h 6856731"/>
              <a:gd name="connsiteX850" fmla="*/ 10464800 w 12192000"/>
              <a:gd name="connsiteY850" fmla="*/ 665480 h 6856731"/>
              <a:gd name="connsiteX851" fmla="*/ 10441940 w 12192000"/>
              <a:gd name="connsiteY851" fmla="*/ 642620 h 6856731"/>
              <a:gd name="connsiteX852" fmla="*/ 10603230 w 12192000"/>
              <a:gd name="connsiteY852" fmla="*/ 594360 h 6856731"/>
              <a:gd name="connsiteX853" fmla="*/ 10586720 w 12192000"/>
              <a:gd name="connsiteY853" fmla="*/ 610870 h 6856731"/>
              <a:gd name="connsiteX854" fmla="*/ 10603230 w 12192000"/>
              <a:gd name="connsiteY854" fmla="*/ 627380 h 6856731"/>
              <a:gd name="connsiteX855" fmla="*/ 10619740 w 12192000"/>
              <a:gd name="connsiteY855" fmla="*/ 610870 h 6856731"/>
              <a:gd name="connsiteX856" fmla="*/ 10603230 w 12192000"/>
              <a:gd name="connsiteY856" fmla="*/ 594360 h 6856731"/>
              <a:gd name="connsiteX857" fmla="*/ 10387330 w 12192000"/>
              <a:gd name="connsiteY857" fmla="*/ 594360 h 6856731"/>
              <a:gd name="connsiteX858" fmla="*/ 10370820 w 12192000"/>
              <a:gd name="connsiteY858" fmla="*/ 610870 h 6856731"/>
              <a:gd name="connsiteX859" fmla="*/ 10387330 w 12192000"/>
              <a:gd name="connsiteY859" fmla="*/ 627380 h 6856731"/>
              <a:gd name="connsiteX860" fmla="*/ 10403840 w 12192000"/>
              <a:gd name="connsiteY860" fmla="*/ 610870 h 6856731"/>
              <a:gd name="connsiteX861" fmla="*/ 10387330 w 12192000"/>
              <a:gd name="connsiteY861" fmla="*/ 594360 h 6856731"/>
              <a:gd name="connsiteX862" fmla="*/ 10549890 w 12192000"/>
              <a:gd name="connsiteY862" fmla="*/ 590550 h 6856731"/>
              <a:gd name="connsiteX863" fmla="*/ 10529570 w 12192000"/>
              <a:gd name="connsiteY863" fmla="*/ 610870 h 6856731"/>
              <a:gd name="connsiteX864" fmla="*/ 10549890 w 12192000"/>
              <a:gd name="connsiteY864" fmla="*/ 631190 h 6856731"/>
              <a:gd name="connsiteX865" fmla="*/ 10570210 w 12192000"/>
              <a:gd name="connsiteY865" fmla="*/ 610870 h 6856731"/>
              <a:gd name="connsiteX866" fmla="*/ 10549890 w 12192000"/>
              <a:gd name="connsiteY866" fmla="*/ 590550 h 6856731"/>
              <a:gd name="connsiteX867" fmla="*/ 10495280 w 12192000"/>
              <a:gd name="connsiteY867" fmla="*/ 590550 h 6856731"/>
              <a:gd name="connsiteX868" fmla="*/ 10474960 w 12192000"/>
              <a:gd name="connsiteY868" fmla="*/ 610870 h 6856731"/>
              <a:gd name="connsiteX869" fmla="*/ 10495280 w 12192000"/>
              <a:gd name="connsiteY869" fmla="*/ 631190 h 6856731"/>
              <a:gd name="connsiteX870" fmla="*/ 10515600 w 12192000"/>
              <a:gd name="connsiteY870" fmla="*/ 610870 h 6856731"/>
              <a:gd name="connsiteX871" fmla="*/ 10495280 w 12192000"/>
              <a:gd name="connsiteY871" fmla="*/ 590550 h 6856731"/>
              <a:gd name="connsiteX872" fmla="*/ 10441940 w 12192000"/>
              <a:gd name="connsiteY872" fmla="*/ 590550 h 6856731"/>
              <a:gd name="connsiteX873" fmla="*/ 10421620 w 12192000"/>
              <a:gd name="connsiteY873" fmla="*/ 610870 h 6856731"/>
              <a:gd name="connsiteX874" fmla="*/ 10441940 w 12192000"/>
              <a:gd name="connsiteY874" fmla="*/ 631190 h 6856731"/>
              <a:gd name="connsiteX875" fmla="*/ 10462260 w 12192000"/>
              <a:gd name="connsiteY875" fmla="*/ 610870 h 6856731"/>
              <a:gd name="connsiteX876" fmla="*/ 10441940 w 12192000"/>
              <a:gd name="connsiteY876" fmla="*/ 590550 h 6856731"/>
              <a:gd name="connsiteX877" fmla="*/ 10595610 w 12192000"/>
              <a:gd name="connsiteY877" fmla="*/ 546100 h 6856731"/>
              <a:gd name="connsiteX878" fmla="*/ 10584180 w 12192000"/>
              <a:gd name="connsiteY878" fmla="*/ 557530 h 6856731"/>
              <a:gd name="connsiteX879" fmla="*/ 10595610 w 12192000"/>
              <a:gd name="connsiteY879" fmla="*/ 568960 h 6856731"/>
              <a:gd name="connsiteX880" fmla="*/ 10607040 w 12192000"/>
              <a:gd name="connsiteY880" fmla="*/ 557530 h 6856731"/>
              <a:gd name="connsiteX881" fmla="*/ 10595610 w 12192000"/>
              <a:gd name="connsiteY881" fmla="*/ 546100 h 6856731"/>
              <a:gd name="connsiteX882" fmla="*/ 10396220 w 12192000"/>
              <a:gd name="connsiteY882" fmla="*/ 546100 h 6856731"/>
              <a:gd name="connsiteX883" fmla="*/ 10384790 w 12192000"/>
              <a:gd name="connsiteY883" fmla="*/ 557530 h 6856731"/>
              <a:gd name="connsiteX884" fmla="*/ 10396220 w 12192000"/>
              <a:gd name="connsiteY884" fmla="*/ 568960 h 6856731"/>
              <a:gd name="connsiteX885" fmla="*/ 10407650 w 12192000"/>
              <a:gd name="connsiteY885" fmla="*/ 557530 h 6856731"/>
              <a:gd name="connsiteX886" fmla="*/ 10396220 w 12192000"/>
              <a:gd name="connsiteY886" fmla="*/ 546100 h 6856731"/>
              <a:gd name="connsiteX887" fmla="*/ 10549890 w 12192000"/>
              <a:gd name="connsiteY887" fmla="*/ 539750 h 6856731"/>
              <a:gd name="connsiteX888" fmla="*/ 10532110 w 12192000"/>
              <a:gd name="connsiteY888" fmla="*/ 557530 h 6856731"/>
              <a:gd name="connsiteX889" fmla="*/ 10549890 w 12192000"/>
              <a:gd name="connsiteY889" fmla="*/ 575310 h 6856731"/>
              <a:gd name="connsiteX890" fmla="*/ 10567670 w 12192000"/>
              <a:gd name="connsiteY890" fmla="*/ 557530 h 6856731"/>
              <a:gd name="connsiteX891" fmla="*/ 10549890 w 12192000"/>
              <a:gd name="connsiteY891" fmla="*/ 539750 h 6856731"/>
              <a:gd name="connsiteX892" fmla="*/ 10495280 w 12192000"/>
              <a:gd name="connsiteY892" fmla="*/ 539750 h 6856731"/>
              <a:gd name="connsiteX893" fmla="*/ 10477500 w 12192000"/>
              <a:gd name="connsiteY893" fmla="*/ 557530 h 6856731"/>
              <a:gd name="connsiteX894" fmla="*/ 10495280 w 12192000"/>
              <a:gd name="connsiteY894" fmla="*/ 577850 h 6856731"/>
              <a:gd name="connsiteX895" fmla="*/ 10514330 w 12192000"/>
              <a:gd name="connsiteY895" fmla="*/ 558800 h 6856731"/>
              <a:gd name="connsiteX896" fmla="*/ 10495280 w 12192000"/>
              <a:gd name="connsiteY896" fmla="*/ 539750 h 6856731"/>
              <a:gd name="connsiteX897" fmla="*/ 10440670 w 12192000"/>
              <a:gd name="connsiteY897" fmla="*/ 538480 h 6856731"/>
              <a:gd name="connsiteX898" fmla="*/ 10421620 w 12192000"/>
              <a:gd name="connsiteY898" fmla="*/ 557530 h 6856731"/>
              <a:gd name="connsiteX899" fmla="*/ 10440670 w 12192000"/>
              <a:gd name="connsiteY899" fmla="*/ 576580 h 6856731"/>
              <a:gd name="connsiteX900" fmla="*/ 10459720 w 12192000"/>
              <a:gd name="connsiteY900" fmla="*/ 557530 h 6856731"/>
              <a:gd name="connsiteX901" fmla="*/ 10440670 w 12192000"/>
              <a:gd name="connsiteY901" fmla="*/ 538480 h 6856731"/>
              <a:gd name="connsiteX902" fmla="*/ 10584180 w 12192000"/>
              <a:gd name="connsiteY902" fmla="*/ 495300 h 6856731"/>
              <a:gd name="connsiteX903" fmla="*/ 10575290 w 12192000"/>
              <a:gd name="connsiteY903" fmla="*/ 504190 h 6856731"/>
              <a:gd name="connsiteX904" fmla="*/ 10584180 w 12192000"/>
              <a:gd name="connsiteY904" fmla="*/ 513080 h 6856731"/>
              <a:gd name="connsiteX905" fmla="*/ 10593070 w 12192000"/>
              <a:gd name="connsiteY905" fmla="*/ 504190 h 6856731"/>
              <a:gd name="connsiteX906" fmla="*/ 10584180 w 12192000"/>
              <a:gd name="connsiteY906" fmla="*/ 495300 h 6856731"/>
              <a:gd name="connsiteX907" fmla="*/ 10403840 w 12192000"/>
              <a:gd name="connsiteY907" fmla="*/ 495300 h 6856731"/>
              <a:gd name="connsiteX908" fmla="*/ 10394950 w 12192000"/>
              <a:gd name="connsiteY908" fmla="*/ 504190 h 6856731"/>
              <a:gd name="connsiteX909" fmla="*/ 10403840 w 12192000"/>
              <a:gd name="connsiteY909" fmla="*/ 513080 h 6856731"/>
              <a:gd name="connsiteX910" fmla="*/ 10412730 w 12192000"/>
              <a:gd name="connsiteY910" fmla="*/ 504190 h 6856731"/>
              <a:gd name="connsiteX911" fmla="*/ 10403840 w 12192000"/>
              <a:gd name="connsiteY911" fmla="*/ 495300 h 6856731"/>
              <a:gd name="connsiteX912" fmla="*/ 10548620 w 12192000"/>
              <a:gd name="connsiteY912" fmla="*/ 487680 h 6856731"/>
              <a:gd name="connsiteX913" fmla="*/ 10532110 w 12192000"/>
              <a:gd name="connsiteY913" fmla="*/ 504190 h 6856731"/>
              <a:gd name="connsiteX914" fmla="*/ 10548620 w 12192000"/>
              <a:gd name="connsiteY914" fmla="*/ 520700 h 6856731"/>
              <a:gd name="connsiteX915" fmla="*/ 10565130 w 12192000"/>
              <a:gd name="connsiteY915" fmla="*/ 504190 h 6856731"/>
              <a:gd name="connsiteX916" fmla="*/ 10548620 w 12192000"/>
              <a:gd name="connsiteY916" fmla="*/ 487680 h 6856731"/>
              <a:gd name="connsiteX917" fmla="*/ 10495280 w 12192000"/>
              <a:gd name="connsiteY917" fmla="*/ 487680 h 6856731"/>
              <a:gd name="connsiteX918" fmla="*/ 10478770 w 12192000"/>
              <a:gd name="connsiteY918" fmla="*/ 504190 h 6856731"/>
              <a:gd name="connsiteX919" fmla="*/ 10495280 w 12192000"/>
              <a:gd name="connsiteY919" fmla="*/ 520700 h 6856731"/>
              <a:gd name="connsiteX920" fmla="*/ 10511790 w 12192000"/>
              <a:gd name="connsiteY920" fmla="*/ 504190 h 6856731"/>
              <a:gd name="connsiteX921" fmla="*/ 10495280 w 12192000"/>
              <a:gd name="connsiteY921" fmla="*/ 487680 h 6856731"/>
              <a:gd name="connsiteX922" fmla="*/ 10439400 w 12192000"/>
              <a:gd name="connsiteY922" fmla="*/ 487680 h 6856731"/>
              <a:gd name="connsiteX923" fmla="*/ 10422890 w 12192000"/>
              <a:gd name="connsiteY923" fmla="*/ 502920 h 6856731"/>
              <a:gd name="connsiteX924" fmla="*/ 10439400 w 12192000"/>
              <a:gd name="connsiteY924" fmla="*/ 519430 h 6856731"/>
              <a:gd name="connsiteX925" fmla="*/ 10455910 w 12192000"/>
              <a:gd name="connsiteY925" fmla="*/ 504190 h 6856731"/>
              <a:gd name="connsiteX926" fmla="*/ 10439400 w 12192000"/>
              <a:gd name="connsiteY926" fmla="*/ 487680 h 6856731"/>
              <a:gd name="connsiteX927" fmla="*/ 444500 w 12192000"/>
              <a:gd name="connsiteY927" fmla="*/ 444500 h 6856731"/>
              <a:gd name="connsiteX928" fmla="*/ 444500 w 12192000"/>
              <a:gd name="connsiteY928" fmla="*/ 914400 h 6856731"/>
              <a:gd name="connsiteX929" fmla="*/ 1155700 w 12192000"/>
              <a:gd name="connsiteY929" fmla="*/ 914400 h 6856731"/>
              <a:gd name="connsiteX930" fmla="*/ 1155700 w 12192000"/>
              <a:gd name="connsiteY930" fmla="*/ 444500 h 6856731"/>
              <a:gd name="connsiteX931" fmla="*/ 10495280 w 12192000"/>
              <a:gd name="connsiteY931" fmla="*/ 436880 h 6856731"/>
              <a:gd name="connsiteX932" fmla="*/ 10481310 w 12192000"/>
              <a:gd name="connsiteY932" fmla="*/ 450850 h 6856731"/>
              <a:gd name="connsiteX933" fmla="*/ 10495280 w 12192000"/>
              <a:gd name="connsiteY933" fmla="*/ 464820 h 6856731"/>
              <a:gd name="connsiteX934" fmla="*/ 10509250 w 12192000"/>
              <a:gd name="connsiteY934" fmla="*/ 450850 h 6856731"/>
              <a:gd name="connsiteX935" fmla="*/ 10495280 w 12192000"/>
              <a:gd name="connsiteY935" fmla="*/ 436880 h 6856731"/>
              <a:gd name="connsiteX936" fmla="*/ 10441940 w 12192000"/>
              <a:gd name="connsiteY936" fmla="*/ 436880 h 6856731"/>
              <a:gd name="connsiteX937" fmla="*/ 10427970 w 12192000"/>
              <a:gd name="connsiteY937" fmla="*/ 450850 h 6856731"/>
              <a:gd name="connsiteX938" fmla="*/ 10441940 w 12192000"/>
              <a:gd name="connsiteY938" fmla="*/ 464820 h 6856731"/>
              <a:gd name="connsiteX939" fmla="*/ 10455910 w 12192000"/>
              <a:gd name="connsiteY939" fmla="*/ 450850 h 6856731"/>
              <a:gd name="connsiteX940" fmla="*/ 10441940 w 12192000"/>
              <a:gd name="connsiteY940" fmla="*/ 436880 h 6856731"/>
              <a:gd name="connsiteX941" fmla="*/ 10548620 w 12192000"/>
              <a:gd name="connsiteY941" fmla="*/ 435610 h 6856731"/>
              <a:gd name="connsiteX942" fmla="*/ 10534650 w 12192000"/>
              <a:gd name="connsiteY942" fmla="*/ 449580 h 6856731"/>
              <a:gd name="connsiteX943" fmla="*/ 10548620 w 12192000"/>
              <a:gd name="connsiteY943" fmla="*/ 463550 h 6856731"/>
              <a:gd name="connsiteX944" fmla="*/ 10562590 w 12192000"/>
              <a:gd name="connsiteY944" fmla="*/ 449580 h 6856731"/>
              <a:gd name="connsiteX945" fmla="*/ 10548620 w 12192000"/>
              <a:gd name="connsiteY945" fmla="*/ 435610 h 6856731"/>
              <a:gd name="connsiteX946" fmla="*/ 10539730 w 12192000"/>
              <a:gd name="connsiteY946" fmla="*/ 387350 h 6856731"/>
              <a:gd name="connsiteX947" fmla="*/ 10530840 w 12192000"/>
              <a:gd name="connsiteY947" fmla="*/ 396240 h 6856731"/>
              <a:gd name="connsiteX948" fmla="*/ 10539730 w 12192000"/>
              <a:gd name="connsiteY948" fmla="*/ 405130 h 6856731"/>
              <a:gd name="connsiteX949" fmla="*/ 10548620 w 12192000"/>
              <a:gd name="connsiteY949" fmla="*/ 396240 h 6856731"/>
              <a:gd name="connsiteX950" fmla="*/ 10539730 w 12192000"/>
              <a:gd name="connsiteY950" fmla="*/ 387350 h 6856731"/>
              <a:gd name="connsiteX951" fmla="*/ 10448290 w 12192000"/>
              <a:gd name="connsiteY951" fmla="*/ 387350 h 6856731"/>
              <a:gd name="connsiteX952" fmla="*/ 10439400 w 12192000"/>
              <a:gd name="connsiteY952" fmla="*/ 396240 h 6856731"/>
              <a:gd name="connsiteX953" fmla="*/ 10448290 w 12192000"/>
              <a:gd name="connsiteY953" fmla="*/ 405130 h 6856731"/>
              <a:gd name="connsiteX954" fmla="*/ 10457180 w 12192000"/>
              <a:gd name="connsiteY954" fmla="*/ 396240 h 6856731"/>
              <a:gd name="connsiteX955" fmla="*/ 10448290 w 12192000"/>
              <a:gd name="connsiteY955" fmla="*/ 387350 h 6856731"/>
              <a:gd name="connsiteX956" fmla="*/ 10494010 w 12192000"/>
              <a:gd name="connsiteY956" fmla="*/ 384810 h 6856731"/>
              <a:gd name="connsiteX957" fmla="*/ 10482580 w 12192000"/>
              <a:gd name="connsiteY957" fmla="*/ 396240 h 6856731"/>
              <a:gd name="connsiteX958" fmla="*/ 10494010 w 12192000"/>
              <a:gd name="connsiteY958" fmla="*/ 407670 h 6856731"/>
              <a:gd name="connsiteX959" fmla="*/ 10505440 w 12192000"/>
              <a:gd name="connsiteY959" fmla="*/ 396240 h 6856731"/>
              <a:gd name="connsiteX960" fmla="*/ 10494010 w 12192000"/>
              <a:gd name="connsiteY960" fmla="*/ 384810 h 6856731"/>
              <a:gd name="connsiteX961" fmla="*/ 10509250 w 12192000"/>
              <a:gd name="connsiteY961" fmla="*/ 332740 h 6856731"/>
              <a:gd name="connsiteX962" fmla="*/ 10499090 w 12192000"/>
              <a:gd name="connsiteY962" fmla="*/ 342900 h 6856731"/>
              <a:gd name="connsiteX963" fmla="*/ 10509250 w 12192000"/>
              <a:gd name="connsiteY963" fmla="*/ 353060 h 6856731"/>
              <a:gd name="connsiteX964" fmla="*/ 10519410 w 12192000"/>
              <a:gd name="connsiteY964" fmla="*/ 342900 h 6856731"/>
              <a:gd name="connsiteX965" fmla="*/ 10509250 w 12192000"/>
              <a:gd name="connsiteY965" fmla="*/ 332740 h 6856731"/>
              <a:gd name="connsiteX966" fmla="*/ 10472420 w 12192000"/>
              <a:gd name="connsiteY966" fmla="*/ 332740 h 6856731"/>
              <a:gd name="connsiteX967" fmla="*/ 10462260 w 12192000"/>
              <a:gd name="connsiteY967" fmla="*/ 342900 h 6856731"/>
              <a:gd name="connsiteX968" fmla="*/ 10472420 w 12192000"/>
              <a:gd name="connsiteY968" fmla="*/ 353060 h 6856731"/>
              <a:gd name="connsiteX969" fmla="*/ 10482580 w 12192000"/>
              <a:gd name="connsiteY969" fmla="*/ 342900 h 6856731"/>
              <a:gd name="connsiteX970" fmla="*/ 10472420 w 12192000"/>
              <a:gd name="connsiteY970" fmla="*/ 332740 h 6856731"/>
              <a:gd name="connsiteX971" fmla="*/ 10490200 w 12192000"/>
              <a:gd name="connsiteY971" fmla="*/ 279400 h 6856731"/>
              <a:gd name="connsiteX972" fmla="*/ 10481310 w 12192000"/>
              <a:gd name="connsiteY972" fmla="*/ 288290 h 6856731"/>
              <a:gd name="connsiteX973" fmla="*/ 10490200 w 12192000"/>
              <a:gd name="connsiteY973" fmla="*/ 297180 h 6856731"/>
              <a:gd name="connsiteX974" fmla="*/ 10499090 w 12192000"/>
              <a:gd name="connsiteY974" fmla="*/ 288290 h 6856731"/>
              <a:gd name="connsiteX975" fmla="*/ 10490200 w 12192000"/>
              <a:gd name="connsiteY975" fmla="*/ 279400 h 6856731"/>
              <a:gd name="connsiteX976" fmla="*/ 10490200 w 12192000"/>
              <a:gd name="connsiteY976" fmla="*/ 228600 h 6856731"/>
              <a:gd name="connsiteX977" fmla="*/ 10483850 w 12192000"/>
              <a:gd name="connsiteY977" fmla="*/ 234950 h 6856731"/>
              <a:gd name="connsiteX978" fmla="*/ 10490200 w 12192000"/>
              <a:gd name="connsiteY978" fmla="*/ 241300 h 6856731"/>
              <a:gd name="connsiteX979" fmla="*/ 10496550 w 12192000"/>
              <a:gd name="connsiteY979" fmla="*/ 234950 h 6856731"/>
              <a:gd name="connsiteX980" fmla="*/ 10490200 w 12192000"/>
              <a:gd name="connsiteY980" fmla="*/ 228600 h 6856731"/>
              <a:gd name="connsiteX981" fmla="*/ 0 w 12192000"/>
              <a:gd name="connsiteY981" fmla="*/ 0 h 6856731"/>
              <a:gd name="connsiteX982" fmla="*/ 12192000 w 12192000"/>
              <a:gd name="connsiteY982" fmla="*/ 0 h 6856731"/>
              <a:gd name="connsiteX983" fmla="*/ 12192000 w 12192000"/>
              <a:gd name="connsiteY983" fmla="*/ 6856731 h 6856731"/>
              <a:gd name="connsiteX984" fmla="*/ 0 w 12192000"/>
              <a:gd name="connsiteY984" fmla="*/ 6856731 h 68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</a:cxnLst>
            <a:rect l="l" t="t" r="r" b="b"/>
            <a:pathLst>
              <a:path w="12192000" h="6856731">
                <a:moveTo>
                  <a:pt x="10064750" y="1573530"/>
                </a:moveTo>
                <a:cubicBezTo>
                  <a:pt x="10060940" y="1573530"/>
                  <a:pt x="10058400" y="1576070"/>
                  <a:pt x="10058400" y="1579880"/>
                </a:cubicBezTo>
                <a:cubicBezTo>
                  <a:pt x="10058400" y="1583690"/>
                  <a:pt x="10060940" y="1586230"/>
                  <a:pt x="10064750" y="1586230"/>
                </a:cubicBezTo>
                <a:cubicBezTo>
                  <a:pt x="10068560" y="1586230"/>
                  <a:pt x="10071100" y="1583690"/>
                  <a:pt x="10071100" y="1579880"/>
                </a:cubicBezTo>
                <a:cubicBezTo>
                  <a:pt x="10071100" y="1576070"/>
                  <a:pt x="10068560" y="1573530"/>
                  <a:pt x="10064750" y="1573530"/>
                </a:cubicBezTo>
                <a:close/>
                <a:moveTo>
                  <a:pt x="10078720" y="1520190"/>
                </a:moveTo>
                <a:cubicBezTo>
                  <a:pt x="10074910" y="1520190"/>
                  <a:pt x="10072370" y="1522730"/>
                  <a:pt x="10072370" y="1526540"/>
                </a:cubicBezTo>
                <a:cubicBezTo>
                  <a:pt x="10072370" y="1530350"/>
                  <a:pt x="10074910" y="1532890"/>
                  <a:pt x="10078720" y="1532890"/>
                </a:cubicBezTo>
                <a:cubicBezTo>
                  <a:pt x="10082530" y="1532890"/>
                  <a:pt x="10085070" y="1530350"/>
                  <a:pt x="10085070" y="1526540"/>
                </a:cubicBezTo>
                <a:cubicBezTo>
                  <a:pt x="10085070" y="1522730"/>
                  <a:pt x="10082530" y="1520190"/>
                  <a:pt x="10078720" y="1520190"/>
                </a:cubicBezTo>
                <a:close/>
                <a:moveTo>
                  <a:pt x="10119360" y="1518920"/>
                </a:moveTo>
                <a:cubicBezTo>
                  <a:pt x="10115550" y="1518920"/>
                  <a:pt x="10111740" y="1521460"/>
                  <a:pt x="10111740" y="1526540"/>
                </a:cubicBezTo>
                <a:cubicBezTo>
                  <a:pt x="10111740" y="1530350"/>
                  <a:pt x="10114280" y="1534160"/>
                  <a:pt x="10119360" y="1534160"/>
                </a:cubicBezTo>
                <a:cubicBezTo>
                  <a:pt x="10123170" y="1534160"/>
                  <a:pt x="10126980" y="1530350"/>
                  <a:pt x="10126980" y="1526540"/>
                </a:cubicBezTo>
                <a:cubicBezTo>
                  <a:pt x="10126980" y="1522730"/>
                  <a:pt x="10123170" y="1518920"/>
                  <a:pt x="10119360" y="1518920"/>
                </a:cubicBezTo>
                <a:close/>
                <a:moveTo>
                  <a:pt x="10226040" y="1464310"/>
                </a:moveTo>
                <a:cubicBezTo>
                  <a:pt x="10222230" y="1464310"/>
                  <a:pt x="10218420" y="1468120"/>
                  <a:pt x="10218420" y="1471930"/>
                </a:cubicBezTo>
                <a:cubicBezTo>
                  <a:pt x="10218420" y="1475740"/>
                  <a:pt x="10222230" y="1479550"/>
                  <a:pt x="10226040" y="1479550"/>
                </a:cubicBezTo>
                <a:cubicBezTo>
                  <a:pt x="10231120" y="1479550"/>
                  <a:pt x="10233660" y="1475740"/>
                  <a:pt x="10233660" y="1471930"/>
                </a:cubicBezTo>
                <a:cubicBezTo>
                  <a:pt x="10233660" y="1468120"/>
                  <a:pt x="10229850" y="1464310"/>
                  <a:pt x="10226040" y="1464310"/>
                </a:cubicBezTo>
                <a:close/>
                <a:moveTo>
                  <a:pt x="10172700" y="1461770"/>
                </a:moveTo>
                <a:cubicBezTo>
                  <a:pt x="10167620" y="1461770"/>
                  <a:pt x="10162540" y="1466850"/>
                  <a:pt x="10162540" y="1471930"/>
                </a:cubicBezTo>
                <a:cubicBezTo>
                  <a:pt x="10162540" y="1477010"/>
                  <a:pt x="10167620" y="1482090"/>
                  <a:pt x="10172700" y="1482090"/>
                </a:cubicBezTo>
                <a:cubicBezTo>
                  <a:pt x="10177780" y="1482090"/>
                  <a:pt x="10182860" y="1477010"/>
                  <a:pt x="10182860" y="1471930"/>
                </a:cubicBezTo>
                <a:cubicBezTo>
                  <a:pt x="10182860" y="1466850"/>
                  <a:pt x="10177780" y="1461770"/>
                  <a:pt x="10172700" y="1461770"/>
                </a:cubicBezTo>
                <a:close/>
                <a:moveTo>
                  <a:pt x="10118090" y="1461770"/>
                </a:moveTo>
                <a:cubicBezTo>
                  <a:pt x="10113010" y="1461770"/>
                  <a:pt x="10107930" y="1466850"/>
                  <a:pt x="10107930" y="1471930"/>
                </a:cubicBezTo>
                <a:cubicBezTo>
                  <a:pt x="10107930" y="1477010"/>
                  <a:pt x="10113010" y="1482090"/>
                  <a:pt x="10118090" y="1482090"/>
                </a:cubicBezTo>
                <a:cubicBezTo>
                  <a:pt x="10123170" y="1482090"/>
                  <a:pt x="10128250" y="1477010"/>
                  <a:pt x="10128250" y="1471930"/>
                </a:cubicBezTo>
                <a:cubicBezTo>
                  <a:pt x="10128250" y="1466850"/>
                  <a:pt x="10123170" y="1461770"/>
                  <a:pt x="10118090" y="1461770"/>
                </a:cubicBezTo>
                <a:close/>
                <a:moveTo>
                  <a:pt x="10119360" y="1408430"/>
                </a:moveTo>
                <a:cubicBezTo>
                  <a:pt x="10114280" y="1408430"/>
                  <a:pt x="10109200" y="1412240"/>
                  <a:pt x="10109200" y="1418590"/>
                </a:cubicBezTo>
                <a:cubicBezTo>
                  <a:pt x="10109200" y="1423670"/>
                  <a:pt x="10113010" y="1428750"/>
                  <a:pt x="10119360" y="1428750"/>
                </a:cubicBezTo>
                <a:cubicBezTo>
                  <a:pt x="10124440" y="1428750"/>
                  <a:pt x="10129520" y="1424940"/>
                  <a:pt x="10129520" y="1418590"/>
                </a:cubicBezTo>
                <a:cubicBezTo>
                  <a:pt x="10129520" y="1413510"/>
                  <a:pt x="10124440" y="1408430"/>
                  <a:pt x="10119360" y="1408430"/>
                </a:cubicBezTo>
                <a:close/>
                <a:moveTo>
                  <a:pt x="10172700" y="1405890"/>
                </a:moveTo>
                <a:cubicBezTo>
                  <a:pt x="10165080" y="1405890"/>
                  <a:pt x="10160000" y="1412240"/>
                  <a:pt x="10160000" y="1418590"/>
                </a:cubicBezTo>
                <a:cubicBezTo>
                  <a:pt x="10160000" y="1426210"/>
                  <a:pt x="10166350" y="1431290"/>
                  <a:pt x="10172700" y="1431290"/>
                </a:cubicBezTo>
                <a:cubicBezTo>
                  <a:pt x="10179050" y="1431290"/>
                  <a:pt x="10185400" y="1424940"/>
                  <a:pt x="10185400" y="1418590"/>
                </a:cubicBezTo>
                <a:cubicBezTo>
                  <a:pt x="10185400" y="1410970"/>
                  <a:pt x="10180320" y="1405890"/>
                  <a:pt x="10172700" y="1405890"/>
                </a:cubicBezTo>
                <a:close/>
                <a:moveTo>
                  <a:pt x="10280650" y="1404620"/>
                </a:moveTo>
                <a:cubicBezTo>
                  <a:pt x="10273030" y="1404620"/>
                  <a:pt x="10266680" y="1410970"/>
                  <a:pt x="10266680" y="1418590"/>
                </a:cubicBezTo>
                <a:cubicBezTo>
                  <a:pt x="10266680" y="1426210"/>
                  <a:pt x="10273030" y="1432560"/>
                  <a:pt x="10280650" y="1432560"/>
                </a:cubicBezTo>
                <a:cubicBezTo>
                  <a:pt x="10288270" y="1432560"/>
                  <a:pt x="10294620" y="1426210"/>
                  <a:pt x="10294620" y="1418590"/>
                </a:cubicBezTo>
                <a:cubicBezTo>
                  <a:pt x="10294620" y="1410970"/>
                  <a:pt x="10288270" y="1404620"/>
                  <a:pt x="10280650" y="1404620"/>
                </a:cubicBezTo>
                <a:close/>
                <a:moveTo>
                  <a:pt x="10226040" y="1404620"/>
                </a:moveTo>
                <a:cubicBezTo>
                  <a:pt x="10218420" y="1404620"/>
                  <a:pt x="10212070" y="1410970"/>
                  <a:pt x="10212070" y="1418590"/>
                </a:cubicBezTo>
                <a:cubicBezTo>
                  <a:pt x="10212070" y="1426210"/>
                  <a:pt x="10218420" y="1432560"/>
                  <a:pt x="10226040" y="1432560"/>
                </a:cubicBezTo>
                <a:cubicBezTo>
                  <a:pt x="10233660" y="1432560"/>
                  <a:pt x="10240010" y="1426210"/>
                  <a:pt x="10240010" y="1418590"/>
                </a:cubicBezTo>
                <a:cubicBezTo>
                  <a:pt x="10240010" y="1410970"/>
                  <a:pt x="10233660" y="1404620"/>
                  <a:pt x="10226040" y="1404620"/>
                </a:cubicBezTo>
                <a:close/>
                <a:moveTo>
                  <a:pt x="10132060" y="1365250"/>
                </a:moveTo>
                <a:cubicBezTo>
                  <a:pt x="10128250" y="1365250"/>
                  <a:pt x="10125710" y="1367790"/>
                  <a:pt x="10125710" y="1371600"/>
                </a:cubicBezTo>
                <a:cubicBezTo>
                  <a:pt x="10125710" y="1375410"/>
                  <a:pt x="10128250" y="1377950"/>
                  <a:pt x="10132060" y="1377950"/>
                </a:cubicBezTo>
                <a:cubicBezTo>
                  <a:pt x="10135870" y="1377950"/>
                  <a:pt x="10138410" y="1375410"/>
                  <a:pt x="10138410" y="1371600"/>
                </a:cubicBezTo>
                <a:cubicBezTo>
                  <a:pt x="10138410" y="1367790"/>
                  <a:pt x="10135870" y="1365250"/>
                  <a:pt x="10132060" y="1365250"/>
                </a:cubicBezTo>
                <a:close/>
                <a:moveTo>
                  <a:pt x="10172700" y="1351280"/>
                </a:moveTo>
                <a:cubicBezTo>
                  <a:pt x="10165080" y="1351280"/>
                  <a:pt x="10158730" y="1357630"/>
                  <a:pt x="10158730" y="1365250"/>
                </a:cubicBezTo>
                <a:cubicBezTo>
                  <a:pt x="10158730" y="1372870"/>
                  <a:pt x="10165080" y="1379220"/>
                  <a:pt x="10172700" y="1379220"/>
                </a:cubicBezTo>
                <a:cubicBezTo>
                  <a:pt x="10180320" y="1379220"/>
                  <a:pt x="10186670" y="1372870"/>
                  <a:pt x="10186670" y="1365250"/>
                </a:cubicBezTo>
                <a:cubicBezTo>
                  <a:pt x="10186670" y="1357630"/>
                  <a:pt x="10180320" y="1351280"/>
                  <a:pt x="10172700" y="1351280"/>
                </a:cubicBezTo>
                <a:close/>
                <a:moveTo>
                  <a:pt x="10226040" y="1350010"/>
                </a:moveTo>
                <a:cubicBezTo>
                  <a:pt x="10218420" y="1350010"/>
                  <a:pt x="10210800" y="1357630"/>
                  <a:pt x="10210800" y="1365250"/>
                </a:cubicBezTo>
                <a:cubicBezTo>
                  <a:pt x="10210800" y="1372870"/>
                  <a:pt x="10217150" y="1380490"/>
                  <a:pt x="10226040" y="1380490"/>
                </a:cubicBezTo>
                <a:cubicBezTo>
                  <a:pt x="10234930" y="1380490"/>
                  <a:pt x="10241280" y="1372870"/>
                  <a:pt x="10241280" y="1365250"/>
                </a:cubicBezTo>
                <a:cubicBezTo>
                  <a:pt x="10241280" y="1357630"/>
                  <a:pt x="10233660" y="1350010"/>
                  <a:pt x="10226040" y="1350010"/>
                </a:cubicBezTo>
                <a:close/>
                <a:moveTo>
                  <a:pt x="10280650" y="1348740"/>
                </a:moveTo>
                <a:cubicBezTo>
                  <a:pt x="10271760" y="1348740"/>
                  <a:pt x="10264140" y="1356360"/>
                  <a:pt x="10264140" y="1365250"/>
                </a:cubicBezTo>
                <a:cubicBezTo>
                  <a:pt x="10264140" y="1374140"/>
                  <a:pt x="10271760" y="1381760"/>
                  <a:pt x="10280650" y="1381760"/>
                </a:cubicBezTo>
                <a:cubicBezTo>
                  <a:pt x="10289540" y="1381760"/>
                  <a:pt x="10297160" y="1374140"/>
                  <a:pt x="10297160" y="1365250"/>
                </a:cubicBezTo>
                <a:cubicBezTo>
                  <a:pt x="10297160" y="1356360"/>
                  <a:pt x="10289540" y="1348740"/>
                  <a:pt x="10280650" y="1348740"/>
                </a:cubicBezTo>
                <a:close/>
                <a:moveTo>
                  <a:pt x="10333990" y="1347470"/>
                </a:moveTo>
                <a:cubicBezTo>
                  <a:pt x="10323830" y="1347470"/>
                  <a:pt x="10316210" y="1355090"/>
                  <a:pt x="10316210" y="1365250"/>
                </a:cubicBezTo>
                <a:cubicBezTo>
                  <a:pt x="10316210" y="1374140"/>
                  <a:pt x="10323830" y="1383030"/>
                  <a:pt x="10333990" y="1383030"/>
                </a:cubicBezTo>
                <a:cubicBezTo>
                  <a:pt x="10344150" y="1383030"/>
                  <a:pt x="10351770" y="1375410"/>
                  <a:pt x="10351770" y="1365250"/>
                </a:cubicBezTo>
                <a:cubicBezTo>
                  <a:pt x="10351770" y="1355090"/>
                  <a:pt x="10344150" y="1347470"/>
                  <a:pt x="10333990" y="1347470"/>
                </a:cubicBezTo>
                <a:close/>
                <a:moveTo>
                  <a:pt x="10172700" y="1294130"/>
                </a:moveTo>
                <a:cubicBezTo>
                  <a:pt x="10163810" y="1294130"/>
                  <a:pt x="10156190" y="1301750"/>
                  <a:pt x="10156190" y="1310640"/>
                </a:cubicBezTo>
                <a:cubicBezTo>
                  <a:pt x="10156190" y="1319530"/>
                  <a:pt x="10163810" y="1327150"/>
                  <a:pt x="10172700" y="1327150"/>
                </a:cubicBezTo>
                <a:cubicBezTo>
                  <a:pt x="10181590" y="1327150"/>
                  <a:pt x="10189210" y="1319530"/>
                  <a:pt x="10189210" y="1310640"/>
                </a:cubicBezTo>
                <a:cubicBezTo>
                  <a:pt x="10189210" y="1301750"/>
                  <a:pt x="10181590" y="1294130"/>
                  <a:pt x="10172700" y="1294130"/>
                </a:cubicBezTo>
                <a:close/>
                <a:moveTo>
                  <a:pt x="10226040" y="1292860"/>
                </a:moveTo>
                <a:cubicBezTo>
                  <a:pt x="10215880" y="1292860"/>
                  <a:pt x="10208260" y="1300480"/>
                  <a:pt x="10208260" y="1310640"/>
                </a:cubicBezTo>
                <a:cubicBezTo>
                  <a:pt x="10208260" y="1320800"/>
                  <a:pt x="10215880" y="1328420"/>
                  <a:pt x="10226040" y="1328420"/>
                </a:cubicBezTo>
                <a:cubicBezTo>
                  <a:pt x="10236200" y="1328420"/>
                  <a:pt x="10243820" y="1320800"/>
                  <a:pt x="10243820" y="1310640"/>
                </a:cubicBezTo>
                <a:cubicBezTo>
                  <a:pt x="10243820" y="1300480"/>
                  <a:pt x="10236200" y="1292860"/>
                  <a:pt x="10226040" y="1292860"/>
                </a:cubicBezTo>
                <a:close/>
                <a:moveTo>
                  <a:pt x="10333990" y="1291590"/>
                </a:moveTo>
                <a:cubicBezTo>
                  <a:pt x="10322560" y="1291590"/>
                  <a:pt x="10313670" y="1300480"/>
                  <a:pt x="10313670" y="1311910"/>
                </a:cubicBezTo>
                <a:cubicBezTo>
                  <a:pt x="10313670" y="1323340"/>
                  <a:pt x="10322560" y="1332230"/>
                  <a:pt x="10333990" y="1332230"/>
                </a:cubicBezTo>
                <a:cubicBezTo>
                  <a:pt x="10345420" y="1332230"/>
                  <a:pt x="10354310" y="1323340"/>
                  <a:pt x="10354310" y="1311910"/>
                </a:cubicBezTo>
                <a:cubicBezTo>
                  <a:pt x="10354310" y="1300480"/>
                  <a:pt x="10345420" y="1291590"/>
                  <a:pt x="10333990" y="1291590"/>
                </a:cubicBezTo>
                <a:close/>
                <a:moveTo>
                  <a:pt x="10280650" y="1291590"/>
                </a:moveTo>
                <a:cubicBezTo>
                  <a:pt x="10270490" y="1291590"/>
                  <a:pt x="10261600" y="1300480"/>
                  <a:pt x="10261600" y="1310640"/>
                </a:cubicBezTo>
                <a:cubicBezTo>
                  <a:pt x="10261600" y="1320800"/>
                  <a:pt x="10270490" y="1329690"/>
                  <a:pt x="10280650" y="1329690"/>
                </a:cubicBezTo>
                <a:cubicBezTo>
                  <a:pt x="10290810" y="1329690"/>
                  <a:pt x="10299700" y="1320800"/>
                  <a:pt x="10299700" y="1310640"/>
                </a:cubicBezTo>
                <a:cubicBezTo>
                  <a:pt x="10299700" y="1300480"/>
                  <a:pt x="10290810" y="1291590"/>
                  <a:pt x="10280650" y="1291590"/>
                </a:cubicBezTo>
                <a:close/>
                <a:moveTo>
                  <a:pt x="10387330" y="1290320"/>
                </a:moveTo>
                <a:cubicBezTo>
                  <a:pt x="10375900" y="1290320"/>
                  <a:pt x="10367010" y="1299210"/>
                  <a:pt x="10367010" y="1310640"/>
                </a:cubicBezTo>
                <a:cubicBezTo>
                  <a:pt x="10367010" y="1322070"/>
                  <a:pt x="10375900" y="1330960"/>
                  <a:pt x="10387330" y="1330960"/>
                </a:cubicBezTo>
                <a:cubicBezTo>
                  <a:pt x="10398760" y="1330960"/>
                  <a:pt x="10407650" y="1322070"/>
                  <a:pt x="10407650" y="1310640"/>
                </a:cubicBezTo>
                <a:cubicBezTo>
                  <a:pt x="10407650" y="1299210"/>
                  <a:pt x="10398760" y="1290320"/>
                  <a:pt x="10387330" y="1290320"/>
                </a:cubicBezTo>
                <a:close/>
                <a:moveTo>
                  <a:pt x="10172700" y="1244600"/>
                </a:moveTo>
                <a:cubicBezTo>
                  <a:pt x="10165080" y="1244600"/>
                  <a:pt x="10160000" y="1249680"/>
                  <a:pt x="10160000" y="1257300"/>
                </a:cubicBezTo>
                <a:cubicBezTo>
                  <a:pt x="10160000" y="1264920"/>
                  <a:pt x="10165080" y="1270000"/>
                  <a:pt x="10172700" y="1270000"/>
                </a:cubicBezTo>
                <a:cubicBezTo>
                  <a:pt x="10180320" y="1270000"/>
                  <a:pt x="10185400" y="1264920"/>
                  <a:pt x="10185400" y="1257300"/>
                </a:cubicBezTo>
                <a:cubicBezTo>
                  <a:pt x="10185400" y="1249680"/>
                  <a:pt x="10180320" y="1244600"/>
                  <a:pt x="10172700" y="1244600"/>
                </a:cubicBezTo>
                <a:close/>
                <a:moveTo>
                  <a:pt x="10226040" y="1238250"/>
                </a:moveTo>
                <a:cubicBezTo>
                  <a:pt x="10215880" y="1238250"/>
                  <a:pt x="10206990" y="1247140"/>
                  <a:pt x="10206990" y="1257300"/>
                </a:cubicBezTo>
                <a:cubicBezTo>
                  <a:pt x="10206990" y="1267460"/>
                  <a:pt x="10215880" y="1276350"/>
                  <a:pt x="10226040" y="1276350"/>
                </a:cubicBezTo>
                <a:cubicBezTo>
                  <a:pt x="10237470" y="1276350"/>
                  <a:pt x="10246360" y="1267460"/>
                  <a:pt x="10245090" y="1257300"/>
                </a:cubicBezTo>
                <a:cubicBezTo>
                  <a:pt x="10245090" y="1247140"/>
                  <a:pt x="10236200" y="1238250"/>
                  <a:pt x="10226040" y="1238250"/>
                </a:cubicBezTo>
                <a:close/>
                <a:moveTo>
                  <a:pt x="10280650" y="1236980"/>
                </a:moveTo>
                <a:cubicBezTo>
                  <a:pt x="10269220" y="1236980"/>
                  <a:pt x="10260330" y="1245870"/>
                  <a:pt x="10260330" y="1257300"/>
                </a:cubicBezTo>
                <a:cubicBezTo>
                  <a:pt x="10260330" y="1268730"/>
                  <a:pt x="10269220" y="1277620"/>
                  <a:pt x="10280650" y="1277620"/>
                </a:cubicBezTo>
                <a:cubicBezTo>
                  <a:pt x="10292080" y="1277620"/>
                  <a:pt x="10300970" y="1268730"/>
                  <a:pt x="10300970" y="1257300"/>
                </a:cubicBezTo>
                <a:cubicBezTo>
                  <a:pt x="10300970" y="1245870"/>
                  <a:pt x="10292080" y="1236980"/>
                  <a:pt x="10280650" y="1236980"/>
                </a:cubicBezTo>
                <a:close/>
                <a:moveTo>
                  <a:pt x="10333990" y="1235710"/>
                </a:moveTo>
                <a:cubicBezTo>
                  <a:pt x="10322560" y="1235710"/>
                  <a:pt x="10312400" y="1244600"/>
                  <a:pt x="10312400" y="1257300"/>
                </a:cubicBezTo>
                <a:cubicBezTo>
                  <a:pt x="10312400" y="1268730"/>
                  <a:pt x="10322560" y="1278890"/>
                  <a:pt x="10333990" y="1278890"/>
                </a:cubicBezTo>
                <a:cubicBezTo>
                  <a:pt x="10345420" y="1278890"/>
                  <a:pt x="10355580" y="1268730"/>
                  <a:pt x="10355580" y="1257300"/>
                </a:cubicBezTo>
                <a:cubicBezTo>
                  <a:pt x="10355580" y="1245870"/>
                  <a:pt x="10345420" y="1235710"/>
                  <a:pt x="10333990" y="1235710"/>
                </a:cubicBezTo>
                <a:close/>
                <a:moveTo>
                  <a:pt x="10387330" y="1234440"/>
                </a:moveTo>
                <a:cubicBezTo>
                  <a:pt x="10374630" y="1234440"/>
                  <a:pt x="10364470" y="1244600"/>
                  <a:pt x="10364470" y="1257300"/>
                </a:cubicBezTo>
                <a:cubicBezTo>
                  <a:pt x="10364470" y="1270000"/>
                  <a:pt x="10374630" y="1280160"/>
                  <a:pt x="10387330" y="1280160"/>
                </a:cubicBezTo>
                <a:cubicBezTo>
                  <a:pt x="10400030" y="1280160"/>
                  <a:pt x="10410190" y="1270000"/>
                  <a:pt x="10410190" y="1257300"/>
                </a:cubicBezTo>
                <a:cubicBezTo>
                  <a:pt x="10410190" y="1244600"/>
                  <a:pt x="10400030" y="1234440"/>
                  <a:pt x="10387330" y="1234440"/>
                </a:cubicBezTo>
                <a:close/>
                <a:moveTo>
                  <a:pt x="10226040" y="1181100"/>
                </a:moveTo>
                <a:cubicBezTo>
                  <a:pt x="10213340" y="1181100"/>
                  <a:pt x="10204450" y="1191260"/>
                  <a:pt x="10204450" y="1202690"/>
                </a:cubicBezTo>
                <a:cubicBezTo>
                  <a:pt x="10204450" y="1215390"/>
                  <a:pt x="10214610" y="1224280"/>
                  <a:pt x="10226040" y="1224280"/>
                </a:cubicBezTo>
                <a:cubicBezTo>
                  <a:pt x="10238740" y="1224280"/>
                  <a:pt x="10247630" y="1215390"/>
                  <a:pt x="10247630" y="1202690"/>
                </a:cubicBezTo>
                <a:cubicBezTo>
                  <a:pt x="10247630" y="1189990"/>
                  <a:pt x="10237470" y="1181100"/>
                  <a:pt x="10226040" y="1181100"/>
                </a:cubicBezTo>
                <a:close/>
                <a:moveTo>
                  <a:pt x="10387330" y="1179830"/>
                </a:moveTo>
                <a:cubicBezTo>
                  <a:pt x="10374630" y="1179830"/>
                  <a:pt x="10363200" y="1191260"/>
                  <a:pt x="10363200" y="1203960"/>
                </a:cubicBezTo>
                <a:cubicBezTo>
                  <a:pt x="10363200" y="1216660"/>
                  <a:pt x="10373360" y="1228090"/>
                  <a:pt x="10387330" y="1228090"/>
                </a:cubicBezTo>
                <a:cubicBezTo>
                  <a:pt x="10401300" y="1228090"/>
                  <a:pt x="10411460" y="1216660"/>
                  <a:pt x="10411460" y="1203960"/>
                </a:cubicBezTo>
                <a:cubicBezTo>
                  <a:pt x="10411460" y="1191260"/>
                  <a:pt x="10400030" y="1179830"/>
                  <a:pt x="10387330" y="1179830"/>
                </a:cubicBezTo>
                <a:close/>
                <a:moveTo>
                  <a:pt x="10333990" y="1179830"/>
                </a:moveTo>
                <a:cubicBezTo>
                  <a:pt x="10321290" y="1179830"/>
                  <a:pt x="10309860" y="1189990"/>
                  <a:pt x="10309860" y="1203960"/>
                </a:cubicBezTo>
                <a:cubicBezTo>
                  <a:pt x="10309860" y="1217930"/>
                  <a:pt x="10320020" y="1228090"/>
                  <a:pt x="10333990" y="1228090"/>
                </a:cubicBezTo>
                <a:cubicBezTo>
                  <a:pt x="10347960" y="1228090"/>
                  <a:pt x="10358120" y="1216660"/>
                  <a:pt x="10358120" y="1203960"/>
                </a:cubicBezTo>
                <a:cubicBezTo>
                  <a:pt x="10358120" y="1189990"/>
                  <a:pt x="10346690" y="1179830"/>
                  <a:pt x="10333990" y="1179830"/>
                </a:cubicBezTo>
                <a:close/>
                <a:moveTo>
                  <a:pt x="10280650" y="1179830"/>
                </a:moveTo>
                <a:cubicBezTo>
                  <a:pt x="10267950" y="1179830"/>
                  <a:pt x="10257790" y="1189990"/>
                  <a:pt x="10257790" y="1202690"/>
                </a:cubicBezTo>
                <a:cubicBezTo>
                  <a:pt x="10257790" y="1215390"/>
                  <a:pt x="10267950" y="1225550"/>
                  <a:pt x="10280650" y="1225550"/>
                </a:cubicBezTo>
                <a:cubicBezTo>
                  <a:pt x="10292080" y="1225550"/>
                  <a:pt x="10302240" y="1215390"/>
                  <a:pt x="10303510" y="1202690"/>
                </a:cubicBezTo>
                <a:cubicBezTo>
                  <a:pt x="10303510" y="1189990"/>
                  <a:pt x="10293350" y="1179830"/>
                  <a:pt x="10280650" y="1179830"/>
                </a:cubicBezTo>
                <a:close/>
                <a:moveTo>
                  <a:pt x="10440670" y="1177290"/>
                </a:moveTo>
                <a:cubicBezTo>
                  <a:pt x="10426700" y="1177290"/>
                  <a:pt x="10415270" y="1188720"/>
                  <a:pt x="10415270" y="1202690"/>
                </a:cubicBezTo>
                <a:cubicBezTo>
                  <a:pt x="10415270" y="1216660"/>
                  <a:pt x="10426700" y="1228090"/>
                  <a:pt x="10440670" y="1228090"/>
                </a:cubicBezTo>
                <a:cubicBezTo>
                  <a:pt x="10454640" y="1228090"/>
                  <a:pt x="10466070" y="1216660"/>
                  <a:pt x="10466070" y="1202690"/>
                </a:cubicBezTo>
                <a:cubicBezTo>
                  <a:pt x="10466070" y="1189990"/>
                  <a:pt x="10454640" y="1177290"/>
                  <a:pt x="10440670" y="1177290"/>
                </a:cubicBezTo>
                <a:close/>
                <a:moveTo>
                  <a:pt x="10226040" y="1132840"/>
                </a:moveTo>
                <a:cubicBezTo>
                  <a:pt x="10217150" y="1132840"/>
                  <a:pt x="10209530" y="1140460"/>
                  <a:pt x="10209530" y="1149350"/>
                </a:cubicBezTo>
                <a:cubicBezTo>
                  <a:pt x="10209530" y="1158240"/>
                  <a:pt x="10217150" y="1165860"/>
                  <a:pt x="10226040" y="1165860"/>
                </a:cubicBezTo>
                <a:cubicBezTo>
                  <a:pt x="10234930" y="1165860"/>
                  <a:pt x="10242550" y="1158240"/>
                  <a:pt x="10242550" y="1149350"/>
                </a:cubicBezTo>
                <a:cubicBezTo>
                  <a:pt x="10242550" y="1140460"/>
                  <a:pt x="10234930" y="1132840"/>
                  <a:pt x="10226040" y="1132840"/>
                </a:cubicBezTo>
                <a:close/>
                <a:moveTo>
                  <a:pt x="10280650" y="1125220"/>
                </a:moveTo>
                <a:cubicBezTo>
                  <a:pt x="10266680" y="1125220"/>
                  <a:pt x="10256520" y="1136650"/>
                  <a:pt x="10256520" y="1149350"/>
                </a:cubicBezTo>
                <a:cubicBezTo>
                  <a:pt x="10256520" y="1163320"/>
                  <a:pt x="10267950" y="1173480"/>
                  <a:pt x="10280650" y="1173480"/>
                </a:cubicBezTo>
                <a:cubicBezTo>
                  <a:pt x="10293350" y="1173480"/>
                  <a:pt x="10304780" y="1163320"/>
                  <a:pt x="10304780" y="1149350"/>
                </a:cubicBezTo>
                <a:cubicBezTo>
                  <a:pt x="10304780" y="1135380"/>
                  <a:pt x="10294620" y="1125220"/>
                  <a:pt x="10280650" y="1125220"/>
                </a:cubicBezTo>
                <a:close/>
                <a:moveTo>
                  <a:pt x="10441940" y="1123950"/>
                </a:moveTo>
                <a:cubicBezTo>
                  <a:pt x="10427970" y="1123950"/>
                  <a:pt x="10416540" y="1135380"/>
                  <a:pt x="10416540" y="1149350"/>
                </a:cubicBezTo>
                <a:cubicBezTo>
                  <a:pt x="10416540" y="1163320"/>
                  <a:pt x="10427970" y="1174750"/>
                  <a:pt x="10441940" y="1174750"/>
                </a:cubicBezTo>
                <a:cubicBezTo>
                  <a:pt x="10455910" y="1174750"/>
                  <a:pt x="10467340" y="1163320"/>
                  <a:pt x="10467340" y="1149350"/>
                </a:cubicBezTo>
                <a:cubicBezTo>
                  <a:pt x="10467340" y="1135380"/>
                  <a:pt x="10455910" y="1123950"/>
                  <a:pt x="10441940" y="1123950"/>
                </a:cubicBezTo>
                <a:close/>
                <a:moveTo>
                  <a:pt x="10387330" y="1123950"/>
                </a:moveTo>
                <a:cubicBezTo>
                  <a:pt x="10373360" y="1123950"/>
                  <a:pt x="10361930" y="1135380"/>
                  <a:pt x="10360660" y="1150620"/>
                </a:cubicBezTo>
                <a:cubicBezTo>
                  <a:pt x="10360660" y="1165860"/>
                  <a:pt x="10372090" y="1177290"/>
                  <a:pt x="10387330" y="1177290"/>
                </a:cubicBezTo>
                <a:cubicBezTo>
                  <a:pt x="10402570" y="1177290"/>
                  <a:pt x="10414000" y="1164590"/>
                  <a:pt x="10414000" y="1150620"/>
                </a:cubicBezTo>
                <a:cubicBezTo>
                  <a:pt x="10414000" y="1135380"/>
                  <a:pt x="10401300" y="1123950"/>
                  <a:pt x="10387330" y="1123950"/>
                </a:cubicBezTo>
                <a:close/>
                <a:moveTo>
                  <a:pt x="10333990" y="1123950"/>
                </a:moveTo>
                <a:cubicBezTo>
                  <a:pt x="10320020" y="1123950"/>
                  <a:pt x="10308590" y="1135380"/>
                  <a:pt x="10308590" y="1149350"/>
                </a:cubicBezTo>
                <a:cubicBezTo>
                  <a:pt x="10308590" y="1163320"/>
                  <a:pt x="10320020" y="1174750"/>
                  <a:pt x="10333990" y="1174750"/>
                </a:cubicBezTo>
                <a:cubicBezTo>
                  <a:pt x="10347960" y="1174750"/>
                  <a:pt x="10359390" y="1163320"/>
                  <a:pt x="10359390" y="1149350"/>
                </a:cubicBezTo>
                <a:cubicBezTo>
                  <a:pt x="10359390" y="1135380"/>
                  <a:pt x="10347960" y="1123950"/>
                  <a:pt x="10333990" y="1123950"/>
                </a:cubicBezTo>
                <a:close/>
                <a:moveTo>
                  <a:pt x="10227310" y="1082040"/>
                </a:moveTo>
                <a:cubicBezTo>
                  <a:pt x="10219690" y="1082040"/>
                  <a:pt x="10214610" y="1088390"/>
                  <a:pt x="10214610" y="1094740"/>
                </a:cubicBezTo>
                <a:cubicBezTo>
                  <a:pt x="10214610" y="1102360"/>
                  <a:pt x="10219690" y="1107440"/>
                  <a:pt x="10227310" y="1107440"/>
                </a:cubicBezTo>
                <a:cubicBezTo>
                  <a:pt x="10234930" y="1107440"/>
                  <a:pt x="10240010" y="1101090"/>
                  <a:pt x="10240010" y="1094740"/>
                </a:cubicBezTo>
                <a:cubicBezTo>
                  <a:pt x="10240010" y="1087120"/>
                  <a:pt x="10234930" y="1082040"/>
                  <a:pt x="10227310" y="1082040"/>
                </a:cubicBezTo>
                <a:close/>
                <a:moveTo>
                  <a:pt x="10387330" y="1070610"/>
                </a:moveTo>
                <a:cubicBezTo>
                  <a:pt x="10374630" y="1070610"/>
                  <a:pt x="10361930" y="1082040"/>
                  <a:pt x="10361930" y="1096010"/>
                </a:cubicBezTo>
                <a:cubicBezTo>
                  <a:pt x="10361930" y="1109980"/>
                  <a:pt x="10373360" y="1121410"/>
                  <a:pt x="10387330" y="1121410"/>
                </a:cubicBezTo>
                <a:cubicBezTo>
                  <a:pt x="10401300" y="1121410"/>
                  <a:pt x="10412730" y="1109980"/>
                  <a:pt x="10412730" y="1096010"/>
                </a:cubicBezTo>
                <a:cubicBezTo>
                  <a:pt x="10412730" y="1082040"/>
                  <a:pt x="10401300" y="1070610"/>
                  <a:pt x="10387330" y="1070610"/>
                </a:cubicBezTo>
                <a:close/>
                <a:moveTo>
                  <a:pt x="10333990" y="1070610"/>
                </a:moveTo>
                <a:cubicBezTo>
                  <a:pt x="10320020" y="1070610"/>
                  <a:pt x="10308590" y="1082040"/>
                  <a:pt x="10308590" y="1096010"/>
                </a:cubicBezTo>
                <a:cubicBezTo>
                  <a:pt x="10308590" y="1109980"/>
                  <a:pt x="10320020" y="1121410"/>
                  <a:pt x="10333990" y="1121410"/>
                </a:cubicBezTo>
                <a:cubicBezTo>
                  <a:pt x="10347960" y="1121410"/>
                  <a:pt x="10359390" y="1109980"/>
                  <a:pt x="10359390" y="1096010"/>
                </a:cubicBezTo>
                <a:cubicBezTo>
                  <a:pt x="10359390" y="1082040"/>
                  <a:pt x="10347960" y="1070610"/>
                  <a:pt x="10333990" y="1070610"/>
                </a:cubicBezTo>
                <a:close/>
                <a:moveTo>
                  <a:pt x="10280650" y="1070610"/>
                </a:moveTo>
                <a:cubicBezTo>
                  <a:pt x="10266680" y="1070610"/>
                  <a:pt x="10255250" y="1082040"/>
                  <a:pt x="10255250" y="1096010"/>
                </a:cubicBezTo>
                <a:cubicBezTo>
                  <a:pt x="10255250" y="1109980"/>
                  <a:pt x="10266680" y="1121410"/>
                  <a:pt x="10280650" y="1121410"/>
                </a:cubicBezTo>
                <a:cubicBezTo>
                  <a:pt x="10294620" y="1121410"/>
                  <a:pt x="10306050" y="1109980"/>
                  <a:pt x="10306050" y="1096010"/>
                </a:cubicBezTo>
                <a:cubicBezTo>
                  <a:pt x="10306050" y="1082040"/>
                  <a:pt x="10294620" y="1070610"/>
                  <a:pt x="10280650" y="1070610"/>
                </a:cubicBezTo>
                <a:close/>
                <a:moveTo>
                  <a:pt x="10441940" y="1069340"/>
                </a:moveTo>
                <a:cubicBezTo>
                  <a:pt x="10426700" y="1069340"/>
                  <a:pt x="10415270" y="1080770"/>
                  <a:pt x="10415270" y="1096010"/>
                </a:cubicBezTo>
                <a:cubicBezTo>
                  <a:pt x="10415270" y="1111250"/>
                  <a:pt x="10426700" y="1122680"/>
                  <a:pt x="10441940" y="1122680"/>
                </a:cubicBezTo>
                <a:cubicBezTo>
                  <a:pt x="10457180" y="1122680"/>
                  <a:pt x="10468610" y="1111250"/>
                  <a:pt x="10468610" y="1096010"/>
                </a:cubicBezTo>
                <a:cubicBezTo>
                  <a:pt x="10468610" y="1080770"/>
                  <a:pt x="10457180" y="1069340"/>
                  <a:pt x="10441940" y="1069340"/>
                </a:cubicBezTo>
                <a:close/>
                <a:moveTo>
                  <a:pt x="10494010" y="1065530"/>
                </a:moveTo>
                <a:lnTo>
                  <a:pt x="10497895" y="1067024"/>
                </a:lnTo>
                <a:lnTo>
                  <a:pt x="10495280" y="1068070"/>
                </a:lnTo>
                <a:lnTo>
                  <a:pt x="10491470" y="1066546"/>
                </a:lnTo>
                <a:close/>
                <a:moveTo>
                  <a:pt x="10514330" y="1060450"/>
                </a:moveTo>
                <a:lnTo>
                  <a:pt x="10510520" y="1071880"/>
                </a:lnTo>
                <a:lnTo>
                  <a:pt x="10497895" y="1067024"/>
                </a:lnTo>
                <a:close/>
                <a:moveTo>
                  <a:pt x="10520793" y="1038579"/>
                </a:moveTo>
                <a:lnTo>
                  <a:pt x="10521950" y="1041400"/>
                </a:lnTo>
                <a:cubicBezTo>
                  <a:pt x="10521950" y="1049020"/>
                  <a:pt x="10519093" y="1055688"/>
                  <a:pt x="10514330" y="1060450"/>
                </a:cubicBezTo>
                <a:lnTo>
                  <a:pt x="10520680" y="1041400"/>
                </a:lnTo>
                <a:cubicBezTo>
                  <a:pt x="10520680" y="1040130"/>
                  <a:pt x="10520680" y="1038860"/>
                  <a:pt x="10520680" y="1038860"/>
                </a:cubicBezTo>
                <a:close/>
                <a:moveTo>
                  <a:pt x="10172700" y="1032510"/>
                </a:moveTo>
                <a:cubicBezTo>
                  <a:pt x="10167620" y="1032510"/>
                  <a:pt x="10163810" y="1036320"/>
                  <a:pt x="10163810" y="1041400"/>
                </a:cubicBezTo>
                <a:cubicBezTo>
                  <a:pt x="10163810" y="1046480"/>
                  <a:pt x="10167620" y="1050290"/>
                  <a:pt x="10172700" y="1050290"/>
                </a:cubicBezTo>
                <a:cubicBezTo>
                  <a:pt x="10177780" y="1050290"/>
                  <a:pt x="10181590" y="1046480"/>
                  <a:pt x="10181590" y="1041400"/>
                </a:cubicBezTo>
                <a:cubicBezTo>
                  <a:pt x="10181590" y="1036320"/>
                  <a:pt x="10177780" y="1032510"/>
                  <a:pt x="10172700" y="1032510"/>
                </a:cubicBezTo>
                <a:close/>
                <a:moveTo>
                  <a:pt x="10226040" y="1024890"/>
                </a:moveTo>
                <a:cubicBezTo>
                  <a:pt x="10215880" y="1024890"/>
                  <a:pt x="10208260" y="1032510"/>
                  <a:pt x="10208260" y="1042670"/>
                </a:cubicBezTo>
                <a:cubicBezTo>
                  <a:pt x="10208260" y="1052830"/>
                  <a:pt x="10215880" y="1060450"/>
                  <a:pt x="10226040" y="1060450"/>
                </a:cubicBezTo>
                <a:cubicBezTo>
                  <a:pt x="10236200" y="1060450"/>
                  <a:pt x="10245090" y="1051560"/>
                  <a:pt x="10243820" y="1042670"/>
                </a:cubicBezTo>
                <a:cubicBezTo>
                  <a:pt x="10243820" y="1032510"/>
                  <a:pt x="10236200" y="1024890"/>
                  <a:pt x="10226040" y="1024890"/>
                </a:cubicBezTo>
                <a:close/>
                <a:moveTo>
                  <a:pt x="10387330" y="1017270"/>
                </a:moveTo>
                <a:cubicBezTo>
                  <a:pt x="10374630" y="1017270"/>
                  <a:pt x="10363200" y="1028700"/>
                  <a:pt x="10361930" y="1042670"/>
                </a:cubicBezTo>
                <a:cubicBezTo>
                  <a:pt x="10361930" y="1056640"/>
                  <a:pt x="10373360" y="1068070"/>
                  <a:pt x="10387330" y="1068070"/>
                </a:cubicBezTo>
                <a:cubicBezTo>
                  <a:pt x="10401300" y="1068070"/>
                  <a:pt x="10412730" y="1056640"/>
                  <a:pt x="10412730" y="1042670"/>
                </a:cubicBezTo>
                <a:cubicBezTo>
                  <a:pt x="10412730" y="1028700"/>
                  <a:pt x="10401300" y="1017270"/>
                  <a:pt x="10387330" y="1017270"/>
                </a:cubicBezTo>
                <a:close/>
                <a:moveTo>
                  <a:pt x="10333990" y="1017270"/>
                </a:moveTo>
                <a:cubicBezTo>
                  <a:pt x="10320020" y="1017270"/>
                  <a:pt x="10308590" y="1028700"/>
                  <a:pt x="10308590" y="1042670"/>
                </a:cubicBezTo>
                <a:cubicBezTo>
                  <a:pt x="10308590" y="1056640"/>
                  <a:pt x="10320020" y="1068070"/>
                  <a:pt x="10333990" y="1068070"/>
                </a:cubicBezTo>
                <a:cubicBezTo>
                  <a:pt x="10347960" y="1068070"/>
                  <a:pt x="10359390" y="1056640"/>
                  <a:pt x="10359390" y="1042670"/>
                </a:cubicBezTo>
                <a:cubicBezTo>
                  <a:pt x="10359390" y="1028700"/>
                  <a:pt x="10347960" y="1017270"/>
                  <a:pt x="10333990" y="1017270"/>
                </a:cubicBezTo>
                <a:close/>
                <a:moveTo>
                  <a:pt x="10521773" y="988503"/>
                </a:moveTo>
                <a:lnTo>
                  <a:pt x="10532110" y="1007110"/>
                </a:lnTo>
                <a:lnTo>
                  <a:pt x="10528300" y="1019810"/>
                </a:lnTo>
                <a:lnTo>
                  <a:pt x="10520793" y="1038579"/>
                </a:lnTo>
                <a:lnTo>
                  <a:pt x="10514330" y="1022826"/>
                </a:lnTo>
                <a:cubicBezTo>
                  <a:pt x="10509567" y="1017905"/>
                  <a:pt x="10502900" y="1014730"/>
                  <a:pt x="10495280" y="1014730"/>
                </a:cubicBezTo>
                <a:cubicBezTo>
                  <a:pt x="10502900" y="1014730"/>
                  <a:pt x="10509567" y="1011873"/>
                  <a:pt x="10514330" y="1007110"/>
                </a:cubicBezTo>
                <a:close/>
                <a:moveTo>
                  <a:pt x="10468610" y="988060"/>
                </a:moveTo>
                <a:cubicBezTo>
                  <a:pt x="10468610" y="1003300"/>
                  <a:pt x="10480040" y="1014730"/>
                  <a:pt x="10495280" y="1014730"/>
                </a:cubicBezTo>
                <a:cubicBezTo>
                  <a:pt x="10480040" y="1014730"/>
                  <a:pt x="10468610" y="1026160"/>
                  <a:pt x="10468610" y="1041400"/>
                </a:cubicBezTo>
                <a:cubicBezTo>
                  <a:pt x="10468610" y="1026160"/>
                  <a:pt x="10457180" y="1014730"/>
                  <a:pt x="10441940" y="1014730"/>
                </a:cubicBezTo>
                <a:cubicBezTo>
                  <a:pt x="10457180" y="1014730"/>
                  <a:pt x="10468610" y="1003300"/>
                  <a:pt x="10468610" y="988060"/>
                </a:cubicBezTo>
                <a:close/>
                <a:moveTo>
                  <a:pt x="10519918" y="982980"/>
                </a:moveTo>
                <a:lnTo>
                  <a:pt x="10521950" y="988060"/>
                </a:lnTo>
                <a:lnTo>
                  <a:pt x="10521773" y="988503"/>
                </a:lnTo>
                <a:lnTo>
                  <a:pt x="10519410" y="984250"/>
                </a:lnTo>
                <a:close/>
                <a:moveTo>
                  <a:pt x="10119360" y="981710"/>
                </a:moveTo>
                <a:cubicBezTo>
                  <a:pt x="10114280" y="981710"/>
                  <a:pt x="10110470" y="985520"/>
                  <a:pt x="10110470" y="990600"/>
                </a:cubicBezTo>
                <a:cubicBezTo>
                  <a:pt x="10110470" y="995680"/>
                  <a:pt x="10114280" y="999490"/>
                  <a:pt x="10119360" y="999490"/>
                </a:cubicBezTo>
                <a:cubicBezTo>
                  <a:pt x="10124440" y="999490"/>
                  <a:pt x="10128250" y="995680"/>
                  <a:pt x="10128250" y="990600"/>
                </a:cubicBezTo>
                <a:cubicBezTo>
                  <a:pt x="10128250" y="985520"/>
                  <a:pt x="10124440" y="981710"/>
                  <a:pt x="10119360" y="981710"/>
                </a:cubicBezTo>
                <a:close/>
                <a:moveTo>
                  <a:pt x="10172700" y="965200"/>
                </a:moveTo>
                <a:cubicBezTo>
                  <a:pt x="10160000" y="965200"/>
                  <a:pt x="10149840" y="975360"/>
                  <a:pt x="10149840" y="988060"/>
                </a:cubicBezTo>
                <a:cubicBezTo>
                  <a:pt x="10149840" y="1000760"/>
                  <a:pt x="10160000" y="1010920"/>
                  <a:pt x="10172700" y="1010920"/>
                </a:cubicBezTo>
                <a:cubicBezTo>
                  <a:pt x="10185400" y="1010920"/>
                  <a:pt x="10195560" y="1000760"/>
                  <a:pt x="10195560" y="988060"/>
                </a:cubicBezTo>
                <a:cubicBezTo>
                  <a:pt x="10195560" y="975360"/>
                  <a:pt x="10185400" y="965200"/>
                  <a:pt x="10172700" y="965200"/>
                </a:cubicBezTo>
                <a:close/>
                <a:moveTo>
                  <a:pt x="10387330" y="962660"/>
                </a:moveTo>
                <a:cubicBezTo>
                  <a:pt x="10374630" y="962660"/>
                  <a:pt x="10361930" y="974090"/>
                  <a:pt x="10361930" y="988060"/>
                </a:cubicBezTo>
                <a:cubicBezTo>
                  <a:pt x="10361930" y="1002030"/>
                  <a:pt x="10373360" y="1013460"/>
                  <a:pt x="10387330" y="1013460"/>
                </a:cubicBezTo>
                <a:cubicBezTo>
                  <a:pt x="10401300" y="1013460"/>
                  <a:pt x="10412730" y="1002030"/>
                  <a:pt x="10412730" y="988060"/>
                </a:cubicBezTo>
                <a:cubicBezTo>
                  <a:pt x="10412730" y="974090"/>
                  <a:pt x="10401300" y="962660"/>
                  <a:pt x="10387330" y="962660"/>
                </a:cubicBezTo>
                <a:close/>
                <a:moveTo>
                  <a:pt x="10333990" y="962660"/>
                </a:moveTo>
                <a:cubicBezTo>
                  <a:pt x="10320020" y="962660"/>
                  <a:pt x="10308590" y="974090"/>
                  <a:pt x="10308590" y="988060"/>
                </a:cubicBezTo>
                <a:cubicBezTo>
                  <a:pt x="10308590" y="1002030"/>
                  <a:pt x="10320020" y="1013460"/>
                  <a:pt x="10333990" y="1013460"/>
                </a:cubicBezTo>
                <a:cubicBezTo>
                  <a:pt x="10347960" y="1013460"/>
                  <a:pt x="10359390" y="1002030"/>
                  <a:pt x="10359390" y="988060"/>
                </a:cubicBezTo>
                <a:cubicBezTo>
                  <a:pt x="10359390" y="974090"/>
                  <a:pt x="10347960" y="962660"/>
                  <a:pt x="10333990" y="962660"/>
                </a:cubicBezTo>
                <a:close/>
                <a:moveTo>
                  <a:pt x="10226040" y="962660"/>
                </a:moveTo>
                <a:cubicBezTo>
                  <a:pt x="10212070" y="962660"/>
                  <a:pt x="10200640" y="974090"/>
                  <a:pt x="10200640" y="988060"/>
                </a:cubicBezTo>
                <a:cubicBezTo>
                  <a:pt x="10200640" y="1002030"/>
                  <a:pt x="10212070" y="1013460"/>
                  <a:pt x="10226040" y="1013460"/>
                </a:cubicBezTo>
                <a:cubicBezTo>
                  <a:pt x="10240010" y="1013460"/>
                  <a:pt x="10251440" y="1002030"/>
                  <a:pt x="10251440" y="988060"/>
                </a:cubicBezTo>
                <a:cubicBezTo>
                  <a:pt x="10251440" y="974090"/>
                  <a:pt x="10240010" y="962660"/>
                  <a:pt x="10226040" y="962660"/>
                </a:cubicBezTo>
                <a:close/>
                <a:moveTo>
                  <a:pt x="10546080" y="957580"/>
                </a:moveTo>
                <a:lnTo>
                  <a:pt x="10556240" y="958850"/>
                </a:lnTo>
                <a:lnTo>
                  <a:pt x="10549890" y="961390"/>
                </a:lnTo>
                <a:lnTo>
                  <a:pt x="10543222" y="958723"/>
                </a:lnTo>
                <a:close/>
                <a:moveTo>
                  <a:pt x="10761436" y="956310"/>
                </a:moveTo>
                <a:lnTo>
                  <a:pt x="10767604" y="956310"/>
                </a:lnTo>
                <a:lnTo>
                  <a:pt x="10764520" y="957580"/>
                </a:lnTo>
                <a:close/>
                <a:moveTo>
                  <a:pt x="10702020" y="956310"/>
                </a:moveTo>
                <a:lnTo>
                  <a:pt x="10720340" y="956310"/>
                </a:lnTo>
                <a:lnTo>
                  <a:pt x="10711180" y="960120"/>
                </a:lnTo>
                <a:close/>
                <a:moveTo>
                  <a:pt x="10647410" y="956310"/>
                </a:moveTo>
                <a:lnTo>
                  <a:pt x="10665730" y="956310"/>
                </a:lnTo>
                <a:lnTo>
                  <a:pt x="10656570" y="960120"/>
                </a:lnTo>
                <a:close/>
                <a:moveTo>
                  <a:pt x="10594070" y="956310"/>
                </a:moveTo>
                <a:lnTo>
                  <a:pt x="10612390" y="956310"/>
                </a:lnTo>
                <a:lnTo>
                  <a:pt x="10603230" y="960120"/>
                </a:lnTo>
                <a:close/>
                <a:moveTo>
                  <a:pt x="10468610" y="934720"/>
                </a:moveTo>
                <a:cubicBezTo>
                  <a:pt x="10468610" y="949960"/>
                  <a:pt x="10480040" y="961390"/>
                  <a:pt x="10495280" y="961390"/>
                </a:cubicBezTo>
                <a:cubicBezTo>
                  <a:pt x="10480040" y="961390"/>
                  <a:pt x="10468610" y="972820"/>
                  <a:pt x="10468610" y="988060"/>
                </a:cubicBezTo>
                <a:cubicBezTo>
                  <a:pt x="10468610" y="972820"/>
                  <a:pt x="10457180" y="961390"/>
                  <a:pt x="10441940" y="961390"/>
                </a:cubicBezTo>
                <a:cubicBezTo>
                  <a:pt x="10457180" y="961390"/>
                  <a:pt x="10468610" y="949960"/>
                  <a:pt x="10468610" y="934720"/>
                </a:cubicBezTo>
                <a:close/>
                <a:moveTo>
                  <a:pt x="10925810" y="918210"/>
                </a:moveTo>
                <a:cubicBezTo>
                  <a:pt x="10916920" y="918210"/>
                  <a:pt x="10909300" y="925830"/>
                  <a:pt x="10909300" y="934720"/>
                </a:cubicBezTo>
                <a:cubicBezTo>
                  <a:pt x="10909300" y="943610"/>
                  <a:pt x="10916920" y="951230"/>
                  <a:pt x="10925810" y="951230"/>
                </a:cubicBezTo>
                <a:cubicBezTo>
                  <a:pt x="10934700" y="951230"/>
                  <a:pt x="10942320" y="943610"/>
                  <a:pt x="10942320" y="934720"/>
                </a:cubicBezTo>
                <a:cubicBezTo>
                  <a:pt x="10942320" y="925830"/>
                  <a:pt x="10934700" y="918210"/>
                  <a:pt x="10925810" y="918210"/>
                </a:cubicBezTo>
                <a:close/>
                <a:moveTo>
                  <a:pt x="10872470" y="915670"/>
                </a:moveTo>
                <a:cubicBezTo>
                  <a:pt x="10862310" y="915670"/>
                  <a:pt x="10853420" y="924560"/>
                  <a:pt x="10853420" y="934720"/>
                </a:cubicBezTo>
                <a:cubicBezTo>
                  <a:pt x="10853420" y="944880"/>
                  <a:pt x="10862310" y="953770"/>
                  <a:pt x="10872470" y="953770"/>
                </a:cubicBezTo>
                <a:cubicBezTo>
                  <a:pt x="10882630" y="953770"/>
                  <a:pt x="10891520" y="944880"/>
                  <a:pt x="10891520" y="934720"/>
                </a:cubicBezTo>
                <a:cubicBezTo>
                  <a:pt x="10891520" y="924560"/>
                  <a:pt x="10882630" y="915670"/>
                  <a:pt x="10872470" y="915670"/>
                </a:cubicBezTo>
                <a:close/>
                <a:moveTo>
                  <a:pt x="10066020" y="915670"/>
                </a:moveTo>
                <a:cubicBezTo>
                  <a:pt x="10055860" y="915670"/>
                  <a:pt x="10046970" y="924560"/>
                  <a:pt x="10046970" y="934720"/>
                </a:cubicBezTo>
                <a:cubicBezTo>
                  <a:pt x="10046970" y="944880"/>
                  <a:pt x="10055860" y="953770"/>
                  <a:pt x="10066020" y="953770"/>
                </a:cubicBezTo>
                <a:cubicBezTo>
                  <a:pt x="10076180" y="953770"/>
                  <a:pt x="10085070" y="944880"/>
                  <a:pt x="10085070" y="934720"/>
                </a:cubicBezTo>
                <a:cubicBezTo>
                  <a:pt x="10085070" y="924560"/>
                  <a:pt x="10076180" y="915670"/>
                  <a:pt x="10066020" y="915670"/>
                </a:cubicBezTo>
                <a:close/>
                <a:moveTo>
                  <a:pt x="10119360" y="914400"/>
                </a:moveTo>
                <a:cubicBezTo>
                  <a:pt x="10107930" y="914400"/>
                  <a:pt x="10099040" y="923290"/>
                  <a:pt x="10099040" y="934720"/>
                </a:cubicBezTo>
                <a:cubicBezTo>
                  <a:pt x="10099040" y="946150"/>
                  <a:pt x="10107930" y="955040"/>
                  <a:pt x="10119360" y="955040"/>
                </a:cubicBezTo>
                <a:cubicBezTo>
                  <a:pt x="10130790" y="955040"/>
                  <a:pt x="10139680" y="946150"/>
                  <a:pt x="10139680" y="934720"/>
                </a:cubicBezTo>
                <a:cubicBezTo>
                  <a:pt x="10139680" y="923290"/>
                  <a:pt x="10130790" y="914400"/>
                  <a:pt x="10119360" y="914400"/>
                </a:cubicBezTo>
                <a:close/>
                <a:moveTo>
                  <a:pt x="10819130" y="913130"/>
                </a:moveTo>
                <a:cubicBezTo>
                  <a:pt x="10807700" y="913130"/>
                  <a:pt x="10797540" y="923290"/>
                  <a:pt x="10798810" y="933450"/>
                </a:cubicBezTo>
                <a:cubicBezTo>
                  <a:pt x="10798810" y="944880"/>
                  <a:pt x="10807700" y="953770"/>
                  <a:pt x="10819130" y="953770"/>
                </a:cubicBezTo>
                <a:cubicBezTo>
                  <a:pt x="10830560" y="953770"/>
                  <a:pt x="10839450" y="944880"/>
                  <a:pt x="10839450" y="933450"/>
                </a:cubicBezTo>
                <a:cubicBezTo>
                  <a:pt x="10839450" y="922020"/>
                  <a:pt x="10830560" y="913130"/>
                  <a:pt x="10819130" y="913130"/>
                </a:cubicBezTo>
                <a:close/>
                <a:moveTo>
                  <a:pt x="10172700" y="911860"/>
                </a:moveTo>
                <a:cubicBezTo>
                  <a:pt x="10160000" y="911860"/>
                  <a:pt x="10149840" y="922020"/>
                  <a:pt x="10149840" y="934720"/>
                </a:cubicBezTo>
                <a:cubicBezTo>
                  <a:pt x="10149840" y="947420"/>
                  <a:pt x="10160000" y="957580"/>
                  <a:pt x="10172700" y="957580"/>
                </a:cubicBezTo>
                <a:cubicBezTo>
                  <a:pt x="10185400" y="957580"/>
                  <a:pt x="10195560" y="947420"/>
                  <a:pt x="10195560" y="934720"/>
                </a:cubicBezTo>
                <a:cubicBezTo>
                  <a:pt x="10195560" y="922020"/>
                  <a:pt x="10185400" y="911860"/>
                  <a:pt x="10172700" y="911860"/>
                </a:cubicBezTo>
                <a:close/>
                <a:moveTo>
                  <a:pt x="10387330" y="909320"/>
                </a:moveTo>
                <a:cubicBezTo>
                  <a:pt x="10374630" y="909320"/>
                  <a:pt x="10363200" y="920750"/>
                  <a:pt x="10361930" y="934720"/>
                </a:cubicBezTo>
                <a:cubicBezTo>
                  <a:pt x="10361930" y="948690"/>
                  <a:pt x="10373360" y="960120"/>
                  <a:pt x="10387330" y="960120"/>
                </a:cubicBezTo>
                <a:cubicBezTo>
                  <a:pt x="10401300" y="960120"/>
                  <a:pt x="10412730" y="948690"/>
                  <a:pt x="10412730" y="934720"/>
                </a:cubicBezTo>
                <a:cubicBezTo>
                  <a:pt x="10412730" y="920750"/>
                  <a:pt x="10401300" y="909320"/>
                  <a:pt x="10387330" y="909320"/>
                </a:cubicBezTo>
                <a:close/>
                <a:moveTo>
                  <a:pt x="10333990" y="909320"/>
                </a:moveTo>
                <a:cubicBezTo>
                  <a:pt x="10320020" y="909320"/>
                  <a:pt x="10308590" y="920750"/>
                  <a:pt x="10308590" y="934720"/>
                </a:cubicBezTo>
                <a:cubicBezTo>
                  <a:pt x="10308590" y="948690"/>
                  <a:pt x="10320020" y="960120"/>
                  <a:pt x="10333990" y="960120"/>
                </a:cubicBezTo>
                <a:cubicBezTo>
                  <a:pt x="10347960" y="960120"/>
                  <a:pt x="10359390" y="948690"/>
                  <a:pt x="10359390" y="934720"/>
                </a:cubicBezTo>
                <a:cubicBezTo>
                  <a:pt x="10359390" y="920750"/>
                  <a:pt x="10347960" y="909320"/>
                  <a:pt x="10333990" y="909320"/>
                </a:cubicBezTo>
                <a:close/>
                <a:moveTo>
                  <a:pt x="10441940" y="908050"/>
                </a:moveTo>
                <a:cubicBezTo>
                  <a:pt x="10426700" y="908050"/>
                  <a:pt x="10415270" y="919480"/>
                  <a:pt x="10415270" y="934720"/>
                </a:cubicBezTo>
                <a:cubicBezTo>
                  <a:pt x="10415270" y="949960"/>
                  <a:pt x="10426700" y="961390"/>
                  <a:pt x="10441940" y="961390"/>
                </a:cubicBezTo>
                <a:cubicBezTo>
                  <a:pt x="10426700" y="961390"/>
                  <a:pt x="10415270" y="972820"/>
                  <a:pt x="10415270" y="988060"/>
                </a:cubicBezTo>
                <a:cubicBezTo>
                  <a:pt x="10415270" y="1003300"/>
                  <a:pt x="10426700" y="1014730"/>
                  <a:pt x="10441940" y="1014730"/>
                </a:cubicBezTo>
                <a:cubicBezTo>
                  <a:pt x="10426700" y="1014730"/>
                  <a:pt x="10415270" y="1027430"/>
                  <a:pt x="10415270" y="1041400"/>
                </a:cubicBezTo>
                <a:cubicBezTo>
                  <a:pt x="10415270" y="1056640"/>
                  <a:pt x="10426700" y="1068070"/>
                  <a:pt x="10441940" y="1068070"/>
                </a:cubicBezTo>
                <a:cubicBezTo>
                  <a:pt x="10457180" y="1068070"/>
                  <a:pt x="10468610" y="1056640"/>
                  <a:pt x="10468610" y="1041400"/>
                </a:cubicBezTo>
                <a:cubicBezTo>
                  <a:pt x="10468610" y="1049020"/>
                  <a:pt x="10471467" y="1055688"/>
                  <a:pt x="10476230" y="1060450"/>
                </a:cubicBezTo>
                <a:lnTo>
                  <a:pt x="10491470" y="1066546"/>
                </a:lnTo>
                <a:lnTo>
                  <a:pt x="10474960" y="1073150"/>
                </a:lnTo>
                <a:cubicBezTo>
                  <a:pt x="10470197" y="1077913"/>
                  <a:pt x="10467340" y="1084580"/>
                  <a:pt x="10467340" y="1092200"/>
                </a:cubicBezTo>
                <a:cubicBezTo>
                  <a:pt x="10467340" y="1107440"/>
                  <a:pt x="10478770" y="1118870"/>
                  <a:pt x="10494010" y="1118870"/>
                </a:cubicBezTo>
                <a:cubicBezTo>
                  <a:pt x="10495280" y="1118870"/>
                  <a:pt x="10495280" y="1118870"/>
                  <a:pt x="10495280" y="1118870"/>
                </a:cubicBezTo>
                <a:lnTo>
                  <a:pt x="10494010" y="1121410"/>
                </a:lnTo>
                <a:cubicBezTo>
                  <a:pt x="10480040" y="1121410"/>
                  <a:pt x="10468610" y="1132840"/>
                  <a:pt x="10468610" y="1146810"/>
                </a:cubicBezTo>
                <a:cubicBezTo>
                  <a:pt x="10468610" y="1154430"/>
                  <a:pt x="10472420" y="1160780"/>
                  <a:pt x="10478770" y="1165860"/>
                </a:cubicBezTo>
                <a:lnTo>
                  <a:pt x="10462260" y="1214120"/>
                </a:lnTo>
                <a:lnTo>
                  <a:pt x="10454640" y="1236980"/>
                </a:lnTo>
                <a:cubicBezTo>
                  <a:pt x="10450830" y="1234440"/>
                  <a:pt x="10445750" y="1231900"/>
                  <a:pt x="10440670" y="1231900"/>
                </a:cubicBezTo>
                <a:cubicBezTo>
                  <a:pt x="10427970" y="1231900"/>
                  <a:pt x="10417810" y="1242060"/>
                  <a:pt x="10417810" y="1254760"/>
                </a:cubicBezTo>
                <a:cubicBezTo>
                  <a:pt x="10417810" y="1267460"/>
                  <a:pt x="10427970" y="1277620"/>
                  <a:pt x="10440670" y="1277620"/>
                </a:cubicBezTo>
                <a:lnTo>
                  <a:pt x="10393680" y="1414780"/>
                </a:lnTo>
                <a:lnTo>
                  <a:pt x="10333990" y="1587500"/>
                </a:lnTo>
                <a:cubicBezTo>
                  <a:pt x="10330180" y="1598930"/>
                  <a:pt x="10337800" y="1610360"/>
                  <a:pt x="10349230" y="1610360"/>
                </a:cubicBezTo>
                <a:lnTo>
                  <a:pt x="11131550" y="1610360"/>
                </a:lnTo>
                <a:cubicBezTo>
                  <a:pt x="11142980" y="1610360"/>
                  <a:pt x="11153140" y="1602740"/>
                  <a:pt x="11155680" y="1591310"/>
                </a:cubicBezTo>
                <a:lnTo>
                  <a:pt x="11189970" y="1416050"/>
                </a:lnTo>
                <a:lnTo>
                  <a:pt x="11390630" y="1416050"/>
                </a:lnTo>
                <a:cubicBezTo>
                  <a:pt x="11402060" y="1416050"/>
                  <a:pt x="11412220" y="1408430"/>
                  <a:pt x="11414760" y="1397000"/>
                </a:cubicBezTo>
                <a:lnTo>
                  <a:pt x="11450320" y="1216660"/>
                </a:lnTo>
                <a:lnTo>
                  <a:pt x="11718290" y="1216660"/>
                </a:lnTo>
                <a:cubicBezTo>
                  <a:pt x="11729720" y="1216660"/>
                  <a:pt x="11739880" y="1209040"/>
                  <a:pt x="11742420" y="1197610"/>
                </a:cubicBezTo>
                <a:lnTo>
                  <a:pt x="11785600" y="979170"/>
                </a:lnTo>
                <a:cubicBezTo>
                  <a:pt x="11788140" y="969010"/>
                  <a:pt x="11779250" y="960120"/>
                  <a:pt x="11766550" y="956310"/>
                </a:cubicBezTo>
                <a:lnTo>
                  <a:pt x="10767604" y="956310"/>
                </a:lnTo>
                <a:lnTo>
                  <a:pt x="10780712" y="950913"/>
                </a:lnTo>
                <a:cubicBezTo>
                  <a:pt x="10784840" y="946785"/>
                  <a:pt x="10787380" y="941070"/>
                  <a:pt x="10787380" y="934720"/>
                </a:cubicBezTo>
                <a:cubicBezTo>
                  <a:pt x="10787380" y="922020"/>
                  <a:pt x="10777220" y="911860"/>
                  <a:pt x="10764520" y="911860"/>
                </a:cubicBezTo>
                <a:cubicBezTo>
                  <a:pt x="10751820" y="911860"/>
                  <a:pt x="10741660" y="922020"/>
                  <a:pt x="10741660" y="934720"/>
                </a:cubicBezTo>
                <a:cubicBezTo>
                  <a:pt x="10741660" y="941070"/>
                  <a:pt x="10744200" y="946785"/>
                  <a:pt x="10748328" y="950913"/>
                </a:cubicBezTo>
                <a:lnTo>
                  <a:pt x="10761436" y="956310"/>
                </a:lnTo>
                <a:lnTo>
                  <a:pt x="10720340" y="956310"/>
                </a:lnTo>
                <a:lnTo>
                  <a:pt x="10729119" y="952659"/>
                </a:lnTo>
                <a:cubicBezTo>
                  <a:pt x="10733723" y="948055"/>
                  <a:pt x="10736580" y="941705"/>
                  <a:pt x="10736580" y="934720"/>
                </a:cubicBezTo>
                <a:cubicBezTo>
                  <a:pt x="10736580" y="920750"/>
                  <a:pt x="10725150" y="909320"/>
                  <a:pt x="10711180" y="909320"/>
                </a:cubicBezTo>
                <a:cubicBezTo>
                  <a:pt x="10697210" y="909320"/>
                  <a:pt x="10685780" y="920750"/>
                  <a:pt x="10685780" y="934720"/>
                </a:cubicBezTo>
                <a:cubicBezTo>
                  <a:pt x="10685780" y="941705"/>
                  <a:pt x="10688637" y="948055"/>
                  <a:pt x="10693241" y="952659"/>
                </a:cubicBezTo>
                <a:lnTo>
                  <a:pt x="10702020" y="956310"/>
                </a:lnTo>
                <a:lnTo>
                  <a:pt x="10665730" y="956310"/>
                </a:lnTo>
                <a:lnTo>
                  <a:pt x="10674509" y="952659"/>
                </a:lnTo>
                <a:cubicBezTo>
                  <a:pt x="10679113" y="948055"/>
                  <a:pt x="10681970" y="941705"/>
                  <a:pt x="10681970" y="934720"/>
                </a:cubicBezTo>
                <a:cubicBezTo>
                  <a:pt x="10681970" y="920750"/>
                  <a:pt x="10670540" y="909320"/>
                  <a:pt x="10656570" y="909320"/>
                </a:cubicBezTo>
                <a:cubicBezTo>
                  <a:pt x="10643870" y="909320"/>
                  <a:pt x="10632440" y="920750"/>
                  <a:pt x="10631170" y="934720"/>
                </a:cubicBezTo>
                <a:cubicBezTo>
                  <a:pt x="10631170" y="941705"/>
                  <a:pt x="10634028" y="948055"/>
                  <a:pt x="10638631" y="952659"/>
                </a:cubicBezTo>
                <a:lnTo>
                  <a:pt x="10647410" y="956310"/>
                </a:lnTo>
                <a:lnTo>
                  <a:pt x="10612390" y="956310"/>
                </a:lnTo>
                <a:lnTo>
                  <a:pt x="10621169" y="952659"/>
                </a:lnTo>
                <a:cubicBezTo>
                  <a:pt x="10625773" y="948055"/>
                  <a:pt x="10628630" y="941705"/>
                  <a:pt x="10628630" y="934720"/>
                </a:cubicBezTo>
                <a:cubicBezTo>
                  <a:pt x="10628630" y="920750"/>
                  <a:pt x="10617200" y="909320"/>
                  <a:pt x="10603230" y="909320"/>
                </a:cubicBezTo>
                <a:cubicBezTo>
                  <a:pt x="10589260" y="909320"/>
                  <a:pt x="10577830" y="920750"/>
                  <a:pt x="10577830" y="934720"/>
                </a:cubicBezTo>
                <a:cubicBezTo>
                  <a:pt x="10577830" y="941705"/>
                  <a:pt x="10580688" y="948055"/>
                  <a:pt x="10585291" y="952659"/>
                </a:cubicBezTo>
                <a:lnTo>
                  <a:pt x="10594070" y="956310"/>
                </a:lnTo>
                <a:lnTo>
                  <a:pt x="10567670" y="956310"/>
                </a:lnTo>
                <a:cubicBezTo>
                  <a:pt x="10563860" y="956310"/>
                  <a:pt x="10560050" y="957580"/>
                  <a:pt x="10556240" y="958850"/>
                </a:cubicBezTo>
                <a:lnTo>
                  <a:pt x="10568940" y="953770"/>
                </a:lnTo>
                <a:cubicBezTo>
                  <a:pt x="10573702" y="949008"/>
                  <a:pt x="10576560" y="942340"/>
                  <a:pt x="10576560" y="934720"/>
                </a:cubicBezTo>
                <a:cubicBezTo>
                  <a:pt x="10576560" y="919480"/>
                  <a:pt x="10565130" y="908050"/>
                  <a:pt x="10549890" y="908050"/>
                </a:cubicBezTo>
                <a:cubicBezTo>
                  <a:pt x="10534650" y="908050"/>
                  <a:pt x="10523220" y="919480"/>
                  <a:pt x="10523220" y="934720"/>
                </a:cubicBezTo>
                <a:cubicBezTo>
                  <a:pt x="10523220" y="942340"/>
                  <a:pt x="10526077" y="949008"/>
                  <a:pt x="10530840" y="953770"/>
                </a:cubicBezTo>
                <a:lnTo>
                  <a:pt x="10543222" y="958723"/>
                </a:lnTo>
                <a:lnTo>
                  <a:pt x="10527030" y="965200"/>
                </a:lnTo>
                <a:lnTo>
                  <a:pt x="10519918" y="982980"/>
                </a:lnTo>
                <a:lnTo>
                  <a:pt x="10514330" y="969010"/>
                </a:lnTo>
                <a:cubicBezTo>
                  <a:pt x="10509567" y="964248"/>
                  <a:pt x="10502900" y="961390"/>
                  <a:pt x="10495280" y="961390"/>
                </a:cubicBezTo>
                <a:cubicBezTo>
                  <a:pt x="10510520" y="961390"/>
                  <a:pt x="10521950" y="949960"/>
                  <a:pt x="10521950" y="934720"/>
                </a:cubicBezTo>
                <a:cubicBezTo>
                  <a:pt x="10521950" y="919480"/>
                  <a:pt x="10510520" y="908050"/>
                  <a:pt x="10495280" y="908050"/>
                </a:cubicBezTo>
                <a:cubicBezTo>
                  <a:pt x="10480040" y="908050"/>
                  <a:pt x="10468610" y="919480"/>
                  <a:pt x="10468610" y="934720"/>
                </a:cubicBezTo>
                <a:cubicBezTo>
                  <a:pt x="10468610" y="919480"/>
                  <a:pt x="10457180" y="908050"/>
                  <a:pt x="10441940" y="908050"/>
                </a:cubicBezTo>
                <a:close/>
                <a:moveTo>
                  <a:pt x="10226040" y="908050"/>
                </a:moveTo>
                <a:cubicBezTo>
                  <a:pt x="10212070" y="908050"/>
                  <a:pt x="10200640" y="919480"/>
                  <a:pt x="10200640" y="933450"/>
                </a:cubicBezTo>
                <a:cubicBezTo>
                  <a:pt x="10200640" y="947420"/>
                  <a:pt x="10212070" y="958850"/>
                  <a:pt x="10226040" y="958850"/>
                </a:cubicBezTo>
                <a:cubicBezTo>
                  <a:pt x="10240010" y="958850"/>
                  <a:pt x="10251440" y="947420"/>
                  <a:pt x="10251440" y="933450"/>
                </a:cubicBezTo>
                <a:cubicBezTo>
                  <a:pt x="10251440" y="919480"/>
                  <a:pt x="10240010" y="908050"/>
                  <a:pt x="10226040" y="908050"/>
                </a:cubicBezTo>
                <a:close/>
                <a:moveTo>
                  <a:pt x="11033760" y="869950"/>
                </a:moveTo>
                <a:cubicBezTo>
                  <a:pt x="11027410" y="869950"/>
                  <a:pt x="11022330" y="875030"/>
                  <a:pt x="11022330" y="881380"/>
                </a:cubicBezTo>
                <a:cubicBezTo>
                  <a:pt x="11022330" y="887730"/>
                  <a:pt x="11027410" y="892810"/>
                  <a:pt x="11033760" y="892810"/>
                </a:cubicBezTo>
                <a:cubicBezTo>
                  <a:pt x="11040110" y="892810"/>
                  <a:pt x="11045190" y="887730"/>
                  <a:pt x="11045190" y="881380"/>
                </a:cubicBezTo>
                <a:cubicBezTo>
                  <a:pt x="11045190" y="875030"/>
                  <a:pt x="11040110" y="869950"/>
                  <a:pt x="11033760" y="869950"/>
                </a:cubicBezTo>
                <a:close/>
                <a:moveTo>
                  <a:pt x="10980420" y="867410"/>
                </a:moveTo>
                <a:cubicBezTo>
                  <a:pt x="10972800" y="867410"/>
                  <a:pt x="10966450" y="872490"/>
                  <a:pt x="10966450" y="881380"/>
                </a:cubicBezTo>
                <a:cubicBezTo>
                  <a:pt x="10966450" y="889000"/>
                  <a:pt x="10972800" y="895350"/>
                  <a:pt x="10980420" y="895350"/>
                </a:cubicBezTo>
                <a:cubicBezTo>
                  <a:pt x="10988040" y="895350"/>
                  <a:pt x="10994390" y="889000"/>
                  <a:pt x="10994390" y="881380"/>
                </a:cubicBezTo>
                <a:cubicBezTo>
                  <a:pt x="10994390" y="873760"/>
                  <a:pt x="10988040" y="867410"/>
                  <a:pt x="10980420" y="867410"/>
                </a:cubicBezTo>
                <a:close/>
                <a:moveTo>
                  <a:pt x="9956800" y="866140"/>
                </a:moveTo>
                <a:cubicBezTo>
                  <a:pt x="9949180" y="866140"/>
                  <a:pt x="9942830" y="872490"/>
                  <a:pt x="9942830" y="880110"/>
                </a:cubicBezTo>
                <a:cubicBezTo>
                  <a:pt x="9942830" y="887730"/>
                  <a:pt x="9949180" y="894080"/>
                  <a:pt x="9956800" y="894080"/>
                </a:cubicBezTo>
                <a:cubicBezTo>
                  <a:pt x="9964420" y="894080"/>
                  <a:pt x="9970770" y="887730"/>
                  <a:pt x="9970770" y="880110"/>
                </a:cubicBezTo>
                <a:cubicBezTo>
                  <a:pt x="9970770" y="872490"/>
                  <a:pt x="9964420" y="866140"/>
                  <a:pt x="9956800" y="866140"/>
                </a:cubicBezTo>
                <a:close/>
                <a:moveTo>
                  <a:pt x="10925810" y="864870"/>
                </a:moveTo>
                <a:cubicBezTo>
                  <a:pt x="10916920" y="864870"/>
                  <a:pt x="10910570" y="871220"/>
                  <a:pt x="10909300" y="881380"/>
                </a:cubicBezTo>
                <a:cubicBezTo>
                  <a:pt x="10909300" y="890270"/>
                  <a:pt x="10916920" y="897890"/>
                  <a:pt x="10925810" y="897890"/>
                </a:cubicBezTo>
                <a:cubicBezTo>
                  <a:pt x="10934700" y="897890"/>
                  <a:pt x="10942320" y="890270"/>
                  <a:pt x="10942320" y="881380"/>
                </a:cubicBezTo>
                <a:cubicBezTo>
                  <a:pt x="10942320" y="872490"/>
                  <a:pt x="10934700" y="864870"/>
                  <a:pt x="10925810" y="864870"/>
                </a:cubicBezTo>
                <a:close/>
                <a:moveTo>
                  <a:pt x="10011410" y="863600"/>
                </a:moveTo>
                <a:cubicBezTo>
                  <a:pt x="10002520" y="863600"/>
                  <a:pt x="9994900" y="871220"/>
                  <a:pt x="9994900" y="880110"/>
                </a:cubicBezTo>
                <a:cubicBezTo>
                  <a:pt x="9994900" y="889000"/>
                  <a:pt x="10002520" y="896620"/>
                  <a:pt x="10011410" y="896620"/>
                </a:cubicBezTo>
                <a:cubicBezTo>
                  <a:pt x="10020300" y="896620"/>
                  <a:pt x="10026650" y="889000"/>
                  <a:pt x="10027920" y="880110"/>
                </a:cubicBezTo>
                <a:cubicBezTo>
                  <a:pt x="10027920" y="871220"/>
                  <a:pt x="10020300" y="863600"/>
                  <a:pt x="10011410" y="863600"/>
                </a:cubicBezTo>
                <a:close/>
                <a:moveTo>
                  <a:pt x="10872470" y="862330"/>
                </a:moveTo>
                <a:cubicBezTo>
                  <a:pt x="10862310" y="862330"/>
                  <a:pt x="10854690" y="869950"/>
                  <a:pt x="10854690" y="880110"/>
                </a:cubicBezTo>
                <a:cubicBezTo>
                  <a:pt x="10854690" y="890270"/>
                  <a:pt x="10862310" y="897890"/>
                  <a:pt x="10872470" y="897890"/>
                </a:cubicBezTo>
                <a:cubicBezTo>
                  <a:pt x="10882630" y="897890"/>
                  <a:pt x="10890250" y="890270"/>
                  <a:pt x="10890250" y="880110"/>
                </a:cubicBezTo>
                <a:cubicBezTo>
                  <a:pt x="10890250" y="869950"/>
                  <a:pt x="10882630" y="862330"/>
                  <a:pt x="10872470" y="862330"/>
                </a:cubicBezTo>
                <a:close/>
                <a:moveTo>
                  <a:pt x="10064750" y="862330"/>
                </a:moveTo>
                <a:cubicBezTo>
                  <a:pt x="10054590" y="862330"/>
                  <a:pt x="10046970" y="869950"/>
                  <a:pt x="10046970" y="880110"/>
                </a:cubicBezTo>
                <a:cubicBezTo>
                  <a:pt x="10046970" y="890270"/>
                  <a:pt x="10054590" y="897890"/>
                  <a:pt x="10064750" y="897890"/>
                </a:cubicBezTo>
                <a:cubicBezTo>
                  <a:pt x="10074910" y="897890"/>
                  <a:pt x="10082530" y="890270"/>
                  <a:pt x="10082530" y="880110"/>
                </a:cubicBezTo>
                <a:cubicBezTo>
                  <a:pt x="10082530" y="869950"/>
                  <a:pt x="10074910" y="862330"/>
                  <a:pt x="10064750" y="862330"/>
                </a:cubicBezTo>
                <a:close/>
                <a:moveTo>
                  <a:pt x="10819130" y="859790"/>
                </a:moveTo>
                <a:cubicBezTo>
                  <a:pt x="10807700" y="859790"/>
                  <a:pt x="10798810" y="868680"/>
                  <a:pt x="10798810" y="880110"/>
                </a:cubicBezTo>
                <a:cubicBezTo>
                  <a:pt x="10798810" y="891540"/>
                  <a:pt x="10807700" y="900430"/>
                  <a:pt x="10819130" y="900430"/>
                </a:cubicBezTo>
                <a:cubicBezTo>
                  <a:pt x="10830560" y="900430"/>
                  <a:pt x="10839450" y="891540"/>
                  <a:pt x="10839450" y="880110"/>
                </a:cubicBezTo>
                <a:cubicBezTo>
                  <a:pt x="10839450" y="868680"/>
                  <a:pt x="10830560" y="859790"/>
                  <a:pt x="10819130" y="859790"/>
                </a:cubicBezTo>
                <a:close/>
                <a:moveTo>
                  <a:pt x="10119360" y="859790"/>
                </a:moveTo>
                <a:cubicBezTo>
                  <a:pt x="10107930" y="859790"/>
                  <a:pt x="10097770" y="868680"/>
                  <a:pt x="10099040" y="880110"/>
                </a:cubicBezTo>
                <a:cubicBezTo>
                  <a:pt x="10099040" y="891540"/>
                  <a:pt x="10107930" y="900430"/>
                  <a:pt x="10119360" y="900430"/>
                </a:cubicBezTo>
                <a:cubicBezTo>
                  <a:pt x="10130790" y="900430"/>
                  <a:pt x="10139680" y="891540"/>
                  <a:pt x="10139680" y="880110"/>
                </a:cubicBezTo>
                <a:cubicBezTo>
                  <a:pt x="10139680" y="868680"/>
                  <a:pt x="10130790" y="859790"/>
                  <a:pt x="10119360" y="859790"/>
                </a:cubicBezTo>
                <a:close/>
                <a:moveTo>
                  <a:pt x="10764520" y="858520"/>
                </a:moveTo>
                <a:cubicBezTo>
                  <a:pt x="10751820" y="858520"/>
                  <a:pt x="10742930" y="868680"/>
                  <a:pt x="10741660" y="881380"/>
                </a:cubicBezTo>
                <a:cubicBezTo>
                  <a:pt x="10741660" y="894080"/>
                  <a:pt x="10751820" y="904240"/>
                  <a:pt x="10764520" y="904240"/>
                </a:cubicBezTo>
                <a:cubicBezTo>
                  <a:pt x="10777220" y="904240"/>
                  <a:pt x="10787380" y="894080"/>
                  <a:pt x="10787380" y="881380"/>
                </a:cubicBezTo>
                <a:cubicBezTo>
                  <a:pt x="10787380" y="868680"/>
                  <a:pt x="10777220" y="858520"/>
                  <a:pt x="10764520" y="858520"/>
                </a:cubicBezTo>
                <a:close/>
                <a:moveTo>
                  <a:pt x="10172700" y="858520"/>
                </a:moveTo>
                <a:cubicBezTo>
                  <a:pt x="10160000" y="858520"/>
                  <a:pt x="10149840" y="868680"/>
                  <a:pt x="10149840" y="881380"/>
                </a:cubicBezTo>
                <a:cubicBezTo>
                  <a:pt x="10149840" y="894080"/>
                  <a:pt x="10160000" y="904240"/>
                  <a:pt x="10172700" y="904240"/>
                </a:cubicBezTo>
                <a:cubicBezTo>
                  <a:pt x="10185400" y="904240"/>
                  <a:pt x="10195560" y="894080"/>
                  <a:pt x="10195560" y="881380"/>
                </a:cubicBezTo>
                <a:cubicBezTo>
                  <a:pt x="10195560" y="868680"/>
                  <a:pt x="10185400" y="858520"/>
                  <a:pt x="10172700" y="858520"/>
                </a:cubicBezTo>
                <a:close/>
                <a:moveTo>
                  <a:pt x="10711180" y="855980"/>
                </a:moveTo>
                <a:cubicBezTo>
                  <a:pt x="10697210" y="855980"/>
                  <a:pt x="10687050" y="867410"/>
                  <a:pt x="10687050" y="880110"/>
                </a:cubicBezTo>
                <a:cubicBezTo>
                  <a:pt x="10687050" y="892810"/>
                  <a:pt x="10698480" y="904240"/>
                  <a:pt x="10711180" y="904240"/>
                </a:cubicBezTo>
                <a:cubicBezTo>
                  <a:pt x="10723880" y="904240"/>
                  <a:pt x="10735310" y="892810"/>
                  <a:pt x="10735310" y="880110"/>
                </a:cubicBezTo>
                <a:cubicBezTo>
                  <a:pt x="10735310" y="867410"/>
                  <a:pt x="10725150" y="855980"/>
                  <a:pt x="10711180" y="855980"/>
                </a:cubicBezTo>
                <a:close/>
                <a:moveTo>
                  <a:pt x="10656570" y="855980"/>
                </a:moveTo>
                <a:cubicBezTo>
                  <a:pt x="10643870" y="855980"/>
                  <a:pt x="10632440" y="866140"/>
                  <a:pt x="10631170" y="881380"/>
                </a:cubicBezTo>
                <a:cubicBezTo>
                  <a:pt x="10631170" y="895350"/>
                  <a:pt x="10642600" y="906780"/>
                  <a:pt x="10656570" y="906780"/>
                </a:cubicBezTo>
                <a:cubicBezTo>
                  <a:pt x="10670540" y="906780"/>
                  <a:pt x="10681970" y="895350"/>
                  <a:pt x="10681970" y="881380"/>
                </a:cubicBezTo>
                <a:cubicBezTo>
                  <a:pt x="10681970" y="867410"/>
                  <a:pt x="10670540" y="855980"/>
                  <a:pt x="10656570" y="855980"/>
                </a:cubicBezTo>
                <a:close/>
                <a:moveTo>
                  <a:pt x="10387330" y="855980"/>
                </a:moveTo>
                <a:cubicBezTo>
                  <a:pt x="10374630" y="855980"/>
                  <a:pt x="10363200" y="866140"/>
                  <a:pt x="10361930" y="881380"/>
                </a:cubicBezTo>
                <a:cubicBezTo>
                  <a:pt x="10361930" y="895350"/>
                  <a:pt x="10373360" y="906780"/>
                  <a:pt x="10387330" y="906780"/>
                </a:cubicBezTo>
                <a:cubicBezTo>
                  <a:pt x="10401300" y="906780"/>
                  <a:pt x="10412730" y="895350"/>
                  <a:pt x="10412730" y="881380"/>
                </a:cubicBezTo>
                <a:cubicBezTo>
                  <a:pt x="10412730" y="867410"/>
                  <a:pt x="10401300" y="855980"/>
                  <a:pt x="10387330" y="855980"/>
                </a:cubicBezTo>
                <a:close/>
                <a:moveTo>
                  <a:pt x="10333990" y="855980"/>
                </a:moveTo>
                <a:cubicBezTo>
                  <a:pt x="10320020" y="855980"/>
                  <a:pt x="10308590" y="866140"/>
                  <a:pt x="10308590" y="881380"/>
                </a:cubicBezTo>
                <a:cubicBezTo>
                  <a:pt x="10308590" y="895350"/>
                  <a:pt x="10320020" y="906780"/>
                  <a:pt x="10333990" y="906780"/>
                </a:cubicBezTo>
                <a:cubicBezTo>
                  <a:pt x="10347960" y="906780"/>
                  <a:pt x="10359390" y="895350"/>
                  <a:pt x="10359390" y="881380"/>
                </a:cubicBezTo>
                <a:cubicBezTo>
                  <a:pt x="10359390" y="867410"/>
                  <a:pt x="10347960" y="855980"/>
                  <a:pt x="10333990" y="855980"/>
                </a:cubicBezTo>
                <a:close/>
                <a:moveTo>
                  <a:pt x="10226040" y="855980"/>
                </a:moveTo>
                <a:cubicBezTo>
                  <a:pt x="10213340" y="855980"/>
                  <a:pt x="10201910" y="867410"/>
                  <a:pt x="10201910" y="880110"/>
                </a:cubicBezTo>
                <a:cubicBezTo>
                  <a:pt x="10201910" y="892810"/>
                  <a:pt x="10213340" y="904240"/>
                  <a:pt x="10226040" y="904240"/>
                </a:cubicBezTo>
                <a:cubicBezTo>
                  <a:pt x="10238740" y="904240"/>
                  <a:pt x="10250170" y="892810"/>
                  <a:pt x="10250170" y="880110"/>
                </a:cubicBezTo>
                <a:cubicBezTo>
                  <a:pt x="10250170" y="867410"/>
                  <a:pt x="10240010" y="855980"/>
                  <a:pt x="10226040" y="855980"/>
                </a:cubicBezTo>
                <a:close/>
                <a:moveTo>
                  <a:pt x="10603230" y="854710"/>
                </a:moveTo>
                <a:cubicBezTo>
                  <a:pt x="10589260" y="854710"/>
                  <a:pt x="10577830" y="866140"/>
                  <a:pt x="10577830" y="880110"/>
                </a:cubicBezTo>
                <a:cubicBezTo>
                  <a:pt x="10577830" y="894080"/>
                  <a:pt x="10589260" y="905510"/>
                  <a:pt x="10603230" y="905510"/>
                </a:cubicBezTo>
                <a:cubicBezTo>
                  <a:pt x="10617200" y="905510"/>
                  <a:pt x="10628630" y="894080"/>
                  <a:pt x="10628630" y="880110"/>
                </a:cubicBezTo>
                <a:cubicBezTo>
                  <a:pt x="10628630" y="866140"/>
                  <a:pt x="10617200" y="854710"/>
                  <a:pt x="10603230" y="854710"/>
                </a:cubicBezTo>
                <a:close/>
                <a:moveTo>
                  <a:pt x="10280650" y="854710"/>
                </a:moveTo>
                <a:cubicBezTo>
                  <a:pt x="10265410" y="854710"/>
                  <a:pt x="10253980" y="866140"/>
                  <a:pt x="10253980" y="881380"/>
                </a:cubicBezTo>
                <a:cubicBezTo>
                  <a:pt x="10253980" y="896620"/>
                  <a:pt x="10265410" y="908050"/>
                  <a:pt x="10280650" y="908050"/>
                </a:cubicBezTo>
                <a:cubicBezTo>
                  <a:pt x="10265410" y="908050"/>
                  <a:pt x="10253980" y="919480"/>
                  <a:pt x="10253980" y="934720"/>
                </a:cubicBezTo>
                <a:cubicBezTo>
                  <a:pt x="10253980" y="949960"/>
                  <a:pt x="10265410" y="961390"/>
                  <a:pt x="10280650" y="961390"/>
                </a:cubicBezTo>
                <a:cubicBezTo>
                  <a:pt x="10265410" y="961390"/>
                  <a:pt x="10253980" y="972820"/>
                  <a:pt x="10253980" y="988060"/>
                </a:cubicBezTo>
                <a:cubicBezTo>
                  <a:pt x="10253980" y="1003300"/>
                  <a:pt x="10265410" y="1014730"/>
                  <a:pt x="10280650" y="1014730"/>
                </a:cubicBezTo>
                <a:cubicBezTo>
                  <a:pt x="10265410" y="1014730"/>
                  <a:pt x="10253980" y="1027430"/>
                  <a:pt x="10253980" y="1041400"/>
                </a:cubicBezTo>
                <a:cubicBezTo>
                  <a:pt x="10253980" y="1056640"/>
                  <a:pt x="10266680" y="1068070"/>
                  <a:pt x="10280650" y="1068070"/>
                </a:cubicBezTo>
                <a:cubicBezTo>
                  <a:pt x="10294620" y="1068070"/>
                  <a:pt x="10306050" y="1056640"/>
                  <a:pt x="10307320" y="1041400"/>
                </a:cubicBezTo>
                <a:cubicBezTo>
                  <a:pt x="10307320" y="1026160"/>
                  <a:pt x="10295890" y="1014730"/>
                  <a:pt x="10280650" y="1014730"/>
                </a:cubicBezTo>
                <a:cubicBezTo>
                  <a:pt x="10294620" y="1014730"/>
                  <a:pt x="10307320" y="1003300"/>
                  <a:pt x="10307320" y="988060"/>
                </a:cubicBezTo>
                <a:cubicBezTo>
                  <a:pt x="10307320" y="972820"/>
                  <a:pt x="10295890" y="961390"/>
                  <a:pt x="10280650" y="961390"/>
                </a:cubicBezTo>
                <a:cubicBezTo>
                  <a:pt x="10294620" y="961390"/>
                  <a:pt x="10307320" y="948690"/>
                  <a:pt x="10307320" y="934720"/>
                </a:cubicBezTo>
                <a:cubicBezTo>
                  <a:pt x="10307320" y="919480"/>
                  <a:pt x="10295890" y="908050"/>
                  <a:pt x="10280650" y="908050"/>
                </a:cubicBezTo>
                <a:cubicBezTo>
                  <a:pt x="10295890" y="908050"/>
                  <a:pt x="10307320" y="895350"/>
                  <a:pt x="10307320" y="881380"/>
                </a:cubicBezTo>
                <a:cubicBezTo>
                  <a:pt x="10307320" y="866140"/>
                  <a:pt x="10294620" y="854710"/>
                  <a:pt x="10280650" y="854710"/>
                </a:cubicBezTo>
                <a:close/>
                <a:moveTo>
                  <a:pt x="10468610" y="826770"/>
                </a:moveTo>
                <a:cubicBezTo>
                  <a:pt x="10468610" y="842010"/>
                  <a:pt x="10480040" y="853440"/>
                  <a:pt x="10495280" y="853440"/>
                </a:cubicBezTo>
                <a:cubicBezTo>
                  <a:pt x="10480040" y="853440"/>
                  <a:pt x="10468610" y="864870"/>
                  <a:pt x="10468610" y="880110"/>
                </a:cubicBezTo>
                <a:cubicBezTo>
                  <a:pt x="10468610" y="864870"/>
                  <a:pt x="10457180" y="853440"/>
                  <a:pt x="10441940" y="853440"/>
                </a:cubicBezTo>
                <a:cubicBezTo>
                  <a:pt x="10457180" y="853440"/>
                  <a:pt x="10468610" y="842010"/>
                  <a:pt x="10468610" y="826770"/>
                </a:cubicBezTo>
                <a:close/>
                <a:moveTo>
                  <a:pt x="11088370" y="819150"/>
                </a:moveTo>
                <a:cubicBezTo>
                  <a:pt x="11083290" y="819150"/>
                  <a:pt x="11079480" y="821690"/>
                  <a:pt x="11080750" y="826770"/>
                </a:cubicBezTo>
                <a:cubicBezTo>
                  <a:pt x="11080750" y="830580"/>
                  <a:pt x="11084560" y="834390"/>
                  <a:pt x="11088370" y="834390"/>
                </a:cubicBezTo>
                <a:cubicBezTo>
                  <a:pt x="11092180" y="834390"/>
                  <a:pt x="11095990" y="830580"/>
                  <a:pt x="11095990" y="826770"/>
                </a:cubicBezTo>
                <a:cubicBezTo>
                  <a:pt x="11095990" y="822960"/>
                  <a:pt x="11092180" y="819150"/>
                  <a:pt x="11088370" y="819150"/>
                </a:cubicBezTo>
                <a:close/>
                <a:moveTo>
                  <a:pt x="11033760" y="816610"/>
                </a:moveTo>
                <a:cubicBezTo>
                  <a:pt x="11028680" y="816610"/>
                  <a:pt x="11023600" y="821690"/>
                  <a:pt x="11023600" y="826770"/>
                </a:cubicBezTo>
                <a:cubicBezTo>
                  <a:pt x="11023600" y="831850"/>
                  <a:pt x="11028680" y="836930"/>
                  <a:pt x="11033760" y="836930"/>
                </a:cubicBezTo>
                <a:cubicBezTo>
                  <a:pt x="11038840" y="836930"/>
                  <a:pt x="11043920" y="831850"/>
                  <a:pt x="11043920" y="826770"/>
                </a:cubicBezTo>
                <a:cubicBezTo>
                  <a:pt x="11043920" y="821690"/>
                  <a:pt x="11040110" y="816610"/>
                  <a:pt x="11033760" y="816610"/>
                </a:cubicBezTo>
                <a:close/>
                <a:moveTo>
                  <a:pt x="9903460" y="816610"/>
                </a:moveTo>
                <a:cubicBezTo>
                  <a:pt x="9898380" y="816610"/>
                  <a:pt x="9893300" y="821690"/>
                  <a:pt x="9893300" y="826770"/>
                </a:cubicBezTo>
                <a:cubicBezTo>
                  <a:pt x="9893300" y="831850"/>
                  <a:pt x="9897110" y="836930"/>
                  <a:pt x="9903460" y="836930"/>
                </a:cubicBezTo>
                <a:cubicBezTo>
                  <a:pt x="9909810" y="836930"/>
                  <a:pt x="9913620" y="831850"/>
                  <a:pt x="9913620" y="826770"/>
                </a:cubicBezTo>
                <a:cubicBezTo>
                  <a:pt x="9913620" y="821690"/>
                  <a:pt x="9908540" y="816610"/>
                  <a:pt x="9903460" y="816610"/>
                </a:cubicBezTo>
                <a:close/>
                <a:moveTo>
                  <a:pt x="10980420" y="814070"/>
                </a:moveTo>
                <a:cubicBezTo>
                  <a:pt x="10972800" y="814070"/>
                  <a:pt x="10966450" y="819150"/>
                  <a:pt x="10967720" y="826770"/>
                </a:cubicBezTo>
                <a:cubicBezTo>
                  <a:pt x="10967720" y="833120"/>
                  <a:pt x="10974070" y="839470"/>
                  <a:pt x="10980420" y="839470"/>
                </a:cubicBezTo>
                <a:cubicBezTo>
                  <a:pt x="10986770" y="839470"/>
                  <a:pt x="10993120" y="834390"/>
                  <a:pt x="10993120" y="826770"/>
                </a:cubicBezTo>
                <a:cubicBezTo>
                  <a:pt x="10993120" y="820420"/>
                  <a:pt x="10988040" y="814070"/>
                  <a:pt x="10980420" y="814070"/>
                </a:cubicBezTo>
                <a:close/>
                <a:moveTo>
                  <a:pt x="9956800" y="814070"/>
                </a:moveTo>
                <a:cubicBezTo>
                  <a:pt x="9950450" y="814070"/>
                  <a:pt x="9944100" y="819150"/>
                  <a:pt x="9944100" y="826770"/>
                </a:cubicBezTo>
                <a:cubicBezTo>
                  <a:pt x="9944100" y="833120"/>
                  <a:pt x="9950450" y="839470"/>
                  <a:pt x="9956800" y="839470"/>
                </a:cubicBezTo>
                <a:cubicBezTo>
                  <a:pt x="9963150" y="839470"/>
                  <a:pt x="9969500" y="834390"/>
                  <a:pt x="9969500" y="826770"/>
                </a:cubicBezTo>
                <a:cubicBezTo>
                  <a:pt x="9969500" y="820420"/>
                  <a:pt x="9964420" y="814070"/>
                  <a:pt x="9956800" y="814070"/>
                </a:cubicBezTo>
                <a:close/>
                <a:moveTo>
                  <a:pt x="10925810" y="811530"/>
                </a:moveTo>
                <a:cubicBezTo>
                  <a:pt x="10918190" y="811530"/>
                  <a:pt x="10910570" y="817880"/>
                  <a:pt x="10910570" y="826770"/>
                </a:cubicBezTo>
                <a:cubicBezTo>
                  <a:pt x="10910570" y="835660"/>
                  <a:pt x="10916920" y="842010"/>
                  <a:pt x="10925810" y="842010"/>
                </a:cubicBezTo>
                <a:cubicBezTo>
                  <a:pt x="10934700" y="842010"/>
                  <a:pt x="10941050" y="835660"/>
                  <a:pt x="10941050" y="826770"/>
                </a:cubicBezTo>
                <a:cubicBezTo>
                  <a:pt x="10941050" y="817880"/>
                  <a:pt x="10934700" y="811530"/>
                  <a:pt x="10925810" y="811530"/>
                </a:cubicBezTo>
                <a:close/>
                <a:moveTo>
                  <a:pt x="10011410" y="811530"/>
                </a:moveTo>
                <a:cubicBezTo>
                  <a:pt x="10002520" y="811530"/>
                  <a:pt x="9996170" y="817880"/>
                  <a:pt x="9996170" y="826770"/>
                </a:cubicBezTo>
                <a:cubicBezTo>
                  <a:pt x="9996170" y="835660"/>
                  <a:pt x="10002520" y="842010"/>
                  <a:pt x="10011410" y="842010"/>
                </a:cubicBezTo>
                <a:cubicBezTo>
                  <a:pt x="10020300" y="842010"/>
                  <a:pt x="10026650" y="835660"/>
                  <a:pt x="10026650" y="826770"/>
                </a:cubicBezTo>
                <a:cubicBezTo>
                  <a:pt x="10026650" y="817880"/>
                  <a:pt x="10020300" y="811530"/>
                  <a:pt x="10011410" y="811530"/>
                </a:cubicBezTo>
                <a:close/>
                <a:moveTo>
                  <a:pt x="10872470" y="808990"/>
                </a:moveTo>
                <a:cubicBezTo>
                  <a:pt x="10862310" y="808990"/>
                  <a:pt x="10854690" y="816610"/>
                  <a:pt x="10854690" y="826770"/>
                </a:cubicBezTo>
                <a:cubicBezTo>
                  <a:pt x="10854690" y="836930"/>
                  <a:pt x="10862310" y="844550"/>
                  <a:pt x="10872470" y="844550"/>
                </a:cubicBezTo>
                <a:cubicBezTo>
                  <a:pt x="10882630" y="844550"/>
                  <a:pt x="10890250" y="836930"/>
                  <a:pt x="10890250" y="826770"/>
                </a:cubicBezTo>
                <a:cubicBezTo>
                  <a:pt x="10890250" y="816610"/>
                  <a:pt x="10882630" y="808990"/>
                  <a:pt x="10872470" y="808990"/>
                </a:cubicBezTo>
                <a:close/>
                <a:moveTo>
                  <a:pt x="10064750" y="808990"/>
                </a:moveTo>
                <a:cubicBezTo>
                  <a:pt x="10054590" y="808990"/>
                  <a:pt x="10046970" y="816610"/>
                  <a:pt x="10046970" y="826770"/>
                </a:cubicBezTo>
                <a:cubicBezTo>
                  <a:pt x="10046970" y="836930"/>
                  <a:pt x="10054590" y="844550"/>
                  <a:pt x="10064750" y="844550"/>
                </a:cubicBezTo>
                <a:cubicBezTo>
                  <a:pt x="10074910" y="844550"/>
                  <a:pt x="10082530" y="836930"/>
                  <a:pt x="10082530" y="826770"/>
                </a:cubicBezTo>
                <a:cubicBezTo>
                  <a:pt x="10082530" y="816610"/>
                  <a:pt x="10074910" y="808990"/>
                  <a:pt x="10064750" y="808990"/>
                </a:cubicBezTo>
                <a:close/>
                <a:moveTo>
                  <a:pt x="10819130" y="806450"/>
                </a:moveTo>
                <a:cubicBezTo>
                  <a:pt x="10807700" y="806450"/>
                  <a:pt x="10798810" y="815340"/>
                  <a:pt x="10798810" y="826770"/>
                </a:cubicBezTo>
                <a:cubicBezTo>
                  <a:pt x="10798810" y="838200"/>
                  <a:pt x="10807700" y="847090"/>
                  <a:pt x="10819130" y="847090"/>
                </a:cubicBezTo>
                <a:cubicBezTo>
                  <a:pt x="10830560" y="847090"/>
                  <a:pt x="10839450" y="838200"/>
                  <a:pt x="10839450" y="826770"/>
                </a:cubicBezTo>
                <a:cubicBezTo>
                  <a:pt x="10839450" y="815340"/>
                  <a:pt x="10830560" y="806450"/>
                  <a:pt x="10819130" y="806450"/>
                </a:cubicBezTo>
                <a:close/>
                <a:moveTo>
                  <a:pt x="10119360" y="806450"/>
                </a:moveTo>
                <a:cubicBezTo>
                  <a:pt x="10107930" y="806450"/>
                  <a:pt x="10099040" y="815340"/>
                  <a:pt x="10099040" y="826770"/>
                </a:cubicBezTo>
                <a:cubicBezTo>
                  <a:pt x="10099040" y="838200"/>
                  <a:pt x="10107930" y="847090"/>
                  <a:pt x="10119360" y="847090"/>
                </a:cubicBezTo>
                <a:cubicBezTo>
                  <a:pt x="10130790" y="847090"/>
                  <a:pt x="10139680" y="838200"/>
                  <a:pt x="10139680" y="826770"/>
                </a:cubicBezTo>
                <a:cubicBezTo>
                  <a:pt x="10139680" y="815340"/>
                  <a:pt x="10130790" y="806450"/>
                  <a:pt x="10119360" y="806450"/>
                </a:cubicBezTo>
                <a:close/>
                <a:moveTo>
                  <a:pt x="10764520" y="805180"/>
                </a:moveTo>
                <a:cubicBezTo>
                  <a:pt x="10753090" y="805180"/>
                  <a:pt x="10742930" y="814070"/>
                  <a:pt x="10742930" y="826770"/>
                </a:cubicBezTo>
                <a:cubicBezTo>
                  <a:pt x="10742930" y="838200"/>
                  <a:pt x="10753090" y="848360"/>
                  <a:pt x="10764520" y="848360"/>
                </a:cubicBezTo>
                <a:cubicBezTo>
                  <a:pt x="10775950" y="848360"/>
                  <a:pt x="10786110" y="838200"/>
                  <a:pt x="10786110" y="826770"/>
                </a:cubicBezTo>
                <a:cubicBezTo>
                  <a:pt x="10786110" y="815340"/>
                  <a:pt x="10775950" y="805180"/>
                  <a:pt x="10764520" y="805180"/>
                </a:cubicBezTo>
                <a:close/>
                <a:moveTo>
                  <a:pt x="10172700" y="805180"/>
                </a:moveTo>
                <a:cubicBezTo>
                  <a:pt x="10160000" y="805180"/>
                  <a:pt x="10151110" y="814070"/>
                  <a:pt x="10151110" y="826770"/>
                </a:cubicBezTo>
                <a:cubicBezTo>
                  <a:pt x="10151110" y="838200"/>
                  <a:pt x="10161270" y="848360"/>
                  <a:pt x="10172700" y="848360"/>
                </a:cubicBezTo>
                <a:cubicBezTo>
                  <a:pt x="10184130" y="848360"/>
                  <a:pt x="10194290" y="838200"/>
                  <a:pt x="10194290" y="826770"/>
                </a:cubicBezTo>
                <a:cubicBezTo>
                  <a:pt x="10194290" y="815340"/>
                  <a:pt x="10184130" y="805180"/>
                  <a:pt x="10172700" y="805180"/>
                </a:cubicBezTo>
                <a:close/>
                <a:moveTo>
                  <a:pt x="9850120" y="803910"/>
                </a:moveTo>
                <a:cubicBezTo>
                  <a:pt x="9847580" y="803910"/>
                  <a:pt x="9845040" y="806450"/>
                  <a:pt x="9845040" y="808990"/>
                </a:cubicBezTo>
                <a:cubicBezTo>
                  <a:pt x="9845040" y="811530"/>
                  <a:pt x="9847580" y="814070"/>
                  <a:pt x="9850120" y="814070"/>
                </a:cubicBezTo>
                <a:cubicBezTo>
                  <a:pt x="9852660" y="814070"/>
                  <a:pt x="9855200" y="811530"/>
                  <a:pt x="9855200" y="808990"/>
                </a:cubicBezTo>
                <a:cubicBezTo>
                  <a:pt x="9855200" y="806450"/>
                  <a:pt x="9852660" y="803910"/>
                  <a:pt x="9850120" y="803910"/>
                </a:cubicBezTo>
                <a:close/>
                <a:moveTo>
                  <a:pt x="10711180" y="802640"/>
                </a:moveTo>
                <a:cubicBezTo>
                  <a:pt x="10697210" y="802640"/>
                  <a:pt x="10687050" y="814070"/>
                  <a:pt x="10687050" y="826770"/>
                </a:cubicBezTo>
                <a:cubicBezTo>
                  <a:pt x="10687050" y="840740"/>
                  <a:pt x="10697210" y="850900"/>
                  <a:pt x="10711180" y="850900"/>
                </a:cubicBezTo>
                <a:cubicBezTo>
                  <a:pt x="10725150" y="850900"/>
                  <a:pt x="10735310" y="839470"/>
                  <a:pt x="10735310" y="826770"/>
                </a:cubicBezTo>
                <a:cubicBezTo>
                  <a:pt x="10735310" y="812800"/>
                  <a:pt x="10723880" y="802640"/>
                  <a:pt x="10711180" y="802640"/>
                </a:cubicBezTo>
                <a:close/>
                <a:moveTo>
                  <a:pt x="10226040" y="802640"/>
                </a:moveTo>
                <a:cubicBezTo>
                  <a:pt x="10213340" y="802640"/>
                  <a:pt x="10203180" y="814070"/>
                  <a:pt x="10201910" y="826770"/>
                </a:cubicBezTo>
                <a:cubicBezTo>
                  <a:pt x="10201910" y="840740"/>
                  <a:pt x="10212070" y="850900"/>
                  <a:pt x="10226040" y="850900"/>
                </a:cubicBezTo>
                <a:cubicBezTo>
                  <a:pt x="10240010" y="850900"/>
                  <a:pt x="10250170" y="839470"/>
                  <a:pt x="10250170" y="826770"/>
                </a:cubicBezTo>
                <a:cubicBezTo>
                  <a:pt x="10250170" y="812800"/>
                  <a:pt x="10238740" y="802640"/>
                  <a:pt x="10226040" y="802640"/>
                </a:cubicBezTo>
                <a:close/>
                <a:moveTo>
                  <a:pt x="10656570" y="801370"/>
                </a:moveTo>
                <a:cubicBezTo>
                  <a:pt x="10643870" y="801370"/>
                  <a:pt x="10632440" y="812800"/>
                  <a:pt x="10631170" y="826770"/>
                </a:cubicBezTo>
                <a:cubicBezTo>
                  <a:pt x="10631170" y="840740"/>
                  <a:pt x="10642600" y="852170"/>
                  <a:pt x="10656570" y="852170"/>
                </a:cubicBezTo>
                <a:cubicBezTo>
                  <a:pt x="10670540" y="852170"/>
                  <a:pt x="10681970" y="840740"/>
                  <a:pt x="10681970" y="826770"/>
                </a:cubicBezTo>
                <a:cubicBezTo>
                  <a:pt x="10681970" y="812800"/>
                  <a:pt x="10670540" y="801370"/>
                  <a:pt x="10656570" y="801370"/>
                </a:cubicBezTo>
                <a:close/>
                <a:moveTo>
                  <a:pt x="10603230" y="801370"/>
                </a:moveTo>
                <a:cubicBezTo>
                  <a:pt x="10589260" y="801370"/>
                  <a:pt x="10577830" y="812800"/>
                  <a:pt x="10577830" y="826770"/>
                </a:cubicBezTo>
                <a:cubicBezTo>
                  <a:pt x="10577830" y="840740"/>
                  <a:pt x="10589260" y="852170"/>
                  <a:pt x="10603230" y="852170"/>
                </a:cubicBezTo>
                <a:cubicBezTo>
                  <a:pt x="10617200" y="852170"/>
                  <a:pt x="10628630" y="840740"/>
                  <a:pt x="10628630" y="826770"/>
                </a:cubicBezTo>
                <a:cubicBezTo>
                  <a:pt x="10628630" y="812800"/>
                  <a:pt x="10617200" y="801370"/>
                  <a:pt x="10603230" y="801370"/>
                </a:cubicBezTo>
                <a:close/>
                <a:moveTo>
                  <a:pt x="10387330" y="801370"/>
                </a:moveTo>
                <a:cubicBezTo>
                  <a:pt x="10374630" y="801370"/>
                  <a:pt x="10363200" y="812800"/>
                  <a:pt x="10361930" y="826770"/>
                </a:cubicBezTo>
                <a:cubicBezTo>
                  <a:pt x="10361930" y="840740"/>
                  <a:pt x="10373360" y="852170"/>
                  <a:pt x="10387330" y="852170"/>
                </a:cubicBezTo>
                <a:cubicBezTo>
                  <a:pt x="10401300" y="852170"/>
                  <a:pt x="10412730" y="840740"/>
                  <a:pt x="10412730" y="826770"/>
                </a:cubicBezTo>
                <a:cubicBezTo>
                  <a:pt x="10412730" y="812800"/>
                  <a:pt x="10401300" y="801370"/>
                  <a:pt x="10387330" y="801370"/>
                </a:cubicBezTo>
                <a:close/>
                <a:moveTo>
                  <a:pt x="10333990" y="801370"/>
                </a:moveTo>
                <a:cubicBezTo>
                  <a:pt x="10320020" y="801370"/>
                  <a:pt x="10308590" y="812800"/>
                  <a:pt x="10308590" y="826770"/>
                </a:cubicBezTo>
                <a:cubicBezTo>
                  <a:pt x="10308590" y="840740"/>
                  <a:pt x="10320020" y="852170"/>
                  <a:pt x="10333990" y="852170"/>
                </a:cubicBezTo>
                <a:cubicBezTo>
                  <a:pt x="10347960" y="852170"/>
                  <a:pt x="10359390" y="840740"/>
                  <a:pt x="10359390" y="826770"/>
                </a:cubicBezTo>
                <a:cubicBezTo>
                  <a:pt x="10359390" y="812800"/>
                  <a:pt x="10347960" y="801370"/>
                  <a:pt x="10333990" y="801370"/>
                </a:cubicBezTo>
                <a:close/>
                <a:moveTo>
                  <a:pt x="10280650" y="801370"/>
                </a:moveTo>
                <a:cubicBezTo>
                  <a:pt x="10266680" y="801370"/>
                  <a:pt x="10255250" y="812800"/>
                  <a:pt x="10255250" y="826770"/>
                </a:cubicBezTo>
                <a:cubicBezTo>
                  <a:pt x="10255250" y="840740"/>
                  <a:pt x="10266680" y="852170"/>
                  <a:pt x="10280650" y="852170"/>
                </a:cubicBezTo>
                <a:cubicBezTo>
                  <a:pt x="10294620" y="852170"/>
                  <a:pt x="10306050" y="840740"/>
                  <a:pt x="10306050" y="826770"/>
                </a:cubicBezTo>
                <a:cubicBezTo>
                  <a:pt x="10306050" y="812800"/>
                  <a:pt x="10294620" y="801370"/>
                  <a:pt x="10280650" y="801370"/>
                </a:cubicBezTo>
                <a:close/>
                <a:moveTo>
                  <a:pt x="10549890" y="800100"/>
                </a:moveTo>
                <a:cubicBezTo>
                  <a:pt x="10534650" y="800100"/>
                  <a:pt x="10523220" y="811530"/>
                  <a:pt x="10523220" y="826770"/>
                </a:cubicBezTo>
                <a:cubicBezTo>
                  <a:pt x="10523220" y="842010"/>
                  <a:pt x="10534650" y="853440"/>
                  <a:pt x="10549890" y="853440"/>
                </a:cubicBezTo>
                <a:cubicBezTo>
                  <a:pt x="10534650" y="853440"/>
                  <a:pt x="10523220" y="864870"/>
                  <a:pt x="10523220" y="880110"/>
                </a:cubicBezTo>
                <a:cubicBezTo>
                  <a:pt x="10523220" y="895350"/>
                  <a:pt x="10534650" y="906780"/>
                  <a:pt x="10549890" y="906780"/>
                </a:cubicBezTo>
                <a:cubicBezTo>
                  <a:pt x="10565130" y="906780"/>
                  <a:pt x="10576560" y="895350"/>
                  <a:pt x="10576560" y="880110"/>
                </a:cubicBezTo>
                <a:cubicBezTo>
                  <a:pt x="10576560" y="864870"/>
                  <a:pt x="10565130" y="853440"/>
                  <a:pt x="10549890" y="853440"/>
                </a:cubicBezTo>
                <a:cubicBezTo>
                  <a:pt x="10565130" y="853440"/>
                  <a:pt x="10576560" y="842010"/>
                  <a:pt x="10576560" y="826770"/>
                </a:cubicBezTo>
                <a:cubicBezTo>
                  <a:pt x="10576560" y="811530"/>
                  <a:pt x="10565130" y="800100"/>
                  <a:pt x="10549890" y="800100"/>
                </a:cubicBezTo>
                <a:close/>
                <a:moveTo>
                  <a:pt x="10441940" y="800100"/>
                </a:moveTo>
                <a:cubicBezTo>
                  <a:pt x="10426700" y="800100"/>
                  <a:pt x="10415270" y="811530"/>
                  <a:pt x="10415270" y="826770"/>
                </a:cubicBezTo>
                <a:cubicBezTo>
                  <a:pt x="10415270" y="842010"/>
                  <a:pt x="10426700" y="853440"/>
                  <a:pt x="10441940" y="853440"/>
                </a:cubicBezTo>
                <a:cubicBezTo>
                  <a:pt x="10426700" y="853440"/>
                  <a:pt x="10415270" y="866140"/>
                  <a:pt x="10415270" y="880110"/>
                </a:cubicBezTo>
                <a:cubicBezTo>
                  <a:pt x="10415270" y="895350"/>
                  <a:pt x="10426700" y="906780"/>
                  <a:pt x="10441940" y="906780"/>
                </a:cubicBezTo>
                <a:cubicBezTo>
                  <a:pt x="10457180" y="906780"/>
                  <a:pt x="10468610" y="895350"/>
                  <a:pt x="10468610" y="880110"/>
                </a:cubicBezTo>
                <a:cubicBezTo>
                  <a:pt x="10468610" y="895350"/>
                  <a:pt x="10480040" y="906780"/>
                  <a:pt x="10495280" y="906780"/>
                </a:cubicBezTo>
                <a:cubicBezTo>
                  <a:pt x="10510520" y="906780"/>
                  <a:pt x="10521950" y="895350"/>
                  <a:pt x="10521950" y="880110"/>
                </a:cubicBezTo>
                <a:cubicBezTo>
                  <a:pt x="10521950" y="864870"/>
                  <a:pt x="10510520" y="853440"/>
                  <a:pt x="10495280" y="853440"/>
                </a:cubicBezTo>
                <a:cubicBezTo>
                  <a:pt x="10510520" y="853440"/>
                  <a:pt x="10521950" y="842010"/>
                  <a:pt x="10521950" y="826770"/>
                </a:cubicBezTo>
                <a:cubicBezTo>
                  <a:pt x="10521950" y="811530"/>
                  <a:pt x="10510520" y="800100"/>
                  <a:pt x="10495280" y="800100"/>
                </a:cubicBezTo>
                <a:cubicBezTo>
                  <a:pt x="10480040" y="800100"/>
                  <a:pt x="10468610" y="811530"/>
                  <a:pt x="10468610" y="826770"/>
                </a:cubicBezTo>
                <a:cubicBezTo>
                  <a:pt x="10468610" y="811530"/>
                  <a:pt x="10457180" y="800100"/>
                  <a:pt x="10441940" y="800100"/>
                </a:cubicBezTo>
                <a:close/>
                <a:moveTo>
                  <a:pt x="9798050" y="768350"/>
                </a:moveTo>
                <a:cubicBezTo>
                  <a:pt x="9795510" y="768350"/>
                  <a:pt x="9792970" y="770890"/>
                  <a:pt x="9792970" y="773430"/>
                </a:cubicBezTo>
                <a:cubicBezTo>
                  <a:pt x="9792970" y="775970"/>
                  <a:pt x="9795510" y="778510"/>
                  <a:pt x="9798050" y="778510"/>
                </a:cubicBezTo>
                <a:cubicBezTo>
                  <a:pt x="9800590" y="778510"/>
                  <a:pt x="9803130" y="775970"/>
                  <a:pt x="9803130" y="773430"/>
                </a:cubicBezTo>
                <a:cubicBezTo>
                  <a:pt x="9803130" y="770890"/>
                  <a:pt x="9800590" y="768350"/>
                  <a:pt x="9798050" y="768350"/>
                </a:cubicBezTo>
                <a:close/>
                <a:moveTo>
                  <a:pt x="11141710" y="767080"/>
                </a:moveTo>
                <a:cubicBezTo>
                  <a:pt x="11137900" y="767080"/>
                  <a:pt x="11136630" y="769620"/>
                  <a:pt x="11136630" y="772160"/>
                </a:cubicBezTo>
                <a:cubicBezTo>
                  <a:pt x="11136630" y="774700"/>
                  <a:pt x="11139170" y="777240"/>
                  <a:pt x="11141710" y="777240"/>
                </a:cubicBezTo>
                <a:cubicBezTo>
                  <a:pt x="11144250" y="777240"/>
                  <a:pt x="11146790" y="774700"/>
                  <a:pt x="11146790" y="772160"/>
                </a:cubicBezTo>
                <a:cubicBezTo>
                  <a:pt x="11146790" y="769620"/>
                  <a:pt x="11144250" y="767080"/>
                  <a:pt x="11141710" y="767080"/>
                </a:cubicBezTo>
                <a:close/>
                <a:moveTo>
                  <a:pt x="11088370" y="765810"/>
                </a:moveTo>
                <a:cubicBezTo>
                  <a:pt x="11083290" y="765810"/>
                  <a:pt x="11080750" y="768350"/>
                  <a:pt x="11080750" y="773430"/>
                </a:cubicBezTo>
                <a:cubicBezTo>
                  <a:pt x="11080750" y="777240"/>
                  <a:pt x="11084560" y="781050"/>
                  <a:pt x="11088370" y="781050"/>
                </a:cubicBezTo>
                <a:cubicBezTo>
                  <a:pt x="11092180" y="781050"/>
                  <a:pt x="11095990" y="777240"/>
                  <a:pt x="11095990" y="773430"/>
                </a:cubicBezTo>
                <a:cubicBezTo>
                  <a:pt x="11095990" y="769620"/>
                  <a:pt x="11092180" y="765810"/>
                  <a:pt x="11088370" y="765810"/>
                </a:cubicBezTo>
                <a:close/>
                <a:moveTo>
                  <a:pt x="9850120" y="764540"/>
                </a:moveTo>
                <a:cubicBezTo>
                  <a:pt x="9846310" y="764540"/>
                  <a:pt x="9842500" y="768350"/>
                  <a:pt x="9842500" y="772160"/>
                </a:cubicBezTo>
                <a:cubicBezTo>
                  <a:pt x="9842500" y="775970"/>
                  <a:pt x="9846310" y="779780"/>
                  <a:pt x="9850120" y="779780"/>
                </a:cubicBezTo>
                <a:cubicBezTo>
                  <a:pt x="9853930" y="779780"/>
                  <a:pt x="9857740" y="775970"/>
                  <a:pt x="9857740" y="772160"/>
                </a:cubicBezTo>
                <a:cubicBezTo>
                  <a:pt x="9857740" y="768350"/>
                  <a:pt x="9853930" y="764540"/>
                  <a:pt x="9850120" y="764540"/>
                </a:cubicBezTo>
                <a:close/>
                <a:moveTo>
                  <a:pt x="11033760" y="763270"/>
                </a:moveTo>
                <a:cubicBezTo>
                  <a:pt x="11028680" y="763270"/>
                  <a:pt x="11023600" y="767080"/>
                  <a:pt x="11023600" y="773430"/>
                </a:cubicBezTo>
                <a:cubicBezTo>
                  <a:pt x="11023600" y="778510"/>
                  <a:pt x="11027410" y="783590"/>
                  <a:pt x="11033760" y="783590"/>
                </a:cubicBezTo>
                <a:cubicBezTo>
                  <a:pt x="11040110" y="783590"/>
                  <a:pt x="11043920" y="778510"/>
                  <a:pt x="11043920" y="773430"/>
                </a:cubicBezTo>
                <a:cubicBezTo>
                  <a:pt x="11043920" y="767080"/>
                  <a:pt x="11038840" y="763270"/>
                  <a:pt x="11033760" y="763270"/>
                </a:cubicBezTo>
                <a:close/>
                <a:moveTo>
                  <a:pt x="9903460" y="763270"/>
                </a:moveTo>
                <a:cubicBezTo>
                  <a:pt x="9898380" y="763270"/>
                  <a:pt x="9893300" y="767080"/>
                  <a:pt x="9893300" y="773430"/>
                </a:cubicBezTo>
                <a:cubicBezTo>
                  <a:pt x="9893300" y="778510"/>
                  <a:pt x="9897110" y="783590"/>
                  <a:pt x="9903460" y="783590"/>
                </a:cubicBezTo>
                <a:cubicBezTo>
                  <a:pt x="9909810" y="783590"/>
                  <a:pt x="9913620" y="778510"/>
                  <a:pt x="9913620" y="773430"/>
                </a:cubicBezTo>
                <a:cubicBezTo>
                  <a:pt x="9913620" y="767080"/>
                  <a:pt x="9908540" y="763270"/>
                  <a:pt x="9903460" y="763270"/>
                </a:cubicBezTo>
                <a:close/>
                <a:moveTo>
                  <a:pt x="10980420" y="760730"/>
                </a:moveTo>
                <a:cubicBezTo>
                  <a:pt x="10972800" y="760730"/>
                  <a:pt x="10967720" y="765810"/>
                  <a:pt x="10967720" y="773430"/>
                </a:cubicBezTo>
                <a:cubicBezTo>
                  <a:pt x="10967720" y="781050"/>
                  <a:pt x="10972800" y="786130"/>
                  <a:pt x="10980420" y="786130"/>
                </a:cubicBezTo>
                <a:cubicBezTo>
                  <a:pt x="10988040" y="786130"/>
                  <a:pt x="10993120" y="779780"/>
                  <a:pt x="10993120" y="773430"/>
                </a:cubicBezTo>
                <a:cubicBezTo>
                  <a:pt x="10993120" y="765810"/>
                  <a:pt x="10986770" y="760730"/>
                  <a:pt x="10980420" y="760730"/>
                </a:cubicBezTo>
                <a:close/>
                <a:moveTo>
                  <a:pt x="9956800" y="760730"/>
                </a:moveTo>
                <a:cubicBezTo>
                  <a:pt x="9950450" y="760730"/>
                  <a:pt x="9945370" y="765810"/>
                  <a:pt x="9944100" y="773430"/>
                </a:cubicBezTo>
                <a:cubicBezTo>
                  <a:pt x="9944100" y="781050"/>
                  <a:pt x="9949180" y="786130"/>
                  <a:pt x="9956800" y="786130"/>
                </a:cubicBezTo>
                <a:cubicBezTo>
                  <a:pt x="9964420" y="786130"/>
                  <a:pt x="9969500" y="779780"/>
                  <a:pt x="9969500" y="773430"/>
                </a:cubicBezTo>
                <a:cubicBezTo>
                  <a:pt x="9969500" y="765810"/>
                  <a:pt x="9963150" y="760730"/>
                  <a:pt x="9956800" y="760730"/>
                </a:cubicBezTo>
                <a:close/>
                <a:moveTo>
                  <a:pt x="10925810" y="758190"/>
                </a:moveTo>
                <a:cubicBezTo>
                  <a:pt x="10918190" y="758190"/>
                  <a:pt x="10911840" y="764540"/>
                  <a:pt x="10911840" y="772160"/>
                </a:cubicBezTo>
                <a:cubicBezTo>
                  <a:pt x="10911840" y="779780"/>
                  <a:pt x="10918190" y="786130"/>
                  <a:pt x="10925810" y="786130"/>
                </a:cubicBezTo>
                <a:cubicBezTo>
                  <a:pt x="10933430" y="786130"/>
                  <a:pt x="10939780" y="779780"/>
                  <a:pt x="10939780" y="772160"/>
                </a:cubicBezTo>
                <a:cubicBezTo>
                  <a:pt x="10939780" y="764540"/>
                  <a:pt x="10933430" y="758190"/>
                  <a:pt x="10925810" y="758190"/>
                </a:cubicBezTo>
                <a:close/>
                <a:moveTo>
                  <a:pt x="10011410" y="758190"/>
                </a:moveTo>
                <a:cubicBezTo>
                  <a:pt x="10002520" y="758190"/>
                  <a:pt x="9996170" y="764540"/>
                  <a:pt x="9997440" y="772160"/>
                </a:cubicBezTo>
                <a:cubicBezTo>
                  <a:pt x="9997440" y="779780"/>
                  <a:pt x="10003790" y="786130"/>
                  <a:pt x="10011410" y="786130"/>
                </a:cubicBezTo>
                <a:cubicBezTo>
                  <a:pt x="10019030" y="786130"/>
                  <a:pt x="10025380" y="779780"/>
                  <a:pt x="10025380" y="772160"/>
                </a:cubicBezTo>
                <a:cubicBezTo>
                  <a:pt x="10025380" y="764540"/>
                  <a:pt x="10019030" y="758190"/>
                  <a:pt x="10011410" y="758190"/>
                </a:cubicBezTo>
                <a:close/>
                <a:moveTo>
                  <a:pt x="10872470" y="755650"/>
                </a:moveTo>
                <a:cubicBezTo>
                  <a:pt x="10863580" y="755650"/>
                  <a:pt x="10855960" y="763270"/>
                  <a:pt x="10855960" y="772160"/>
                </a:cubicBezTo>
                <a:cubicBezTo>
                  <a:pt x="10855960" y="781050"/>
                  <a:pt x="10863580" y="788670"/>
                  <a:pt x="10872470" y="788670"/>
                </a:cubicBezTo>
                <a:cubicBezTo>
                  <a:pt x="10881360" y="788670"/>
                  <a:pt x="10888980" y="781050"/>
                  <a:pt x="10888980" y="772160"/>
                </a:cubicBezTo>
                <a:cubicBezTo>
                  <a:pt x="10888980" y="763270"/>
                  <a:pt x="10881360" y="755650"/>
                  <a:pt x="10872470" y="755650"/>
                </a:cubicBezTo>
                <a:close/>
                <a:moveTo>
                  <a:pt x="10064750" y="755650"/>
                </a:moveTo>
                <a:cubicBezTo>
                  <a:pt x="10055860" y="755650"/>
                  <a:pt x="10048240" y="763270"/>
                  <a:pt x="10048240" y="772160"/>
                </a:cubicBezTo>
                <a:cubicBezTo>
                  <a:pt x="10048240" y="781050"/>
                  <a:pt x="10055860" y="788670"/>
                  <a:pt x="10064750" y="788670"/>
                </a:cubicBezTo>
                <a:cubicBezTo>
                  <a:pt x="10073640" y="788670"/>
                  <a:pt x="10081260" y="781050"/>
                  <a:pt x="10081260" y="772160"/>
                </a:cubicBezTo>
                <a:cubicBezTo>
                  <a:pt x="10081260" y="763270"/>
                  <a:pt x="10073640" y="755650"/>
                  <a:pt x="10064750" y="755650"/>
                </a:cubicBezTo>
                <a:close/>
                <a:moveTo>
                  <a:pt x="10819130" y="754380"/>
                </a:moveTo>
                <a:cubicBezTo>
                  <a:pt x="10807700" y="754380"/>
                  <a:pt x="10800080" y="762000"/>
                  <a:pt x="10800080" y="773430"/>
                </a:cubicBezTo>
                <a:cubicBezTo>
                  <a:pt x="10800080" y="783590"/>
                  <a:pt x="10808970" y="792480"/>
                  <a:pt x="10819130" y="792480"/>
                </a:cubicBezTo>
                <a:cubicBezTo>
                  <a:pt x="10829290" y="792480"/>
                  <a:pt x="10838180" y="783590"/>
                  <a:pt x="10838180" y="773430"/>
                </a:cubicBezTo>
                <a:cubicBezTo>
                  <a:pt x="10838180" y="763270"/>
                  <a:pt x="10829290" y="754380"/>
                  <a:pt x="10819130" y="754380"/>
                </a:cubicBezTo>
                <a:close/>
                <a:moveTo>
                  <a:pt x="10119360" y="754380"/>
                </a:moveTo>
                <a:cubicBezTo>
                  <a:pt x="10107930" y="754380"/>
                  <a:pt x="10100310" y="762000"/>
                  <a:pt x="10100310" y="773430"/>
                </a:cubicBezTo>
                <a:cubicBezTo>
                  <a:pt x="10100310" y="783590"/>
                  <a:pt x="10109200" y="792480"/>
                  <a:pt x="10119360" y="792480"/>
                </a:cubicBezTo>
                <a:cubicBezTo>
                  <a:pt x="10129520" y="792480"/>
                  <a:pt x="10138410" y="783590"/>
                  <a:pt x="10138410" y="773430"/>
                </a:cubicBezTo>
                <a:cubicBezTo>
                  <a:pt x="10138410" y="763270"/>
                  <a:pt x="10129520" y="754380"/>
                  <a:pt x="10119360" y="754380"/>
                </a:cubicBezTo>
                <a:close/>
                <a:moveTo>
                  <a:pt x="10764520" y="751840"/>
                </a:moveTo>
                <a:cubicBezTo>
                  <a:pt x="10753090" y="751840"/>
                  <a:pt x="10744200" y="762000"/>
                  <a:pt x="10744200" y="773430"/>
                </a:cubicBezTo>
                <a:cubicBezTo>
                  <a:pt x="10744200" y="784860"/>
                  <a:pt x="10753090" y="792480"/>
                  <a:pt x="10764520" y="792480"/>
                </a:cubicBezTo>
                <a:cubicBezTo>
                  <a:pt x="10775950" y="792480"/>
                  <a:pt x="10784840" y="783590"/>
                  <a:pt x="10784840" y="772160"/>
                </a:cubicBezTo>
                <a:cubicBezTo>
                  <a:pt x="10784840" y="760730"/>
                  <a:pt x="10775950" y="751840"/>
                  <a:pt x="10764520" y="751840"/>
                </a:cubicBezTo>
                <a:close/>
                <a:moveTo>
                  <a:pt x="10172700" y="751840"/>
                </a:moveTo>
                <a:cubicBezTo>
                  <a:pt x="10161270" y="751840"/>
                  <a:pt x="10152380" y="762000"/>
                  <a:pt x="10152380" y="772160"/>
                </a:cubicBezTo>
                <a:cubicBezTo>
                  <a:pt x="10152380" y="783590"/>
                  <a:pt x="10161270" y="792480"/>
                  <a:pt x="10172700" y="792480"/>
                </a:cubicBezTo>
                <a:cubicBezTo>
                  <a:pt x="10184130" y="792480"/>
                  <a:pt x="10193020" y="783590"/>
                  <a:pt x="10193020" y="772160"/>
                </a:cubicBezTo>
                <a:cubicBezTo>
                  <a:pt x="10193020" y="760730"/>
                  <a:pt x="10184130" y="751840"/>
                  <a:pt x="10172700" y="751840"/>
                </a:cubicBezTo>
                <a:close/>
                <a:moveTo>
                  <a:pt x="10711180" y="750570"/>
                </a:moveTo>
                <a:cubicBezTo>
                  <a:pt x="10698480" y="750570"/>
                  <a:pt x="10688320" y="760730"/>
                  <a:pt x="10688320" y="773430"/>
                </a:cubicBezTo>
                <a:cubicBezTo>
                  <a:pt x="10688320" y="786130"/>
                  <a:pt x="10698480" y="796290"/>
                  <a:pt x="10711180" y="796290"/>
                </a:cubicBezTo>
                <a:cubicBezTo>
                  <a:pt x="10723880" y="796290"/>
                  <a:pt x="10734040" y="786130"/>
                  <a:pt x="10734040" y="773430"/>
                </a:cubicBezTo>
                <a:cubicBezTo>
                  <a:pt x="10734040" y="760730"/>
                  <a:pt x="10723880" y="750570"/>
                  <a:pt x="10711180" y="750570"/>
                </a:cubicBezTo>
                <a:close/>
                <a:moveTo>
                  <a:pt x="10226040" y="750570"/>
                </a:moveTo>
                <a:cubicBezTo>
                  <a:pt x="10214610" y="750570"/>
                  <a:pt x="10204450" y="760730"/>
                  <a:pt x="10203180" y="773430"/>
                </a:cubicBezTo>
                <a:cubicBezTo>
                  <a:pt x="10203180" y="786130"/>
                  <a:pt x="10213340" y="796290"/>
                  <a:pt x="10226040" y="796290"/>
                </a:cubicBezTo>
                <a:cubicBezTo>
                  <a:pt x="10238740" y="796290"/>
                  <a:pt x="10248900" y="786130"/>
                  <a:pt x="10248900" y="773430"/>
                </a:cubicBezTo>
                <a:cubicBezTo>
                  <a:pt x="10248900" y="760730"/>
                  <a:pt x="10238740" y="750570"/>
                  <a:pt x="10226040" y="750570"/>
                </a:cubicBezTo>
                <a:close/>
                <a:moveTo>
                  <a:pt x="10656570" y="749300"/>
                </a:moveTo>
                <a:cubicBezTo>
                  <a:pt x="10642600" y="749300"/>
                  <a:pt x="10632440" y="760730"/>
                  <a:pt x="10632440" y="773430"/>
                </a:cubicBezTo>
                <a:cubicBezTo>
                  <a:pt x="10632440" y="787400"/>
                  <a:pt x="10642600" y="797560"/>
                  <a:pt x="10656570" y="797560"/>
                </a:cubicBezTo>
                <a:cubicBezTo>
                  <a:pt x="10670540" y="797560"/>
                  <a:pt x="10680700" y="786130"/>
                  <a:pt x="10680700" y="773430"/>
                </a:cubicBezTo>
                <a:cubicBezTo>
                  <a:pt x="10680700" y="759460"/>
                  <a:pt x="10670540" y="749300"/>
                  <a:pt x="10656570" y="749300"/>
                </a:cubicBezTo>
                <a:close/>
                <a:moveTo>
                  <a:pt x="10280650" y="749300"/>
                </a:moveTo>
                <a:cubicBezTo>
                  <a:pt x="10266680" y="749300"/>
                  <a:pt x="10256520" y="759460"/>
                  <a:pt x="10256520" y="773430"/>
                </a:cubicBezTo>
                <a:cubicBezTo>
                  <a:pt x="10256520" y="787400"/>
                  <a:pt x="10266680" y="797560"/>
                  <a:pt x="10280650" y="797560"/>
                </a:cubicBezTo>
                <a:cubicBezTo>
                  <a:pt x="10294620" y="797560"/>
                  <a:pt x="10304780" y="786130"/>
                  <a:pt x="10304780" y="773430"/>
                </a:cubicBezTo>
                <a:cubicBezTo>
                  <a:pt x="10304780" y="759460"/>
                  <a:pt x="10293350" y="749300"/>
                  <a:pt x="10280650" y="749300"/>
                </a:cubicBezTo>
                <a:close/>
                <a:moveTo>
                  <a:pt x="10549890" y="748030"/>
                </a:moveTo>
                <a:cubicBezTo>
                  <a:pt x="10535920" y="748030"/>
                  <a:pt x="10524490" y="759460"/>
                  <a:pt x="10524490" y="773430"/>
                </a:cubicBezTo>
                <a:cubicBezTo>
                  <a:pt x="10524490" y="787400"/>
                  <a:pt x="10535920" y="798830"/>
                  <a:pt x="10549890" y="798830"/>
                </a:cubicBezTo>
                <a:cubicBezTo>
                  <a:pt x="10563860" y="798830"/>
                  <a:pt x="10575290" y="787400"/>
                  <a:pt x="10575290" y="773430"/>
                </a:cubicBezTo>
                <a:cubicBezTo>
                  <a:pt x="10575290" y="759460"/>
                  <a:pt x="10563860" y="748030"/>
                  <a:pt x="10549890" y="748030"/>
                </a:cubicBezTo>
                <a:close/>
                <a:moveTo>
                  <a:pt x="10441940" y="748030"/>
                </a:moveTo>
                <a:cubicBezTo>
                  <a:pt x="10427970" y="748030"/>
                  <a:pt x="10416540" y="759460"/>
                  <a:pt x="10416540" y="773430"/>
                </a:cubicBezTo>
                <a:cubicBezTo>
                  <a:pt x="10416540" y="787400"/>
                  <a:pt x="10427970" y="798830"/>
                  <a:pt x="10441940" y="798830"/>
                </a:cubicBezTo>
                <a:cubicBezTo>
                  <a:pt x="10455910" y="798830"/>
                  <a:pt x="10467340" y="787400"/>
                  <a:pt x="10467340" y="773430"/>
                </a:cubicBezTo>
                <a:cubicBezTo>
                  <a:pt x="10467340" y="759460"/>
                  <a:pt x="10455910" y="748030"/>
                  <a:pt x="10441940" y="748030"/>
                </a:cubicBezTo>
                <a:close/>
                <a:moveTo>
                  <a:pt x="10387330" y="748030"/>
                </a:moveTo>
                <a:cubicBezTo>
                  <a:pt x="10374630" y="748030"/>
                  <a:pt x="10363200" y="759460"/>
                  <a:pt x="10361930" y="773430"/>
                </a:cubicBezTo>
                <a:cubicBezTo>
                  <a:pt x="10361930" y="787400"/>
                  <a:pt x="10373360" y="798830"/>
                  <a:pt x="10387330" y="798830"/>
                </a:cubicBezTo>
                <a:cubicBezTo>
                  <a:pt x="10401300" y="798830"/>
                  <a:pt x="10412730" y="787400"/>
                  <a:pt x="10412730" y="773430"/>
                </a:cubicBezTo>
                <a:cubicBezTo>
                  <a:pt x="10412730" y="759460"/>
                  <a:pt x="10401300" y="748030"/>
                  <a:pt x="10387330" y="748030"/>
                </a:cubicBezTo>
                <a:close/>
                <a:moveTo>
                  <a:pt x="10333990" y="748030"/>
                </a:moveTo>
                <a:cubicBezTo>
                  <a:pt x="10320020" y="748030"/>
                  <a:pt x="10308590" y="759460"/>
                  <a:pt x="10308590" y="773430"/>
                </a:cubicBezTo>
                <a:cubicBezTo>
                  <a:pt x="10308590" y="787400"/>
                  <a:pt x="10320020" y="798830"/>
                  <a:pt x="10333990" y="798830"/>
                </a:cubicBezTo>
                <a:cubicBezTo>
                  <a:pt x="10347960" y="798830"/>
                  <a:pt x="10359390" y="787400"/>
                  <a:pt x="10359390" y="773430"/>
                </a:cubicBezTo>
                <a:cubicBezTo>
                  <a:pt x="10359390" y="759460"/>
                  <a:pt x="10347960" y="748030"/>
                  <a:pt x="10333990" y="748030"/>
                </a:cubicBezTo>
                <a:close/>
                <a:moveTo>
                  <a:pt x="10603230" y="746760"/>
                </a:moveTo>
                <a:cubicBezTo>
                  <a:pt x="10589260" y="746760"/>
                  <a:pt x="10577830" y="758190"/>
                  <a:pt x="10577830" y="772160"/>
                </a:cubicBezTo>
                <a:cubicBezTo>
                  <a:pt x="10577830" y="786130"/>
                  <a:pt x="10589260" y="797560"/>
                  <a:pt x="10603230" y="797560"/>
                </a:cubicBezTo>
                <a:cubicBezTo>
                  <a:pt x="10617200" y="797560"/>
                  <a:pt x="10628630" y="786130"/>
                  <a:pt x="10628630" y="772160"/>
                </a:cubicBezTo>
                <a:cubicBezTo>
                  <a:pt x="10628630" y="758190"/>
                  <a:pt x="10617200" y="746760"/>
                  <a:pt x="10603230" y="746760"/>
                </a:cubicBezTo>
                <a:close/>
                <a:moveTo>
                  <a:pt x="10495280" y="746760"/>
                </a:moveTo>
                <a:cubicBezTo>
                  <a:pt x="10481310" y="746760"/>
                  <a:pt x="10469880" y="758190"/>
                  <a:pt x="10469880" y="772160"/>
                </a:cubicBezTo>
                <a:cubicBezTo>
                  <a:pt x="10469880" y="786130"/>
                  <a:pt x="10481310" y="797560"/>
                  <a:pt x="10495280" y="797560"/>
                </a:cubicBezTo>
                <a:cubicBezTo>
                  <a:pt x="10509250" y="797560"/>
                  <a:pt x="10520680" y="786130"/>
                  <a:pt x="10520680" y="772160"/>
                </a:cubicBezTo>
                <a:cubicBezTo>
                  <a:pt x="10520680" y="758190"/>
                  <a:pt x="10509250" y="746760"/>
                  <a:pt x="10495280" y="746760"/>
                </a:cubicBezTo>
                <a:close/>
                <a:moveTo>
                  <a:pt x="10659110" y="702310"/>
                </a:moveTo>
                <a:cubicBezTo>
                  <a:pt x="10650220" y="702310"/>
                  <a:pt x="10642600" y="709930"/>
                  <a:pt x="10642600" y="718820"/>
                </a:cubicBezTo>
                <a:cubicBezTo>
                  <a:pt x="10642600" y="727710"/>
                  <a:pt x="10650220" y="735330"/>
                  <a:pt x="10659110" y="735330"/>
                </a:cubicBezTo>
                <a:cubicBezTo>
                  <a:pt x="10668000" y="735330"/>
                  <a:pt x="10675620" y="727710"/>
                  <a:pt x="10675620" y="718820"/>
                </a:cubicBezTo>
                <a:cubicBezTo>
                  <a:pt x="10675620" y="709930"/>
                  <a:pt x="10668000" y="702310"/>
                  <a:pt x="10659110" y="702310"/>
                </a:cubicBezTo>
                <a:close/>
                <a:moveTo>
                  <a:pt x="10332720" y="702310"/>
                </a:moveTo>
                <a:cubicBezTo>
                  <a:pt x="10323830" y="702310"/>
                  <a:pt x="10316210" y="709930"/>
                  <a:pt x="10316210" y="718820"/>
                </a:cubicBezTo>
                <a:cubicBezTo>
                  <a:pt x="10316210" y="727710"/>
                  <a:pt x="10323830" y="735330"/>
                  <a:pt x="10332720" y="735330"/>
                </a:cubicBezTo>
                <a:cubicBezTo>
                  <a:pt x="10341610" y="735330"/>
                  <a:pt x="10349230" y="727710"/>
                  <a:pt x="10349230" y="718820"/>
                </a:cubicBezTo>
                <a:cubicBezTo>
                  <a:pt x="10349230" y="709930"/>
                  <a:pt x="10341610" y="702310"/>
                  <a:pt x="10332720" y="702310"/>
                </a:cubicBezTo>
                <a:close/>
                <a:moveTo>
                  <a:pt x="10603230" y="694690"/>
                </a:moveTo>
                <a:cubicBezTo>
                  <a:pt x="10589260" y="694690"/>
                  <a:pt x="10579100" y="704850"/>
                  <a:pt x="10579100" y="718820"/>
                </a:cubicBezTo>
                <a:cubicBezTo>
                  <a:pt x="10579100" y="732790"/>
                  <a:pt x="10589260" y="742950"/>
                  <a:pt x="10603230" y="742950"/>
                </a:cubicBezTo>
                <a:cubicBezTo>
                  <a:pt x="10617200" y="742950"/>
                  <a:pt x="10627360" y="731520"/>
                  <a:pt x="10627360" y="718820"/>
                </a:cubicBezTo>
                <a:cubicBezTo>
                  <a:pt x="10627360" y="706120"/>
                  <a:pt x="10617200" y="694690"/>
                  <a:pt x="10603230" y="694690"/>
                </a:cubicBezTo>
                <a:close/>
                <a:moveTo>
                  <a:pt x="10549890" y="694690"/>
                </a:moveTo>
                <a:cubicBezTo>
                  <a:pt x="10535920" y="694690"/>
                  <a:pt x="10525760" y="706120"/>
                  <a:pt x="10525760" y="718820"/>
                </a:cubicBezTo>
                <a:cubicBezTo>
                  <a:pt x="10525760" y="731520"/>
                  <a:pt x="10537190" y="742950"/>
                  <a:pt x="10549890" y="742950"/>
                </a:cubicBezTo>
                <a:cubicBezTo>
                  <a:pt x="10562590" y="742950"/>
                  <a:pt x="10574020" y="731520"/>
                  <a:pt x="10574020" y="718820"/>
                </a:cubicBezTo>
                <a:cubicBezTo>
                  <a:pt x="10574020" y="706120"/>
                  <a:pt x="10563860" y="694690"/>
                  <a:pt x="10549890" y="694690"/>
                </a:cubicBezTo>
                <a:close/>
                <a:moveTo>
                  <a:pt x="10441940" y="694690"/>
                </a:moveTo>
                <a:cubicBezTo>
                  <a:pt x="10427970" y="694690"/>
                  <a:pt x="10416540" y="706120"/>
                  <a:pt x="10416540" y="720090"/>
                </a:cubicBezTo>
                <a:cubicBezTo>
                  <a:pt x="10416540" y="734060"/>
                  <a:pt x="10427970" y="745490"/>
                  <a:pt x="10441940" y="745490"/>
                </a:cubicBezTo>
                <a:cubicBezTo>
                  <a:pt x="10455910" y="745490"/>
                  <a:pt x="10467340" y="734060"/>
                  <a:pt x="10467340" y="720090"/>
                </a:cubicBezTo>
                <a:cubicBezTo>
                  <a:pt x="10467340" y="706120"/>
                  <a:pt x="10455910" y="694690"/>
                  <a:pt x="10441940" y="694690"/>
                </a:cubicBezTo>
                <a:close/>
                <a:moveTo>
                  <a:pt x="10387330" y="694690"/>
                </a:moveTo>
                <a:cubicBezTo>
                  <a:pt x="10374630" y="694690"/>
                  <a:pt x="10363200" y="706120"/>
                  <a:pt x="10363200" y="718820"/>
                </a:cubicBezTo>
                <a:cubicBezTo>
                  <a:pt x="10363200" y="731520"/>
                  <a:pt x="10374630" y="742950"/>
                  <a:pt x="10387330" y="742950"/>
                </a:cubicBezTo>
                <a:cubicBezTo>
                  <a:pt x="10400030" y="742950"/>
                  <a:pt x="10411460" y="731520"/>
                  <a:pt x="10411460" y="718820"/>
                </a:cubicBezTo>
                <a:cubicBezTo>
                  <a:pt x="10411460" y="706120"/>
                  <a:pt x="10401300" y="694690"/>
                  <a:pt x="10387330" y="694690"/>
                </a:cubicBezTo>
                <a:close/>
                <a:moveTo>
                  <a:pt x="10495280" y="693420"/>
                </a:moveTo>
                <a:cubicBezTo>
                  <a:pt x="10481310" y="693420"/>
                  <a:pt x="10469880" y="704850"/>
                  <a:pt x="10469880" y="718820"/>
                </a:cubicBezTo>
                <a:cubicBezTo>
                  <a:pt x="10469880" y="732790"/>
                  <a:pt x="10481310" y="744220"/>
                  <a:pt x="10495280" y="744220"/>
                </a:cubicBezTo>
                <a:cubicBezTo>
                  <a:pt x="10509250" y="744220"/>
                  <a:pt x="10520680" y="732790"/>
                  <a:pt x="10520680" y="718820"/>
                </a:cubicBezTo>
                <a:cubicBezTo>
                  <a:pt x="10520680" y="704850"/>
                  <a:pt x="10509250" y="693420"/>
                  <a:pt x="10495280" y="693420"/>
                </a:cubicBezTo>
                <a:close/>
                <a:moveTo>
                  <a:pt x="10641330" y="656590"/>
                </a:moveTo>
                <a:cubicBezTo>
                  <a:pt x="10636250" y="656590"/>
                  <a:pt x="10632440" y="660400"/>
                  <a:pt x="10632440" y="665480"/>
                </a:cubicBezTo>
                <a:cubicBezTo>
                  <a:pt x="10632440" y="670560"/>
                  <a:pt x="10636250" y="674370"/>
                  <a:pt x="10641330" y="674370"/>
                </a:cubicBezTo>
                <a:cubicBezTo>
                  <a:pt x="10646410" y="674370"/>
                  <a:pt x="10650220" y="670560"/>
                  <a:pt x="10650220" y="665480"/>
                </a:cubicBezTo>
                <a:cubicBezTo>
                  <a:pt x="10650220" y="660400"/>
                  <a:pt x="10646410" y="656590"/>
                  <a:pt x="10641330" y="656590"/>
                </a:cubicBezTo>
                <a:close/>
                <a:moveTo>
                  <a:pt x="10349230" y="656590"/>
                </a:moveTo>
                <a:cubicBezTo>
                  <a:pt x="10345420" y="656590"/>
                  <a:pt x="10341610" y="660400"/>
                  <a:pt x="10340340" y="665480"/>
                </a:cubicBezTo>
                <a:cubicBezTo>
                  <a:pt x="10340340" y="670560"/>
                  <a:pt x="10344150" y="674370"/>
                  <a:pt x="10349230" y="674370"/>
                </a:cubicBezTo>
                <a:cubicBezTo>
                  <a:pt x="10354310" y="674370"/>
                  <a:pt x="10358120" y="670560"/>
                  <a:pt x="10358120" y="665480"/>
                </a:cubicBezTo>
                <a:cubicBezTo>
                  <a:pt x="10358120" y="660400"/>
                  <a:pt x="10354310" y="656590"/>
                  <a:pt x="10349230" y="656590"/>
                </a:cubicBezTo>
                <a:close/>
                <a:moveTo>
                  <a:pt x="10603230" y="648970"/>
                </a:moveTo>
                <a:cubicBezTo>
                  <a:pt x="10594340" y="648970"/>
                  <a:pt x="10586720" y="656590"/>
                  <a:pt x="10586720" y="665480"/>
                </a:cubicBezTo>
                <a:cubicBezTo>
                  <a:pt x="10586720" y="674370"/>
                  <a:pt x="10594340" y="681990"/>
                  <a:pt x="10603230" y="681990"/>
                </a:cubicBezTo>
                <a:cubicBezTo>
                  <a:pt x="10612120" y="681990"/>
                  <a:pt x="10619740" y="674370"/>
                  <a:pt x="10619740" y="665480"/>
                </a:cubicBezTo>
                <a:cubicBezTo>
                  <a:pt x="10619740" y="656590"/>
                  <a:pt x="10612120" y="648970"/>
                  <a:pt x="10603230" y="648970"/>
                </a:cubicBezTo>
                <a:close/>
                <a:moveTo>
                  <a:pt x="10387330" y="648970"/>
                </a:moveTo>
                <a:cubicBezTo>
                  <a:pt x="10378440" y="648970"/>
                  <a:pt x="10370820" y="656590"/>
                  <a:pt x="10370820" y="665480"/>
                </a:cubicBezTo>
                <a:cubicBezTo>
                  <a:pt x="10370820" y="674370"/>
                  <a:pt x="10378440" y="681990"/>
                  <a:pt x="10387330" y="681990"/>
                </a:cubicBezTo>
                <a:cubicBezTo>
                  <a:pt x="10396220" y="681990"/>
                  <a:pt x="10403840" y="674370"/>
                  <a:pt x="10403840" y="665480"/>
                </a:cubicBezTo>
                <a:cubicBezTo>
                  <a:pt x="10403840" y="656590"/>
                  <a:pt x="10396220" y="648970"/>
                  <a:pt x="10387330" y="648970"/>
                </a:cubicBezTo>
                <a:close/>
                <a:moveTo>
                  <a:pt x="10549890" y="642620"/>
                </a:moveTo>
                <a:cubicBezTo>
                  <a:pt x="10537190" y="642620"/>
                  <a:pt x="10527030" y="652780"/>
                  <a:pt x="10527030" y="665480"/>
                </a:cubicBezTo>
                <a:cubicBezTo>
                  <a:pt x="10527030" y="678180"/>
                  <a:pt x="10537190" y="688340"/>
                  <a:pt x="10549890" y="688340"/>
                </a:cubicBezTo>
                <a:cubicBezTo>
                  <a:pt x="10562590" y="688340"/>
                  <a:pt x="10572750" y="678180"/>
                  <a:pt x="10572750" y="665480"/>
                </a:cubicBezTo>
                <a:cubicBezTo>
                  <a:pt x="10572750" y="652780"/>
                  <a:pt x="10562590" y="642620"/>
                  <a:pt x="10549890" y="642620"/>
                </a:cubicBezTo>
                <a:close/>
                <a:moveTo>
                  <a:pt x="10495280" y="642620"/>
                </a:moveTo>
                <a:cubicBezTo>
                  <a:pt x="10482580" y="642620"/>
                  <a:pt x="10472420" y="652780"/>
                  <a:pt x="10472420" y="665480"/>
                </a:cubicBezTo>
                <a:cubicBezTo>
                  <a:pt x="10472420" y="678180"/>
                  <a:pt x="10482580" y="688340"/>
                  <a:pt x="10495280" y="688340"/>
                </a:cubicBezTo>
                <a:cubicBezTo>
                  <a:pt x="10507980" y="688340"/>
                  <a:pt x="10518140" y="678180"/>
                  <a:pt x="10518140" y="665480"/>
                </a:cubicBezTo>
                <a:cubicBezTo>
                  <a:pt x="10518140" y="652780"/>
                  <a:pt x="10507980" y="642620"/>
                  <a:pt x="10495280" y="642620"/>
                </a:cubicBezTo>
                <a:close/>
                <a:moveTo>
                  <a:pt x="10441940" y="642620"/>
                </a:moveTo>
                <a:cubicBezTo>
                  <a:pt x="10429240" y="642620"/>
                  <a:pt x="10419080" y="652780"/>
                  <a:pt x="10419080" y="665480"/>
                </a:cubicBezTo>
                <a:cubicBezTo>
                  <a:pt x="10419080" y="678180"/>
                  <a:pt x="10429240" y="688340"/>
                  <a:pt x="10441940" y="688340"/>
                </a:cubicBezTo>
                <a:cubicBezTo>
                  <a:pt x="10454640" y="688340"/>
                  <a:pt x="10464800" y="678180"/>
                  <a:pt x="10464800" y="665480"/>
                </a:cubicBezTo>
                <a:cubicBezTo>
                  <a:pt x="10464800" y="652780"/>
                  <a:pt x="10454640" y="642620"/>
                  <a:pt x="10441940" y="642620"/>
                </a:cubicBezTo>
                <a:close/>
                <a:moveTo>
                  <a:pt x="10603230" y="594360"/>
                </a:moveTo>
                <a:cubicBezTo>
                  <a:pt x="10594340" y="594360"/>
                  <a:pt x="10586720" y="601980"/>
                  <a:pt x="10586720" y="610870"/>
                </a:cubicBezTo>
                <a:cubicBezTo>
                  <a:pt x="10586720" y="619760"/>
                  <a:pt x="10594340" y="627380"/>
                  <a:pt x="10603230" y="627380"/>
                </a:cubicBezTo>
                <a:cubicBezTo>
                  <a:pt x="10612120" y="627380"/>
                  <a:pt x="10619740" y="619760"/>
                  <a:pt x="10619740" y="610870"/>
                </a:cubicBezTo>
                <a:cubicBezTo>
                  <a:pt x="10619740" y="601980"/>
                  <a:pt x="10612120" y="594360"/>
                  <a:pt x="10603230" y="594360"/>
                </a:cubicBezTo>
                <a:close/>
                <a:moveTo>
                  <a:pt x="10387330" y="594360"/>
                </a:moveTo>
                <a:cubicBezTo>
                  <a:pt x="10378440" y="594360"/>
                  <a:pt x="10370820" y="601980"/>
                  <a:pt x="10370820" y="610870"/>
                </a:cubicBezTo>
                <a:cubicBezTo>
                  <a:pt x="10370820" y="619760"/>
                  <a:pt x="10378440" y="627380"/>
                  <a:pt x="10387330" y="627380"/>
                </a:cubicBezTo>
                <a:cubicBezTo>
                  <a:pt x="10396220" y="627380"/>
                  <a:pt x="10403840" y="619760"/>
                  <a:pt x="10403840" y="610870"/>
                </a:cubicBezTo>
                <a:cubicBezTo>
                  <a:pt x="10403840" y="601980"/>
                  <a:pt x="10396220" y="594360"/>
                  <a:pt x="10387330" y="594360"/>
                </a:cubicBezTo>
                <a:close/>
                <a:moveTo>
                  <a:pt x="10549890" y="590550"/>
                </a:moveTo>
                <a:cubicBezTo>
                  <a:pt x="10538460" y="590550"/>
                  <a:pt x="10529570" y="600710"/>
                  <a:pt x="10529570" y="610870"/>
                </a:cubicBezTo>
                <a:cubicBezTo>
                  <a:pt x="10529570" y="622300"/>
                  <a:pt x="10538460" y="631190"/>
                  <a:pt x="10549890" y="631190"/>
                </a:cubicBezTo>
                <a:cubicBezTo>
                  <a:pt x="10561320" y="631190"/>
                  <a:pt x="10570210" y="622300"/>
                  <a:pt x="10570210" y="610870"/>
                </a:cubicBezTo>
                <a:cubicBezTo>
                  <a:pt x="10570210" y="599440"/>
                  <a:pt x="10561320" y="590550"/>
                  <a:pt x="10549890" y="590550"/>
                </a:cubicBezTo>
                <a:close/>
                <a:moveTo>
                  <a:pt x="10495280" y="590550"/>
                </a:moveTo>
                <a:cubicBezTo>
                  <a:pt x="10483850" y="590550"/>
                  <a:pt x="10474960" y="599440"/>
                  <a:pt x="10474960" y="610870"/>
                </a:cubicBezTo>
                <a:cubicBezTo>
                  <a:pt x="10474960" y="622300"/>
                  <a:pt x="10483850" y="631190"/>
                  <a:pt x="10495280" y="631190"/>
                </a:cubicBezTo>
                <a:cubicBezTo>
                  <a:pt x="10506710" y="631190"/>
                  <a:pt x="10515600" y="622300"/>
                  <a:pt x="10515600" y="610870"/>
                </a:cubicBezTo>
                <a:cubicBezTo>
                  <a:pt x="10515600" y="599440"/>
                  <a:pt x="10506710" y="590550"/>
                  <a:pt x="10495280" y="590550"/>
                </a:cubicBezTo>
                <a:close/>
                <a:moveTo>
                  <a:pt x="10441940" y="590550"/>
                </a:moveTo>
                <a:cubicBezTo>
                  <a:pt x="10430510" y="590550"/>
                  <a:pt x="10421620" y="599440"/>
                  <a:pt x="10421620" y="610870"/>
                </a:cubicBezTo>
                <a:cubicBezTo>
                  <a:pt x="10421620" y="622300"/>
                  <a:pt x="10430510" y="631190"/>
                  <a:pt x="10441940" y="631190"/>
                </a:cubicBezTo>
                <a:cubicBezTo>
                  <a:pt x="10453370" y="631190"/>
                  <a:pt x="10462260" y="622300"/>
                  <a:pt x="10462260" y="610870"/>
                </a:cubicBezTo>
                <a:cubicBezTo>
                  <a:pt x="10462260" y="599440"/>
                  <a:pt x="10453370" y="590550"/>
                  <a:pt x="10441940" y="590550"/>
                </a:cubicBezTo>
                <a:close/>
                <a:moveTo>
                  <a:pt x="10595610" y="546100"/>
                </a:moveTo>
                <a:cubicBezTo>
                  <a:pt x="10589260" y="546100"/>
                  <a:pt x="10584180" y="551180"/>
                  <a:pt x="10584180" y="557530"/>
                </a:cubicBezTo>
                <a:cubicBezTo>
                  <a:pt x="10584180" y="563880"/>
                  <a:pt x="10589260" y="568960"/>
                  <a:pt x="10595610" y="568960"/>
                </a:cubicBezTo>
                <a:cubicBezTo>
                  <a:pt x="10601960" y="568960"/>
                  <a:pt x="10607040" y="563880"/>
                  <a:pt x="10607040" y="557530"/>
                </a:cubicBezTo>
                <a:cubicBezTo>
                  <a:pt x="10607040" y="551180"/>
                  <a:pt x="10601960" y="546100"/>
                  <a:pt x="10595610" y="546100"/>
                </a:cubicBezTo>
                <a:close/>
                <a:moveTo>
                  <a:pt x="10396220" y="546100"/>
                </a:moveTo>
                <a:cubicBezTo>
                  <a:pt x="10389870" y="546100"/>
                  <a:pt x="10384790" y="551180"/>
                  <a:pt x="10384790" y="557530"/>
                </a:cubicBezTo>
                <a:cubicBezTo>
                  <a:pt x="10384790" y="563880"/>
                  <a:pt x="10389870" y="568960"/>
                  <a:pt x="10396220" y="568960"/>
                </a:cubicBezTo>
                <a:cubicBezTo>
                  <a:pt x="10402570" y="568960"/>
                  <a:pt x="10407650" y="563880"/>
                  <a:pt x="10407650" y="557530"/>
                </a:cubicBezTo>
                <a:cubicBezTo>
                  <a:pt x="10407650" y="551180"/>
                  <a:pt x="10402570" y="546100"/>
                  <a:pt x="10396220" y="546100"/>
                </a:cubicBezTo>
                <a:close/>
                <a:moveTo>
                  <a:pt x="10549890" y="539750"/>
                </a:moveTo>
                <a:cubicBezTo>
                  <a:pt x="10539730" y="539750"/>
                  <a:pt x="10530840" y="547370"/>
                  <a:pt x="10532110" y="557530"/>
                </a:cubicBezTo>
                <a:cubicBezTo>
                  <a:pt x="10532110" y="567690"/>
                  <a:pt x="10539730" y="575310"/>
                  <a:pt x="10549890" y="575310"/>
                </a:cubicBezTo>
                <a:cubicBezTo>
                  <a:pt x="10560050" y="575310"/>
                  <a:pt x="10567670" y="567690"/>
                  <a:pt x="10567670" y="557530"/>
                </a:cubicBezTo>
                <a:cubicBezTo>
                  <a:pt x="10567670" y="547370"/>
                  <a:pt x="10560050" y="539750"/>
                  <a:pt x="10549890" y="539750"/>
                </a:cubicBezTo>
                <a:close/>
                <a:moveTo>
                  <a:pt x="10495280" y="539750"/>
                </a:moveTo>
                <a:cubicBezTo>
                  <a:pt x="10485120" y="539750"/>
                  <a:pt x="10477500" y="547370"/>
                  <a:pt x="10477500" y="557530"/>
                </a:cubicBezTo>
                <a:cubicBezTo>
                  <a:pt x="10477500" y="567690"/>
                  <a:pt x="10485120" y="577850"/>
                  <a:pt x="10495280" y="577850"/>
                </a:cubicBezTo>
                <a:cubicBezTo>
                  <a:pt x="10505440" y="577850"/>
                  <a:pt x="10514330" y="568960"/>
                  <a:pt x="10514330" y="558800"/>
                </a:cubicBezTo>
                <a:cubicBezTo>
                  <a:pt x="10514330" y="548640"/>
                  <a:pt x="10505440" y="539750"/>
                  <a:pt x="10495280" y="539750"/>
                </a:cubicBezTo>
                <a:close/>
                <a:moveTo>
                  <a:pt x="10440670" y="538480"/>
                </a:moveTo>
                <a:cubicBezTo>
                  <a:pt x="10430510" y="538480"/>
                  <a:pt x="10421620" y="547370"/>
                  <a:pt x="10421620" y="557530"/>
                </a:cubicBezTo>
                <a:cubicBezTo>
                  <a:pt x="10421620" y="567690"/>
                  <a:pt x="10430510" y="576580"/>
                  <a:pt x="10440670" y="576580"/>
                </a:cubicBezTo>
                <a:cubicBezTo>
                  <a:pt x="10450830" y="576580"/>
                  <a:pt x="10459720" y="567690"/>
                  <a:pt x="10459720" y="557530"/>
                </a:cubicBezTo>
                <a:cubicBezTo>
                  <a:pt x="10459720" y="547370"/>
                  <a:pt x="10450830" y="538480"/>
                  <a:pt x="10440670" y="538480"/>
                </a:cubicBezTo>
                <a:close/>
                <a:moveTo>
                  <a:pt x="10584180" y="495300"/>
                </a:moveTo>
                <a:cubicBezTo>
                  <a:pt x="10579100" y="495300"/>
                  <a:pt x="10575290" y="499110"/>
                  <a:pt x="10575290" y="504190"/>
                </a:cubicBezTo>
                <a:cubicBezTo>
                  <a:pt x="10575290" y="509270"/>
                  <a:pt x="10579100" y="513080"/>
                  <a:pt x="10584180" y="513080"/>
                </a:cubicBezTo>
                <a:cubicBezTo>
                  <a:pt x="10589260" y="513080"/>
                  <a:pt x="10593070" y="509270"/>
                  <a:pt x="10593070" y="504190"/>
                </a:cubicBezTo>
                <a:cubicBezTo>
                  <a:pt x="10593070" y="499110"/>
                  <a:pt x="10589260" y="495300"/>
                  <a:pt x="10584180" y="495300"/>
                </a:cubicBezTo>
                <a:close/>
                <a:moveTo>
                  <a:pt x="10403840" y="495300"/>
                </a:moveTo>
                <a:cubicBezTo>
                  <a:pt x="10398760" y="495300"/>
                  <a:pt x="10394950" y="499110"/>
                  <a:pt x="10394950" y="504190"/>
                </a:cubicBezTo>
                <a:cubicBezTo>
                  <a:pt x="10394950" y="509270"/>
                  <a:pt x="10398760" y="513080"/>
                  <a:pt x="10403840" y="513080"/>
                </a:cubicBezTo>
                <a:cubicBezTo>
                  <a:pt x="10408920" y="513080"/>
                  <a:pt x="10412730" y="509270"/>
                  <a:pt x="10412730" y="504190"/>
                </a:cubicBezTo>
                <a:cubicBezTo>
                  <a:pt x="10412730" y="499110"/>
                  <a:pt x="10408920" y="495300"/>
                  <a:pt x="10403840" y="495300"/>
                </a:cubicBezTo>
                <a:close/>
                <a:moveTo>
                  <a:pt x="10548620" y="487680"/>
                </a:moveTo>
                <a:cubicBezTo>
                  <a:pt x="10539730" y="487680"/>
                  <a:pt x="10532110" y="495300"/>
                  <a:pt x="10532110" y="504190"/>
                </a:cubicBezTo>
                <a:cubicBezTo>
                  <a:pt x="10532110" y="513080"/>
                  <a:pt x="10539730" y="520700"/>
                  <a:pt x="10548620" y="520700"/>
                </a:cubicBezTo>
                <a:cubicBezTo>
                  <a:pt x="10557510" y="520700"/>
                  <a:pt x="10565130" y="513080"/>
                  <a:pt x="10565130" y="504190"/>
                </a:cubicBezTo>
                <a:cubicBezTo>
                  <a:pt x="10565130" y="495300"/>
                  <a:pt x="10557510" y="487680"/>
                  <a:pt x="10548620" y="487680"/>
                </a:cubicBezTo>
                <a:close/>
                <a:moveTo>
                  <a:pt x="10495280" y="487680"/>
                </a:moveTo>
                <a:cubicBezTo>
                  <a:pt x="10486390" y="487680"/>
                  <a:pt x="10478770" y="495300"/>
                  <a:pt x="10478770" y="504190"/>
                </a:cubicBezTo>
                <a:cubicBezTo>
                  <a:pt x="10478770" y="513080"/>
                  <a:pt x="10486390" y="520700"/>
                  <a:pt x="10495280" y="520700"/>
                </a:cubicBezTo>
                <a:cubicBezTo>
                  <a:pt x="10504170" y="520700"/>
                  <a:pt x="10511790" y="513080"/>
                  <a:pt x="10511790" y="504190"/>
                </a:cubicBezTo>
                <a:cubicBezTo>
                  <a:pt x="10511790" y="495300"/>
                  <a:pt x="10504170" y="487680"/>
                  <a:pt x="10495280" y="487680"/>
                </a:cubicBezTo>
                <a:close/>
                <a:moveTo>
                  <a:pt x="10439400" y="487680"/>
                </a:moveTo>
                <a:cubicBezTo>
                  <a:pt x="10430510" y="487680"/>
                  <a:pt x="10422890" y="494030"/>
                  <a:pt x="10422890" y="502920"/>
                </a:cubicBezTo>
                <a:cubicBezTo>
                  <a:pt x="10422890" y="511810"/>
                  <a:pt x="10430510" y="519430"/>
                  <a:pt x="10439400" y="519430"/>
                </a:cubicBezTo>
                <a:cubicBezTo>
                  <a:pt x="10448290" y="519430"/>
                  <a:pt x="10455910" y="513080"/>
                  <a:pt x="10455910" y="504190"/>
                </a:cubicBezTo>
                <a:cubicBezTo>
                  <a:pt x="10455910" y="495300"/>
                  <a:pt x="10448290" y="487680"/>
                  <a:pt x="10439400" y="487680"/>
                </a:cubicBezTo>
                <a:close/>
                <a:moveTo>
                  <a:pt x="444500" y="444500"/>
                </a:moveTo>
                <a:lnTo>
                  <a:pt x="444500" y="914400"/>
                </a:lnTo>
                <a:lnTo>
                  <a:pt x="1155700" y="914400"/>
                </a:lnTo>
                <a:lnTo>
                  <a:pt x="1155700" y="444500"/>
                </a:lnTo>
                <a:close/>
                <a:moveTo>
                  <a:pt x="10495280" y="436880"/>
                </a:moveTo>
                <a:cubicBezTo>
                  <a:pt x="10487660" y="436880"/>
                  <a:pt x="10481310" y="441960"/>
                  <a:pt x="10481310" y="450850"/>
                </a:cubicBezTo>
                <a:cubicBezTo>
                  <a:pt x="10481310" y="458470"/>
                  <a:pt x="10487660" y="464820"/>
                  <a:pt x="10495280" y="464820"/>
                </a:cubicBezTo>
                <a:cubicBezTo>
                  <a:pt x="10502900" y="464820"/>
                  <a:pt x="10509250" y="458470"/>
                  <a:pt x="10509250" y="450850"/>
                </a:cubicBezTo>
                <a:cubicBezTo>
                  <a:pt x="10509250" y="443230"/>
                  <a:pt x="10502900" y="436880"/>
                  <a:pt x="10495280" y="436880"/>
                </a:cubicBezTo>
                <a:close/>
                <a:moveTo>
                  <a:pt x="10441940" y="436880"/>
                </a:moveTo>
                <a:cubicBezTo>
                  <a:pt x="10434320" y="436880"/>
                  <a:pt x="10427970" y="441960"/>
                  <a:pt x="10427970" y="450850"/>
                </a:cubicBezTo>
                <a:cubicBezTo>
                  <a:pt x="10427970" y="458470"/>
                  <a:pt x="10434320" y="464820"/>
                  <a:pt x="10441940" y="464820"/>
                </a:cubicBezTo>
                <a:cubicBezTo>
                  <a:pt x="10449560" y="464820"/>
                  <a:pt x="10455910" y="458470"/>
                  <a:pt x="10455910" y="450850"/>
                </a:cubicBezTo>
                <a:cubicBezTo>
                  <a:pt x="10455910" y="443230"/>
                  <a:pt x="10449560" y="436880"/>
                  <a:pt x="10441940" y="436880"/>
                </a:cubicBezTo>
                <a:close/>
                <a:moveTo>
                  <a:pt x="10548620" y="435610"/>
                </a:moveTo>
                <a:cubicBezTo>
                  <a:pt x="10541000" y="435610"/>
                  <a:pt x="10534650" y="441960"/>
                  <a:pt x="10534650" y="449580"/>
                </a:cubicBezTo>
                <a:cubicBezTo>
                  <a:pt x="10534650" y="457200"/>
                  <a:pt x="10541000" y="463550"/>
                  <a:pt x="10548620" y="463550"/>
                </a:cubicBezTo>
                <a:cubicBezTo>
                  <a:pt x="10556240" y="463550"/>
                  <a:pt x="10562590" y="457200"/>
                  <a:pt x="10562590" y="449580"/>
                </a:cubicBezTo>
                <a:cubicBezTo>
                  <a:pt x="10562590" y="443230"/>
                  <a:pt x="10556240" y="435610"/>
                  <a:pt x="10548620" y="435610"/>
                </a:cubicBezTo>
                <a:close/>
                <a:moveTo>
                  <a:pt x="10539730" y="387350"/>
                </a:moveTo>
                <a:cubicBezTo>
                  <a:pt x="10534650" y="387350"/>
                  <a:pt x="10530840" y="391160"/>
                  <a:pt x="10530840" y="396240"/>
                </a:cubicBezTo>
                <a:cubicBezTo>
                  <a:pt x="10530840" y="401320"/>
                  <a:pt x="10534650" y="405130"/>
                  <a:pt x="10539730" y="405130"/>
                </a:cubicBezTo>
                <a:cubicBezTo>
                  <a:pt x="10544810" y="405130"/>
                  <a:pt x="10548620" y="401320"/>
                  <a:pt x="10548620" y="396240"/>
                </a:cubicBezTo>
                <a:cubicBezTo>
                  <a:pt x="10548620" y="391160"/>
                  <a:pt x="10544810" y="387350"/>
                  <a:pt x="10539730" y="387350"/>
                </a:cubicBezTo>
                <a:close/>
                <a:moveTo>
                  <a:pt x="10448290" y="387350"/>
                </a:moveTo>
                <a:cubicBezTo>
                  <a:pt x="10443210" y="387350"/>
                  <a:pt x="10439400" y="391160"/>
                  <a:pt x="10439400" y="396240"/>
                </a:cubicBezTo>
                <a:cubicBezTo>
                  <a:pt x="10439400" y="401320"/>
                  <a:pt x="10443210" y="405130"/>
                  <a:pt x="10448290" y="405130"/>
                </a:cubicBezTo>
                <a:cubicBezTo>
                  <a:pt x="10453370" y="405130"/>
                  <a:pt x="10457180" y="401320"/>
                  <a:pt x="10457180" y="396240"/>
                </a:cubicBezTo>
                <a:cubicBezTo>
                  <a:pt x="10457180" y="391160"/>
                  <a:pt x="10453370" y="387350"/>
                  <a:pt x="10448290" y="387350"/>
                </a:cubicBezTo>
                <a:close/>
                <a:moveTo>
                  <a:pt x="10494010" y="384810"/>
                </a:moveTo>
                <a:cubicBezTo>
                  <a:pt x="10487660" y="384810"/>
                  <a:pt x="10482580" y="389890"/>
                  <a:pt x="10482580" y="396240"/>
                </a:cubicBezTo>
                <a:cubicBezTo>
                  <a:pt x="10482580" y="402590"/>
                  <a:pt x="10487660" y="407670"/>
                  <a:pt x="10494010" y="407670"/>
                </a:cubicBezTo>
                <a:cubicBezTo>
                  <a:pt x="10500360" y="407670"/>
                  <a:pt x="10505440" y="402590"/>
                  <a:pt x="10505440" y="396240"/>
                </a:cubicBezTo>
                <a:cubicBezTo>
                  <a:pt x="10505440" y="389890"/>
                  <a:pt x="10500360" y="384810"/>
                  <a:pt x="10494010" y="384810"/>
                </a:cubicBezTo>
                <a:close/>
                <a:moveTo>
                  <a:pt x="10509250" y="332740"/>
                </a:moveTo>
                <a:cubicBezTo>
                  <a:pt x="10502900" y="332740"/>
                  <a:pt x="10499090" y="336550"/>
                  <a:pt x="10499090" y="342900"/>
                </a:cubicBezTo>
                <a:cubicBezTo>
                  <a:pt x="10499090" y="347980"/>
                  <a:pt x="10504170" y="353060"/>
                  <a:pt x="10509250" y="353060"/>
                </a:cubicBezTo>
                <a:cubicBezTo>
                  <a:pt x="10514330" y="353060"/>
                  <a:pt x="10519410" y="347980"/>
                  <a:pt x="10519410" y="342900"/>
                </a:cubicBezTo>
                <a:cubicBezTo>
                  <a:pt x="10519410" y="337820"/>
                  <a:pt x="10514330" y="332740"/>
                  <a:pt x="10509250" y="332740"/>
                </a:cubicBezTo>
                <a:close/>
                <a:moveTo>
                  <a:pt x="10472420" y="332740"/>
                </a:moveTo>
                <a:cubicBezTo>
                  <a:pt x="10467340" y="332740"/>
                  <a:pt x="10462260" y="336550"/>
                  <a:pt x="10462260" y="342900"/>
                </a:cubicBezTo>
                <a:cubicBezTo>
                  <a:pt x="10462260" y="347980"/>
                  <a:pt x="10467340" y="353060"/>
                  <a:pt x="10472420" y="353060"/>
                </a:cubicBezTo>
                <a:cubicBezTo>
                  <a:pt x="10477500" y="353060"/>
                  <a:pt x="10482580" y="347980"/>
                  <a:pt x="10482580" y="342900"/>
                </a:cubicBezTo>
                <a:cubicBezTo>
                  <a:pt x="10482580" y="337820"/>
                  <a:pt x="10477500" y="332740"/>
                  <a:pt x="10472420" y="332740"/>
                </a:cubicBezTo>
                <a:close/>
                <a:moveTo>
                  <a:pt x="10490200" y="279400"/>
                </a:moveTo>
                <a:cubicBezTo>
                  <a:pt x="10486390" y="279400"/>
                  <a:pt x="10481310" y="283210"/>
                  <a:pt x="10481310" y="288290"/>
                </a:cubicBezTo>
                <a:cubicBezTo>
                  <a:pt x="10481310" y="293370"/>
                  <a:pt x="10485120" y="297180"/>
                  <a:pt x="10490200" y="297180"/>
                </a:cubicBezTo>
                <a:cubicBezTo>
                  <a:pt x="10495280" y="297180"/>
                  <a:pt x="10499090" y="293370"/>
                  <a:pt x="10499090" y="288290"/>
                </a:cubicBezTo>
                <a:cubicBezTo>
                  <a:pt x="10499090" y="283210"/>
                  <a:pt x="10495280" y="279400"/>
                  <a:pt x="10490200" y="279400"/>
                </a:cubicBezTo>
                <a:close/>
                <a:moveTo>
                  <a:pt x="10490200" y="228600"/>
                </a:moveTo>
                <a:cubicBezTo>
                  <a:pt x="10486390" y="228600"/>
                  <a:pt x="10483850" y="231140"/>
                  <a:pt x="10483850" y="234950"/>
                </a:cubicBezTo>
                <a:cubicBezTo>
                  <a:pt x="10483850" y="238760"/>
                  <a:pt x="10486390" y="241300"/>
                  <a:pt x="10490200" y="241300"/>
                </a:cubicBezTo>
                <a:cubicBezTo>
                  <a:pt x="10494010" y="241300"/>
                  <a:pt x="10496550" y="238760"/>
                  <a:pt x="10496550" y="234950"/>
                </a:cubicBezTo>
                <a:cubicBezTo>
                  <a:pt x="10496550" y="231140"/>
                  <a:pt x="10494010" y="228600"/>
                  <a:pt x="10490200" y="2286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6731"/>
                </a:lnTo>
                <a:lnTo>
                  <a:pt x="0" y="6856731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lIns="3600000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Insert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2998" y="2592281"/>
            <a:ext cx="6043912" cy="1673437"/>
          </a:xfrm>
          <a:effectLst>
            <a:outerShdw blurRad="50800" dir="2700000" sx="140438" sy="140438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55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1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56205E-C560-518E-5A72-74896FBB4CAD}"/>
              </a:ext>
            </a:extLst>
          </p:cNvPr>
          <p:cNvSpPr/>
          <p:nvPr userDrawn="1"/>
        </p:nvSpPr>
        <p:spPr>
          <a:xfrm>
            <a:off x="0" y="581202"/>
            <a:ext cx="12192000" cy="6276798"/>
          </a:xfrm>
          <a:prstGeom prst="rect">
            <a:avLst/>
          </a:prstGeom>
          <a:solidFill>
            <a:srgbClr val="242A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1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6981D-EBA6-BF90-7C3A-2099CD27DEEE}"/>
              </a:ext>
            </a:extLst>
          </p:cNvPr>
          <p:cNvSpPr/>
          <p:nvPr userDrawn="1"/>
        </p:nvSpPr>
        <p:spPr>
          <a:xfrm>
            <a:off x="0" y="581201"/>
            <a:ext cx="12192000" cy="6271223"/>
          </a:xfrm>
          <a:prstGeom prst="rect">
            <a:avLst/>
          </a:prstGeom>
          <a:solidFill>
            <a:srgbClr val="242A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7" name="Espace réservé pour une image  536">
            <a:extLst>
              <a:ext uri="{FF2B5EF4-FFF2-40B4-BE49-F238E27FC236}">
                <a16:creationId xmlns:a16="http://schemas.microsoft.com/office/drawing/2014/main" id="{4C66B954-3ECC-5361-3EFD-E60E61418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4924"/>
            <a:ext cx="4373528" cy="2793076"/>
          </a:xfrm>
          <a:custGeom>
            <a:avLst/>
            <a:gdLst>
              <a:gd name="connsiteX0" fmla="*/ 0 w 4373528"/>
              <a:gd name="connsiteY0" fmla="*/ 0 h 2793076"/>
              <a:gd name="connsiteX1" fmla="*/ 4373528 w 4373528"/>
              <a:gd name="connsiteY1" fmla="*/ 0 h 2793076"/>
              <a:gd name="connsiteX2" fmla="*/ 3412301 w 4373528"/>
              <a:gd name="connsiteY2" fmla="*/ 2793076 h 2793076"/>
              <a:gd name="connsiteX3" fmla="*/ 0 w 4373528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8" h="2793076">
                <a:moveTo>
                  <a:pt x="0" y="0"/>
                </a:moveTo>
                <a:lnTo>
                  <a:pt x="4373528" y="0"/>
                </a:lnTo>
                <a:lnTo>
                  <a:pt x="3412301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40" name="Espace réservé pour une image  539">
            <a:extLst>
              <a:ext uri="{FF2B5EF4-FFF2-40B4-BE49-F238E27FC236}">
                <a16:creationId xmlns:a16="http://schemas.microsoft.com/office/drawing/2014/main" id="{952C8605-508E-AA9D-9538-AEA36330F6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7694" y="4064924"/>
            <a:ext cx="5371401" cy="2793076"/>
          </a:xfrm>
          <a:custGeom>
            <a:avLst/>
            <a:gdLst>
              <a:gd name="connsiteX0" fmla="*/ 961226 w 5371401"/>
              <a:gd name="connsiteY0" fmla="*/ 0 h 2793076"/>
              <a:gd name="connsiteX1" fmla="*/ 5371401 w 5371401"/>
              <a:gd name="connsiteY1" fmla="*/ 0 h 2793076"/>
              <a:gd name="connsiteX2" fmla="*/ 4410174 w 5371401"/>
              <a:gd name="connsiteY2" fmla="*/ 2793076 h 2793076"/>
              <a:gd name="connsiteX3" fmla="*/ 0 w 5371401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401" h="2793076">
                <a:moveTo>
                  <a:pt x="961226" y="0"/>
                </a:moveTo>
                <a:lnTo>
                  <a:pt x="5371401" y="0"/>
                </a:lnTo>
                <a:lnTo>
                  <a:pt x="4410174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B25F2DA-6A16-D81E-2D7C-A4FF4ADACD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05303" y="4064543"/>
            <a:ext cx="4384283" cy="2793076"/>
          </a:xfrm>
          <a:custGeom>
            <a:avLst/>
            <a:gdLst>
              <a:gd name="connsiteX0" fmla="*/ 2271844 w 4384283"/>
              <a:gd name="connsiteY0" fmla="*/ 2298067 h 2793076"/>
              <a:gd name="connsiteX1" fmla="*/ 2265889 w 4384283"/>
              <a:gd name="connsiteY1" fmla="*/ 2304034 h 2793076"/>
              <a:gd name="connsiteX2" fmla="*/ 2271844 w 4384283"/>
              <a:gd name="connsiteY2" fmla="*/ 2310001 h 2793076"/>
              <a:gd name="connsiteX3" fmla="*/ 2277800 w 4384283"/>
              <a:gd name="connsiteY3" fmla="*/ 2304034 h 2793076"/>
              <a:gd name="connsiteX4" fmla="*/ 2271844 w 4384283"/>
              <a:gd name="connsiteY4" fmla="*/ 2298067 h 2793076"/>
              <a:gd name="connsiteX5" fmla="*/ 2285403 w 4384283"/>
              <a:gd name="connsiteY5" fmla="*/ 2244491 h 2793076"/>
              <a:gd name="connsiteX6" fmla="*/ 2279194 w 4384283"/>
              <a:gd name="connsiteY6" fmla="*/ 2250712 h 2793076"/>
              <a:gd name="connsiteX7" fmla="*/ 2285403 w 4384283"/>
              <a:gd name="connsiteY7" fmla="*/ 2256933 h 2793076"/>
              <a:gd name="connsiteX8" fmla="*/ 2291612 w 4384283"/>
              <a:gd name="connsiteY8" fmla="*/ 2250712 h 2793076"/>
              <a:gd name="connsiteX9" fmla="*/ 2285403 w 4384283"/>
              <a:gd name="connsiteY9" fmla="*/ 2244491 h 2793076"/>
              <a:gd name="connsiteX10" fmla="*/ 2325191 w 4384283"/>
              <a:gd name="connsiteY10" fmla="*/ 2242586 h 2793076"/>
              <a:gd name="connsiteX11" fmla="*/ 2317081 w 4384283"/>
              <a:gd name="connsiteY11" fmla="*/ 2250712 h 2793076"/>
              <a:gd name="connsiteX12" fmla="*/ 2325191 w 4384283"/>
              <a:gd name="connsiteY12" fmla="*/ 2258837 h 2793076"/>
              <a:gd name="connsiteX13" fmla="*/ 2333300 w 4384283"/>
              <a:gd name="connsiteY13" fmla="*/ 2250712 h 2793076"/>
              <a:gd name="connsiteX14" fmla="*/ 2325191 w 4384283"/>
              <a:gd name="connsiteY14" fmla="*/ 2242586 h 2793076"/>
              <a:gd name="connsiteX15" fmla="*/ 2431757 w 4384283"/>
              <a:gd name="connsiteY15" fmla="*/ 2189772 h 2793076"/>
              <a:gd name="connsiteX16" fmla="*/ 2424154 w 4384283"/>
              <a:gd name="connsiteY16" fmla="*/ 2197389 h 2793076"/>
              <a:gd name="connsiteX17" fmla="*/ 2431757 w 4384283"/>
              <a:gd name="connsiteY17" fmla="*/ 2205007 h 2793076"/>
              <a:gd name="connsiteX18" fmla="*/ 2439360 w 4384283"/>
              <a:gd name="connsiteY18" fmla="*/ 2197389 h 2793076"/>
              <a:gd name="connsiteX19" fmla="*/ 2431757 w 4384283"/>
              <a:gd name="connsiteY19" fmla="*/ 2189772 h 2793076"/>
              <a:gd name="connsiteX20" fmla="*/ 2378410 w 4384283"/>
              <a:gd name="connsiteY20" fmla="*/ 2187487 h 2793076"/>
              <a:gd name="connsiteX21" fmla="*/ 2368527 w 4384283"/>
              <a:gd name="connsiteY21" fmla="*/ 2197389 h 2793076"/>
              <a:gd name="connsiteX22" fmla="*/ 2378410 w 4384283"/>
              <a:gd name="connsiteY22" fmla="*/ 2207292 h 2793076"/>
              <a:gd name="connsiteX23" fmla="*/ 2388294 w 4384283"/>
              <a:gd name="connsiteY23" fmla="*/ 2197389 h 2793076"/>
              <a:gd name="connsiteX24" fmla="*/ 2378410 w 4384283"/>
              <a:gd name="connsiteY24" fmla="*/ 2187487 h 2793076"/>
              <a:gd name="connsiteX25" fmla="*/ 2324050 w 4384283"/>
              <a:gd name="connsiteY25" fmla="*/ 2187487 h 2793076"/>
              <a:gd name="connsiteX26" fmla="*/ 2314167 w 4384283"/>
              <a:gd name="connsiteY26" fmla="*/ 2197389 h 2793076"/>
              <a:gd name="connsiteX27" fmla="*/ 2324050 w 4384283"/>
              <a:gd name="connsiteY27" fmla="*/ 2207292 h 2793076"/>
              <a:gd name="connsiteX28" fmla="*/ 2333934 w 4384283"/>
              <a:gd name="connsiteY28" fmla="*/ 2197389 h 2793076"/>
              <a:gd name="connsiteX29" fmla="*/ 2324050 w 4384283"/>
              <a:gd name="connsiteY29" fmla="*/ 2187487 h 2793076"/>
              <a:gd name="connsiteX30" fmla="*/ 2325191 w 4384283"/>
              <a:gd name="connsiteY30" fmla="*/ 2133402 h 2793076"/>
              <a:gd name="connsiteX31" fmla="*/ 2314547 w 4384283"/>
              <a:gd name="connsiteY31" fmla="*/ 2144067 h 2793076"/>
              <a:gd name="connsiteX32" fmla="*/ 2325191 w 4384283"/>
              <a:gd name="connsiteY32" fmla="*/ 2154731 h 2793076"/>
              <a:gd name="connsiteX33" fmla="*/ 2335835 w 4384283"/>
              <a:gd name="connsiteY33" fmla="*/ 2144067 h 2793076"/>
              <a:gd name="connsiteX34" fmla="*/ 2325191 w 4384283"/>
              <a:gd name="connsiteY34" fmla="*/ 2133402 h 2793076"/>
              <a:gd name="connsiteX35" fmla="*/ 2378410 w 4384283"/>
              <a:gd name="connsiteY35" fmla="*/ 2131879 h 2793076"/>
              <a:gd name="connsiteX36" fmla="*/ 2366246 w 4384283"/>
              <a:gd name="connsiteY36" fmla="*/ 2144067 h 2793076"/>
              <a:gd name="connsiteX37" fmla="*/ 2378410 w 4384283"/>
              <a:gd name="connsiteY37" fmla="*/ 2156255 h 2793076"/>
              <a:gd name="connsiteX38" fmla="*/ 2390575 w 4384283"/>
              <a:gd name="connsiteY38" fmla="*/ 2144067 h 2793076"/>
              <a:gd name="connsiteX39" fmla="*/ 2378410 w 4384283"/>
              <a:gd name="connsiteY39" fmla="*/ 2131879 h 2793076"/>
              <a:gd name="connsiteX40" fmla="*/ 2431757 w 4384283"/>
              <a:gd name="connsiteY40" fmla="*/ 2130609 h 2793076"/>
              <a:gd name="connsiteX41" fmla="*/ 2418325 w 4384283"/>
              <a:gd name="connsiteY41" fmla="*/ 2144067 h 2793076"/>
              <a:gd name="connsiteX42" fmla="*/ 2431757 w 4384283"/>
              <a:gd name="connsiteY42" fmla="*/ 2157524 h 2793076"/>
              <a:gd name="connsiteX43" fmla="*/ 2445188 w 4384283"/>
              <a:gd name="connsiteY43" fmla="*/ 2144067 h 2793076"/>
              <a:gd name="connsiteX44" fmla="*/ 2431757 w 4384283"/>
              <a:gd name="connsiteY44" fmla="*/ 2130609 h 2793076"/>
              <a:gd name="connsiteX45" fmla="*/ 2485103 w 4384283"/>
              <a:gd name="connsiteY45" fmla="*/ 2129467 h 2793076"/>
              <a:gd name="connsiteX46" fmla="*/ 2470658 w 4384283"/>
              <a:gd name="connsiteY46" fmla="*/ 2143813 h 2793076"/>
              <a:gd name="connsiteX47" fmla="*/ 2485103 w 4384283"/>
              <a:gd name="connsiteY47" fmla="*/ 2158286 h 2793076"/>
              <a:gd name="connsiteX48" fmla="*/ 2499548 w 4384283"/>
              <a:gd name="connsiteY48" fmla="*/ 2143813 h 2793076"/>
              <a:gd name="connsiteX49" fmla="*/ 2485103 w 4384283"/>
              <a:gd name="connsiteY49" fmla="*/ 2129467 h 2793076"/>
              <a:gd name="connsiteX50" fmla="*/ 2338496 w 4384283"/>
              <a:gd name="connsiteY50" fmla="*/ 2091633 h 2793076"/>
              <a:gd name="connsiteX51" fmla="*/ 2332287 w 4384283"/>
              <a:gd name="connsiteY51" fmla="*/ 2097854 h 2793076"/>
              <a:gd name="connsiteX52" fmla="*/ 2338496 w 4384283"/>
              <a:gd name="connsiteY52" fmla="*/ 2104075 h 2793076"/>
              <a:gd name="connsiteX53" fmla="*/ 2344705 w 4384283"/>
              <a:gd name="connsiteY53" fmla="*/ 2097854 h 2793076"/>
              <a:gd name="connsiteX54" fmla="*/ 2338496 w 4384283"/>
              <a:gd name="connsiteY54" fmla="*/ 2091633 h 2793076"/>
              <a:gd name="connsiteX55" fmla="*/ 2378410 w 4384283"/>
              <a:gd name="connsiteY55" fmla="*/ 2076398 h 2793076"/>
              <a:gd name="connsiteX56" fmla="*/ 2364218 w 4384283"/>
              <a:gd name="connsiteY56" fmla="*/ 2090617 h 2793076"/>
              <a:gd name="connsiteX57" fmla="*/ 2378410 w 4384283"/>
              <a:gd name="connsiteY57" fmla="*/ 2104837 h 2793076"/>
              <a:gd name="connsiteX58" fmla="*/ 2392602 w 4384283"/>
              <a:gd name="connsiteY58" fmla="*/ 2090617 h 2793076"/>
              <a:gd name="connsiteX59" fmla="*/ 2378410 w 4384283"/>
              <a:gd name="connsiteY59" fmla="*/ 2076398 h 2793076"/>
              <a:gd name="connsiteX60" fmla="*/ 2431757 w 4384283"/>
              <a:gd name="connsiteY60" fmla="*/ 2075129 h 2793076"/>
              <a:gd name="connsiteX61" fmla="*/ 2416171 w 4384283"/>
              <a:gd name="connsiteY61" fmla="*/ 2090744 h 2793076"/>
              <a:gd name="connsiteX62" fmla="*/ 2431757 w 4384283"/>
              <a:gd name="connsiteY62" fmla="*/ 2106360 h 2793076"/>
              <a:gd name="connsiteX63" fmla="*/ 2447342 w 4384283"/>
              <a:gd name="connsiteY63" fmla="*/ 2090744 h 2793076"/>
              <a:gd name="connsiteX64" fmla="*/ 2431757 w 4384283"/>
              <a:gd name="connsiteY64" fmla="*/ 2075129 h 2793076"/>
              <a:gd name="connsiteX65" fmla="*/ 2485103 w 4384283"/>
              <a:gd name="connsiteY65" fmla="*/ 2074113 h 2793076"/>
              <a:gd name="connsiteX66" fmla="*/ 2468503 w 4384283"/>
              <a:gd name="connsiteY66" fmla="*/ 2090617 h 2793076"/>
              <a:gd name="connsiteX67" fmla="*/ 2485103 w 4384283"/>
              <a:gd name="connsiteY67" fmla="*/ 2107122 h 2793076"/>
              <a:gd name="connsiteX68" fmla="*/ 2501702 w 4384283"/>
              <a:gd name="connsiteY68" fmla="*/ 2090617 h 2793076"/>
              <a:gd name="connsiteX69" fmla="*/ 2485103 w 4384283"/>
              <a:gd name="connsiteY69" fmla="*/ 2074113 h 2793076"/>
              <a:gd name="connsiteX70" fmla="*/ 2538323 w 4384283"/>
              <a:gd name="connsiteY70" fmla="*/ 2073224 h 2793076"/>
              <a:gd name="connsiteX71" fmla="*/ 2520836 w 4384283"/>
              <a:gd name="connsiteY71" fmla="*/ 2090744 h 2793076"/>
              <a:gd name="connsiteX72" fmla="*/ 2538323 w 4384283"/>
              <a:gd name="connsiteY72" fmla="*/ 2108265 h 2793076"/>
              <a:gd name="connsiteX73" fmla="*/ 2555809 w 4384283"/>
              <a:gd name="connsiteY73" fmla="*/ 2090744 h 2793076"/>
              <a:gd name="connsiteX74" fmla="*/ 2538323 w 4384283"/>
              <a:gd name="connsiteY74" fmla="*/ 2073224 h 2793076"/>
              <a:gd name="connsiteX75" fmla="*/ 2378410 w 4384283"/>
              <a:gd name="connsiteY75" fmla="*/ 2021171 h 2793076"/>
              <a:gd name="connsiteX76" fmla="*/ 2362318 w 4384283"/>
              <a:gd name="connsiteY76" fmla="*/ 2037295 h 2793076"/>
              <a:gd name="connsiteX77" fmla="*/ 2378410 w 4384283"/>
              <a:gd name="connsiteY77" fmla="*/ 2053419 h 2793076"/>
              <a:gd name="connsiteX78" fmla="*/ 2394503 w 4384283"/>
              <a:gd name="connsiteY78" fmla="*/ 2037295 h 2793076"/>
              <a:gd name="connsiteX79" fmla="*/ 2378410 w 4384283"/>
              <a:gd name="connsiteY79" fmla="*/ 2021171 h 2793076"/>
              <a:gd name="connsiteX80" fmla="*/ 2431757 w 4384283"/>
              <a:gd name="connsiteY80" fmla="*/ 2019902 h 2793076"/>
              <a:gd name="connsiteX81" fmla="*/ 2414397 w 4384283"/>
              <a:gd name="connsiteY81" fmla="*/ 2037295 h 2793076"/>
              <a:gd name="connsiteX82" fmla="*/ 2431757 w 4384283"/>
              <a:gd name="connsiteY82" fmla="*/ 2054688 h 2793076"/>
              <a:gd name="connsiteX83" fmla="*/ 2449116 w 4384283"/>
              <a:gd name="connsiteY83" fmla="*/ 2037295 h 2793076"/>
              <a:gd name="connsiteX84" fmla="*/ 2431757 w 4384283"/>
              <a:gd name="connsiteY84" fmla="*/ 2019902 h 2793076"/>
              <a:gd name="connsiteX85" fmla="*/ 2485103 w 4384283"/>
              <a:gd name="connsiteY85" fmla="*/ 2018505 h 2793076"/>
              <a:gd name="connsiteX86" fmla="*/ 2466349 w 4384283"/>
              <a:gd name="connsiteY86" fmla="*/ 2037295 h 2793076"/>
              <a:gd name="connsiteX87" fmla="*/ 2485103 w 4384283"/>
              <a:gd name="connsiteY87" fmla="*/ 2055958 h 2793076"/>
              <a:gd name="connsiteX88" fmla="*/ 2503857 w 4384283"/>
              <a:gd name="connsiteY88" fmla="*/ 2037295 h 2793076"/>
              <a:gd name="connsiteX89" fmla="*/ 2485103 w 4384283"/>
              <a:gd name="connsiteY89" fmla="*/ 2018505 h 2793076"/>
              <a:gd name="connsiteX90" fmla="*/ 2538323 w 4384283"/>
              <a:gd name="connsiteY90" fmla="*/ 2017743 h 2793076"/>
              <a:gd name="connsiteX91" fmla="*/ 2518809 w 4384283"/>
              <a:gd name="connsiteY91" fmla="*/ 2037295 h 2793076"/>
              <a:gd name="connsiteX92" fmla="*/ 2538323 w 4384283"/>
              <a:gd name="connsiteY92" fmla="*/ 2056847 h 2793076"/>
              <a:gd name="connsiteX93" fmla="*/ 2557963 w 4384283"/>
              <a:gd name="connsiteY93" fmla="*/ 2037295 h 2793076"/>
              <a:gd name="connsiteX94" fmla="*/ 2538323 w 4384283"/>
              <a:gd name="connsiteY94" fmla="*/ 2017743 h 2793076"/>
              <a:gd name="connsiteX95" fmla="*/ 2591796 w 4384283"/>
              <a:gd name="connsiteY95" fmla="*/ 2017490 h 2793076"/>
              <a:gd name="connsiteX96" fmla="*/ 2571648 w 4384283"/>
              <a:gd name="connsiteY96" fmla="*/ 2037676 h 2793076"/>
              <a:gd name="connsiteX97" fmla="*/ 2591796 w 4384283"/>
              <a:gd name="connsiteY97" fmla="*/ 2057862 h 2793076"/>
              <a:gd name="connsiteX98" fmla="*/ 2611943 w 4384283"/>
              <a:gd name="connsiteY98" fmla="*/ 2037676 h 2793076"/>
              <a:gd name="connsiteX99" fmla="*/ 2591796 w 4384283"/>
              <a:gd name="connsiteY99" fmla="*/ 2017490 h 2793076"/>
              <a:gd name="connsiteX100" fmla="*/ 2378410 w 4384283"/>
              <a:gd name="connsiteY100" fmla="*/ 1971531 h 2793076"/>
              <a:gd name="connsiteX101" fmla="*/ 2365866 w 4384283"/>
              <a:gd name="connsiteY101" fmla="*/ 1984100 h 2793076"/>
              <a:gd name="connsiteX102" fmla="*/ 2378410 w 4384283"/>
              <a:gd name="connsiteY102" fmla="*/ 1996669 h 2793076"/>
              <a:gd name="connsiteX103" fmla="*/ 2390955 w 4384283"/>
              <a:gd name="connsiteY103" fmla="*/ 1984100 h 2793076"/>
              <a:gd name="connsiteX104" fmla="*/ 2378410 w 4384283"/>
              <a:gd name="connsiteY104" fmla="*/ 1971531 h 2793076"/>
              <a:gd name="connsiteX105" fmla="*/ 2431757 w 4384283"/>
              <a:gd name="connsiteY105" fmla="*/ 1964929 h 2793076"/>
              <a:gd name="connsiteX106" fmla="*/ 2412623 w 4384283"/>
              <a:gd name="connsiteY106" fmla="*/ 1984100 h 2793076"/>
              <a:gd name="connsiteX107" fmla="*/ 2431757 w 4384283"/>
              <a:gd name="connsiteY107" fmla="*/ 2003270 h 2793076"/>
              <a:gd name="connsiteX108" fmla="*/ 2450890 w 4384283"/>
              <a:gd name="connsiteY108" fmla="*/ 1984100 h 2793076"/>
              <a:gd name="connsiteX109" fmla="*/ 2431757 w 4384283"/>
              <a:gd name="connsiteY109" fmla="*/ 1964929 h 2793076"/>
              <a:gd name="connsiteX110" fmla="*/ 2485103 w 4384283"/>
              <a:gd name="connsiteY110" fmla="*/ 1963405 h 2793076"/>
              <a:gd name="connsiteX111" fmla="*/ 2464575 w 4384283"/>
              <a:gd name="connsiteY111" fmla="*/ 1983973 h 2793076"/>
              <a:gd name="connsiteX112" fmla="*/ 2485103 w 4384283"/>
              <a:gd name="connsiteY112" fmla="*/ 2004540 h 2793076"/>
              <a:gd name="connsiteX113" fmla="*/ 2505631 w 4384283"/>
              <a:gd name="connsiteY113" fmla="*/ 1983973 h 2793076"/>
              <a:gd name="connsiteX114" fmla="*/ 2485103 w 4384283"/>
              <a:gd name="connsiteY114" fmla="*/ 1963405 h 2793076"/>
              <a:gd name="connsiteX115" fmla="*/ 2538323 w 4384283"/>
              <a:gd name="connsiteY115" fmla="*/ 1962517 h 2793076"/>
              <a:gd name="connsiteX116" fmla="*/ 2516781 w 4384283"/>
              <a:gd name="connsiteY116" fmla="*/ 1984100 h 2793076"/>
              <a:gd name="connsiteX117" fmla="*/ 2538323 w 4384283"/>
              <a:gd name="connsiteY117" fmla="*/ 2005683 h 2793076"/>
              <a:gd name="connsiteX118" fmla="*/ 2559864 w 4384283"/>
              <a:gd name="connsiteY118" fmla="*/ 1984100 h 2793076"/>
              <a:gd name="connsiteX119" fmla="*/ 2538323 w 4384283"/>
              <a:gd name="connsiteY119" fmla="*/ 1962517 h 2793076"/>
              <a:gd name="connsiteX120" fmla="*/ 2591796 w 4384283"/>
              <a:gd name="connsiteY120" fmla="*/ 1962263 h 2793076"/>
              <a:gd name="connsiteX121" fmla="*/ 2569621 w 4384283"/>
              <a:gd name="connsiteY121" fmla="*/ 1984481 h 2793076"/>
              <a:gd name="connsiteX122" fmla="*/ 2591796 w 4384283"/>
              <a:gd name="connsiteY122" fmla="*/ 2006698 h 2793076"/>
              <a:gd name="connsiteX123" fmla="*/ 2613971 w 4384283"/>
              <a:gd name="connsiteY123" fmla="*/ 1984481 h 2793076"/>
              <a:gd name="connsiteX124" fmla="*/ 2591796 w 4384283"/>
              <a:gd name="connsiteY124" fmla="*/ 1962263 h 2793076"/>
              <a:gd name="connsiteX125" fmla="*/ 2431757 w 4384283"/>
              <a:gd name="connsiteY125" fmla="*/ 1909575 h 2793076"/>
              <a:gd name="connsiteX126" fmla="*/ 2410722 w 4384283"/>
              <a:gd name="connsiteY126" fmla="*/ 1930650 h 2793076"/>
              <a:gd name="connsiteX127" fmla="*/ 2431757 w 4384283"/>
              <a:gd name="connsiteY127" fmla="*/ 1951725 h 2793076"/>
              <a:gd name="connsiteX128" fmla="*/ 2452791 w 4384283"/>
              <a:gd name="connsiteY128" fmla="*/ 1930650 h 2793076"/>
              <a:gd name="connsiteX129" fmla="*/ 2431757 w 4384283"/>
              <a:gd name="connsiteY129" fmla="*/ 1909575 h 2793076"/>
              <a:gd name="connsiteX130" fmla="*/ 2485103 w 4384283"/>
              <a:gd name="connsiteY130" fmla="*/ 1908433 h 2793076"/>
              <a:gd name="connsiteX131" fmla="*/ 2462928 w 4384283"/>
              <a:gd name="connsiteY131" fmla="*/ 1930650 h 2793076"/>
              <a:gd name="connsiteX132" fmla="*/ 2485103 w 4384283"/>
              <a:gd name="connsiteY132" fmla="*/ 1952868 h 2793076"/>
              <a:gd name="connsiteX133" fmla="*/ 2507278 w 4384283"/>
              <a:gd name="connsiteY133" fmla="*/ 1930650 h 2793076"/>
              <a:gd name="connsiteX134" fmla="*/ 2485103 w 4384283"/>
              <a:gd name="connsiteY134" fmla="*/ 1908433 h 2793076"/>
              <a:gd name="connsiteX135" fmla="*/ 2538323 w 4384283"/>
              <a:gd name="connsiteY135" fmla="*/ 1907290 h 2793076"/>
              <a:gd name="connsiteX136" fmla="*/ 2514881 w 4384283"/>
              <a:gd name="connsiteY136" fmla="*/ 1930777 h 2793076"/>
              <a:gd name="connsiteX137" fmla="*/ 2538323 w 4384283"/>
              <a:gd name="connsiteY137" fmla="*/ 1954264 h 2793076"/>
              <a:gd name="connsiteX138" fmla="*/ 2561765 w 4384283"/>
              <a:gd name="connsiteY138" fmla="*/ 1930777 h 2793076"/>
              <a:gd name="connsiteX139" fmla="*/ 2538323 w 4384283"/>
              <a:gd name="connsiteY139" fmla="*/ 1907290 h 2793076"/>
              <a:gd name="connsiteX140" fmla="*/ 2591796 w 4384283"/>
              <a:gd name="connsiteY140" fmla="*/ 1906909 h 2793076"/>
              <a:gd name="connsiteX141" fmla="*/ 2567720 w 4384283"/>
              <a:gd name="connsiteY141" fmla="*/ 1931031 h 2793076"/>
              <a:gd name="connsiteX142" fmla="*/ 2591796 w 4384283"/>
              <a:gd name="connsiteY142" fmla="*/ 1955153 h 2793076"/>
              <a:gd name="connsiteX143" fmla="*/ 2615998 w 4384283"/>
              <a:gd name="connsiteY143" fmla="*/ 1931031 h 2793076"/>
              <a:gd name="connsiteX144" fmla="*/ 2591796 w 4384283"/>
              <a:gd name="connsiteY144" fmla="*/ 1906909 h 2793076"/>
              <a:gd name="connsiteX145" fmla="*/ 2431757 w 4384283"/>
              <a:gd name="connsiteY145" fmla="*/ 1861204 h 2793076"/>
              <a:gd name="connsiteX146" fmla="*/ 2415664 w 4384283"/>
              <a:gd name="connsiteY146" fmla="*/ 1877328 h 2793076"/>
              <a:gd name="connsiteX147" fmla="*/ 2431757 w 4384283"/>
              <a:gd name="connsiteY147" fmla="*/ 1893452 h 2793076"/>
              <a:gd name="connsiteX148" fmla="*/ 2447849 w 4384283"/>
              <a:gd name="connsiteY148" fmla="*/ 1877328 h 2793076"/>
              <a:gd name="connsiteX149" fmla="*/ 2431757 w 4384283"/>
              <a:gd name="connsiteY149" fmla="*/ 1861204 h 2793076"/>
              <a:gd name="connsiteX150" fmla="*/ 2485103 w 4384283"/>
              <a:gd name="connsiteY150" fmla="*/ 1853587 h 2793076"/>
              <a:gd name="connsiteX151" fmla="*/ 2461408 w 4384283"/>
              <a:gd name="connsiteY151" fmla="*/ 1877328 h 2793076"/>
              <a:gd name="connsiteX152" fmla="*/ 2485103 w 4384283"/>
              <a:gd name="connsiteY152" fmla="*/ 1901069 h 2793076"/>
              <a:gd name="connsiteX153" fmla="*/ 2508798 w 4384283"/>
              <a:gd name="connsiteY153" fmla="*/ 1877328 h 2793076"/>
              <a:gd name="connsiteX154" fmla="*/ 2485103 w 4384283"/>
              <a:gd name="connsiteY154" fmla="*/ 1853587 h 2793076"/>
              <a:gd name="connsiteX155" fmla="*/ 2645142 w 4384283"/>
              <a:gd name="connsiteY155" fmla="*/ 1853079 h 2793076"/>
              <a:gd name="connsiteX156" fmla="*/ 2620433 w 4384283"/>
              <a:gd name="connsiteY156" fmla="*/ 1877836 h 2793076"/>
              <a:gd name="connsiteX157" fmla="*/ 2645142 w 4384283"/>
              <a:gd name="connsiteY157" fmla="*/ 1902593 h 2793076"/>
              <a:gd name="connsiteX158" fmla="*/ 2669851 w 4384283"/>
              <a:gd name="connsiteY158" fmla="*/ 1877836 h 2793076"/>
              <a:gd name="connsiteX159" fmla="*/ 2645142 w 4384283"/>
              <a:gd name="connsiteY159" fmla="*/ 1853079 h 2793076"/>
              <a:gd name="connsiteX160" fmla="*/ 2538323 w 4384283"/>
              <a:gd name="connsiteY160" fmla="*/ 1852190 h 2793076"/>
              <a:gd name="connsiteX161" fmla="*/ 2513233 w 4384283"/>
              <a:gd name="connsiteY161" fmla="*/ 1877328 h 2793076"/>
              <a:gd name="connsiteX162" fmla="*/ 2538323 w 4384283"/>
              <a:gd name="connsiteY162" fmla="*/ 1902466 h 2793076"/>
              <a:gd name="connsiteX163" fmla="*/ 2563412 w 4384283"/>
              <a:gd name="connsiteY163" fmla="*/ 1877328 h 2793076"/>
              <a:gd name="connsiteX164" fmla="*/ 2538323 w 4384283"/>
              <a:gd name="connsiteY164" fmla="*/ 1852190 h 2793076"/>
              <a:gd name="connsiteX165" fmla="*/ 2591796 w 4384283"/>
              <a:gd name="connsiteY165" fmla="*/ 1851936 h 2793076"/>
              <a:gd name="connsiteX166" fmla="*/ 2565946 w 4384283"/>
              <a:gd name="connsiteY166" fmla="*/ 1877836 h 2793076"/>
              <a:gd name="connsiteX167" fmla="*/ 2591796 w 4384283"/>
              <a:gd name="connsiteY167" fmla="*/ 1903608 h 2793076"/>
              <a:gd name="connsiteX168" fmla="*/ 2617645 w 4384283"/>
              <a:gd name="connsiteY168" fmla="*/ 1877836 h 2793076"/>
              <a:gd name="connsiteX169" fmla="*/ 2591796 w 4384283"/>
              <a:gd name="connsiteY169" fmla="*/ 1851936 h 2793076"/>
              <a:gd name="connsiteX170" fmla="*/ 2431757 w 4384283"/>
              <a:gd name="connsiteY170" fmla="*/ 1811310 h 2793076"/>
              <a:gd name="connsiteX171" fmla="*/ 2419592 w 4384283"/>
              <a:gd name="connsiteY171" fmla="*/ 1823498 h 2793076"/>
              <a:gd name="connsiteX172" fmla="*/ 2431757 w 4384283"/>
              <a:gd name="connsiteY172" fmla="*/ 1835686 h 2793076"/>
              <a:gd name="connsiteX173" fmla="*/ 2443921 w 4384283"/>
              <a:gd name="connsiteY173" fmla="*/ 1823498 h 2793076"/>
              <a:gd name="connsiteX174" fmla="*/ 2431757 w 4384283"/>
              <a:gd name="connsiteY174" fmla="*/ 1811310 h 2793076"/>
              <a:gd name="connsiteX175" fmla="*/ 2591796 w 4384283"/>
              <a:gd name="connsiteY175" fmla="*/ 1799757 h 2793076"/>
              <a:gd name="connsiteX176" fmla="*/ 2567086 w 4384283"/>
              <a:gd name="connsiteY176" fmla="*/ 1824513 h 2793076"/>
              <a:gd name="connsiteX177" fmla="*/ 2591796 w 4384283"/>
              <a:gd name="connsiteY177" fmla="*/ 1849270 h 2793076"/>
              <a:gd name="connsiteX178" fmla="*/ 2616505 w 4384283"/>
              <a:gd name="connsiteY178" fmla="*/ 1824513 h 2793076"/>
              <a:gd name="connsiteX179" fmla="*/ 2591796 w 4384283"/>
              <a:gd name="connsiteY179" fmla="*/ 1799757 h 2793076"/>
              <a:gd name="connsiteX180" fmla="*/ 2538449 w 4384283"/>
              <a:gd name="connsiteY180" fmla="*/ 1799503 h 2793076"/>
              <a:gd name="connsiteX181" fmla="*/ 2513740 w 4384283"/>
              <a:gd name="connsiteY181" fmla="*/ 1824260 h 2793076"/>
              <a:gd name="connsiteX182" fmla="*/ 2538449 w 4384283"/>
              <a:gd name="connsiteY182" fmla="*/ 1849016 h 2793076"/>
              <a:gd name="connsiteX183" fmla="*/ 2563158 w 4384283"/>
              <a:gd name="connsiteY183" fmla="*/ 1824260 h 2793076"/>
              <a:gd name="connsiteX184" fmla="*/ 2538449 w 4384283"/>
              <a:gd name="connsiteY184" fmla="*/ 1799503 h 2793076"/>
              <a:gd name="connsiteX185" fmla="*/ 2485103 w 4384283"/>
              <a:gd name="connsiteY185" fmla="*/ 1798868 h 2793076"/>
              <a:gd name="connsiteX186" fmla="*/ 2460014 w 4384283"/>
              <a:gd name="connsiteY186" fmla="*/ 1824006 h 2793076"/>
              <a:gd name="connsiteX187" fmla="*/ 2485103 w 4384283"/>
              <a:gd name="connsiteY187" fmla="*/ 1849143 h 2793076"/>
              <a:gd name="connsiteX188" fmla="*/ 2510192 w 4384283"/>
              <a:gd name="connsiteY188" fmla="*/ 1824006 h 2793076"/>
              <a:gd name="connsiteX189" fmla="*/ 2485103 w 4384283"/>
              <a:gd name="connsiteY189" fmla="*/ 1798868 h 2793076"/>
              <a:gd name="connsiteX190" fmla="*/ 2645142 w 4384283"/>
              <a:gd name="connsiteY190" fmla="*/ 1797979 h 2793076"/>
              <a:gd name="connsiteX191" fmla="*/ 2618659 w 4384283"/>
              <a:gd name="connsiteY191" fmla="*/ 1824513 h 2793076"/>
              <a:gd name="connsiteX192" fmla="*/ 2645142 w 4384283"/>
              <a:gd name="connsiteY192" fmla="*/ 1851048 h 2793076"/>
              <a:gd name="connsiteX193" fmla="*/ 2671625 w 4384283"/>
              <a:gd name="connsiteY193" fmla="*/ 1824513 h 2793076"/>
              <a:gd name="connsiteX194" fmla="*/ 2645142 w 4384283"/>
              <a:gd name="connsiteY194" fmla="*/ 1797979 h 2793076"/>
              <a:gd name="connsiteX195" fmla="*/ 2378410 w 4384283"/>
              <a:gd name="connsiteY195" fmla="*/ 1762177 h 2793076"/>
              <a:gd name="connsiteX196" fmla="*/ 2369920 w 4384283"/>
              <a:gd name="connsiteY196" fmla="*/ 1770683 h 2793076"/>
              <a:gd name="connsiteX197" fmla="*/ 2378410 w 4384283"/>
              <a:gd name="connsiteY197" fmla="*/ 1779189 h 2793076"/>
              <a:gd name="connsiteX198" fmla="*/ 2386900 w 4384283"/>
              <a:gd name="connsiteY198" fmla="*/ 1770683 h 2793076"/>
              <a:gd name="connsiteX199" fmla="*/ 2378410 w 4384283"/>
              <a:gd name="connsiteY199" fmla="*/ 1762177 h 2793076"/>
              <a:gd name="connsiteX200" fmla="*/ 2431757 w 4384283"/>
              <a:gd name="connsiteY200" fmla="*/ 1752655 h 2793076"/>
              <a:gd name="connsiteX201" fmla="*/ 2413763 w 4384283"/>
              <a:gd name="connsiteY201" fmla="*/ 1770556 h 2793076"/>
              <a:gd name="connsiteX202" fmla="*/ 2431757 w 4384283"/>
              <a:gd name="connsiteY202" fmla="*/ 1788584 h 2793076"/>
              <a:gd name="connsiteX203" fmla="*/ 2449750 w 4384283"/>
              <a:gd name="connsiteY203" fmla="*/ 1770556 h 2793076"/>
              <a:gd name="connsiteX204" fmla="*/ 2431757 w 4384283"/>
              <a:gd name="connsiteY204" fmla="*/ 1752655 h 2793076"/>
              <a:gd name="connsiteX205" fmla="*/ 2591796 w 4384283"/>
              <a:gd name="connsiteY205" fmla="*/ 1746434 h 2793076"/>
              <a:gd name="connsiteX206" fmla="*/ 2567086 w 4384283"/>
              <a:gd name="connsiteY206" fmla="*/ 1771191 h 2793076"/>
              <a:gd name="connsiteX207" fmla="*/ 2591796 w 4384283"/>
              <a:gd name="connsiteY207" fmla="*/ 1795948 h 2793076"/>
              <a:gd name="connsiteX208" fmla="*/ 2616505 w 4384283"/>
              <a:gd name="connsiteY208" fmla="*/ 1771191 h 2793076"/>
              <a:gd name="connsiteX209" fmla="*/ 2591796 w 4384283"/>
              <a:gd name="connsiteY209" fmla="*/ 1746434 h 2793076"/>
              <a:gd name="connsiteX210" fmla="*/ 2538449 w 4384283"/>
              <a:gd name="connsiteY210" fmla="*/ 1746180 h 2793076"/>
              <a:gd name="connsiteX211" fmla="*/ 2513740 w 4384283"/>
              <a:gd name="connsiteY211" fmla="*/ 1770937 h 2793076"/>
              <a:gd name="connsiteX212" fmla="*/ 2538449 w 4384283"/>
              <a:gd name="connsiteY212" fmla="*/ 1795694 h 2793076"/>
              <a:gd name="connsiteX213" fmla="*/ 2563158 w 4384283"/>
              <a:gd name="connsiteY213" fmla="*/ 1770937 h 2793076"/>
              <a:gd name="connsiteX214" fmla="*/ 2538449 w 4384283"/>
              <a:gd name="connsiteY214" fmla="*/ 1746180 h 2793076"/>
              <a:gd name="connsiteX215" fmla="*/ 2645142 w 4384283"/>
              <a:gd name="connsiteY215" fmla="*/ 1744657 h 2793076"/>
              <a:gd name="connsiteX216" fmla="*/ 2618659 w 4384283"/>
              <a:gd name="connsiteY216" fmla="*/ 1771191 h 2793076"/>
              <a:gd name="connsiteX217" fmla="*/ 2645142 w 4384283"/>
              <a:gd name="connsiteY217" fmla="*/ 1797725 h 2793076"/>
              <a:gd name="connsiteX218" fmla="*/ 2671625 w 4384283"/>
              <a:gd name="connsiteY218" fmla="*/ 1771191 h 2793076"/>
              <a:gd name="connsiteX219" fmla="*/ 2645142 w 4384283"/>
              <a:gd name="connsiteY219" fmla="*/ 1744657 h 2793076"/>
              <a:gd name="connsiteX220" fmla="*/ 2485103 w 4384283"/>
              <a:gd name="connsiteY220" fmla="*/ 1744657 h 2793076"/>
              <a:gd name="connsiteX221" fmla="*/ 2459253 w 4384283"/>
              <a:gd name="connsiteY221" fmla="*/ 1770556 h 2793076"/>
              <a:gd name="connsiteX222" fmla="*/ 2485103 w 4384283"/>
              <a:gd name="connsiteY222" fmla="*/ 1796456 h 2793076"/>
              <a:gd name="connsiteX223" fmla="*/ 2510953 w 4384283"/>
              <a:gd name="connsiteY223" fmla="*/ 1770556 h 2793076"/>
              <a:gd name="connsiteX224" fmla="*/ 2485103 w 4384283"/>
              <a:gd name="connsiteY224" fmla="*/ 1744657 h 2793076"/>
              <a:gd name="connsiteX225" fmla="*/ 2698615 w 4384283"/>
              <a:gd name="connsiteY225" fmla="*/ 1744276 h 2793076"/>
              <a:gd name="connsiteX226" fmla="*/ 2698746 w 4384283"/>
              <a:gd name="connsiteY226" fmla="*/ 1744319 h 2793076"/>
              <a:gd name="connsiteX227" fmla="*/ 2698235 w 4384283"/>
              <a:gd name="connsiteY227" fmla="*/ 1744530 h 2793076"/>
              <a:gd name="connsiteX228" fmla="*/ 2698120 w 4384283"/>
              <a:gd name="connsiteY228" fmla="*/ 1744482 h 2793076"/>
              <a:gd name="connsiteX229" fmla="*/ 2325191 w 4384283"/>
              <a:gd name="connsiteY229" fmla="*/ 1711902 h 2793076"/>
              <a:gd name="connsiteX230" fmla="*/ 2316701 w 4384283"/>
              <a:gd name="connsiteY230" fmla="*/ 1720408 h 2793076"/>
              <a:gd name="connsiteX231" fmla="*/ 2325191 w 4384283"/>
              <a:gd name="connsiteY231" fmla="*/ 1728914 h 2793076"/>
              <a:gd name="connsiteX232" fmla="*/ 2333680 w 4384283"/>
              <a:gd name="connsiteY232" fmla="*/ 1720408 h 2793076"/>
              <a:gd name="connsiteX233" fmla="*/ 2325191 w 4384283"/>
              <a:gd name="connsiteY233" fmla="*/ 1711902 h 2793076"/>
              <a:gd name="connsiteX234" fmla="*/ 2378410 w 4384283"/>
              <a:gd name="connsiteY234" fmla="*/ 1694635 h 2793076"/>
              <a:gd name="connsiteX235" fmla="*/ 2355855 w 4384283"/>
              <a:gd name="connsiteY235" fmla="*/ 1717234 h 2793076"/>
              <a:gd name="connsiteX236" fmla="*/ 2378410 w 4384283"/>
              <a:gd name="connsiteY236" fmla="*/ 1739832 h 2793076"/>
              <a:gd name="connsiteX237" fmla="*/ 2400965 w 4384283"/>
              <a:gd name="connsiteY237" fmla="*/ 1717234 h 2793076"/>
              <a:gd name="connsiteX238" fmla="*/ 2378410 w 4384283"/>
              <a:gd name="connsiteY238" fmla="*/ 1694635 h 2793076"/>
              <a:gd name="connsiteX239" fmla="*/ 2591796 w 4384283"/>
              <a:gd name="connsiteY239" fmla="*/ 1693112 h 2793076"/>
              <a:gd name="connsiteX240" fmla="*/ 2567086 w 4384283"/>
              <a:gd name="connsiteY240" fmla="*/ 1717869 h 2793076"/>
              <a:gd name="connsiteX241" fmla="*/ 2591796 w 4384283"/>
              <a:gd name="connsiteY241" fmla="*/ 1742626 h 2793076"/>
              <a:gd name="connsiteX242" fmla="*/ 2616505 w 4384283"/>
              <a:gd name="connsiteY242" fmla="*/ 1717869 h 2793076"/>
              <a:gd name="connsiteX243" fmla="*/ 2591796 w 4384283"/>
              <a:gd name="connsiteY243" fmla="*/ 1693112 h 2793076"/>
              <a:gd name="connsiteX244" fmla="*/ 2538449 w 4384283"/>
              <a:gd name="connsiteY244" fmla="*/ 1692858 h 2793076"/>
              <a:gd name="connsiteX245" fmla="*/ 2513740 w 4384283"/>
              <a:gd name="connsiteY245" fmla="*/ 1717615 h 2793076"/>
              <a:gd name="connsiteX246" fmla="*/ 2538449 w 4384283"/>
              <a:gd name="connsiteY246" fmla="*/ 1742372 h 2793076"/>
              <a:gd name="connsiteX247" fmla="*/ 2563158 w 4384283"/>
              <a:gd name="connsiteY247" fmla="*/ 1717615 h 2793076"/>
              <a:gd name="connsiteX248" fmla="*/ 2538449 w 4384283"/>
              <a:gd name="connsiteY248" fmla="*/ 1692858 h 2793076"/>
              <a:gd name="connsiteX249" fmla="*/ 2431757 w 4384283"/>
              <a:gd name="connsiteY249" fmla="*/ 1692604 h 2793076"/>
              <a:gd name="connsiteX250" fmla="*/ 2407174 w 4384283"/>
              <a:gd name="connsiteY250" fmla="*/ 1717234 h 2793076"/>
              <a:gd name="connsiteX251" fmla="*/ 2431757 w 4384283"/>
              <a:gd name="connsiteY251" fmla="*/ 1741864 h 2793076"/>
              <a:gd name="connsiteX252" fmla="*/ 2456339 w 4384283"/>
              <a:gd name="connsiteY252" fmla="*/ 1717234 h 2793076"/>
              <a:gd name="connsiteX253" fmla="*/ 2431757 w 4384283"/>
              <a:gd name="connsiteY253" fmla="*/ 1692604 h 2793076"/>
              <a:gd name="connsiteX254" fmla="*/ 2645142 w 4384283"/>
              <a:gd name="connsiteY254" fmla="*/ 1691335 h 2793076"/>
              <a:gd name="connsiteX255" fmla="*/ 2618659 w 4384283"/>
              <a:gd name="connsiteY255" fmla="*/ 1717869 h 2793076"/>
              <a:gd name="connsiteX256" fmla="*/ 2645142 w 4384283"/>
              <a:gd name="connsiteY256" fmla="*/ 1744403 h 2793076"/>
              <a:gd name="connsiteX257" fmla="*/ 2671625 w 4384283"/>
              <a:gd name="connsiteY257" fmla="*/ 1717869 h 2793076"/>
              <a:gd name="connsiteX258" fmla="*/ 2645142 w 4384283"/>
              <a:gd name="connsiteY258" fmla="*/ 1691335 h 2793076"/>
              <a:gd name="connsiteX259" fmla="*/ 2751835 w 4384283"/>
              <a:gd name="connsiteY259" fmla="*/ 1690954 h 2793076"/>
              <a:gd name="connsiteX260" fmla="*/ 2752351 w 4384283"/>
              <a:gd name="connsiteY260" fmla="*/ 1691014 h 2793076"/>
              <a:gd name="connsiteX261" fmla="*/ 2751581 w 4384283"/>
              <a:gd name="connsiteY261" fmla="*/ 1691335 h 2793076"/>
              <a:gd name="connsiteX262" fmla="*/ 2751251 w 4384283"/>
              <a:gd name="connsiteY262" fmla="*/ 1691198 h 2793076"/>
              <a:gd name="connsiteX263" fmla="*/ 2485103 w 4384283"/>
              <a:gd name="connsiteY263" fmla="*/ 1690700 h 2793076"/>
              <a:gd name="connsiteX264" fmla="*/ 2458620 w 4384283"/>
              <a:gd name="connsiteY264" fmla="*/ 1717234 h 2793076"/>
              <a:gd name="connsiteX265" fmla="*/ 2485103 w 4384283"/>
              <a:gd name="connsiteY265" fmla="*/ 1743768 h 2793076"/>
              <a:gd name="connsiteX266" fmla="*/ 2511586 w 4384283"/>
              <a:gd name="connsiteY266" fmla="*/ 1717234 h 2793076"/>
              <a:gd name="connsiteX267" fmla="*/ 2485103 w 4384283"/>
              <a:gd name="connsiteY267" fmla="*/ 1690700 h 2793076"/>
              <a:gd name="connsiteX268" fmla="*/ 3124625 w 4384283"/>
              <a:gd name="connsiteY268" fmla="*/ 1648804 h 2793076"/>
              <a:gd name="connsiteX269" fmla="*/ 3108533 w 4384283"/>
              <a:gd name="connsiteY269" fmla="*/ 1664927 h 2793076"/>
              <a:gd name="connsiteX270" fmla="*/ 3124625 w 4384283"/>
              <a:gd name="connsiteY270" fmla="*/ 1681051 h 2793076"/>
              <a:gd name="connsiteX271" fmla="*/ 3140718 w 4384283"/>
              <a:gd name="connsiteY271" fmla="*/ 1664927 h 2793076"/>
              <a:gd name="connsiteX272" fmla="*/ 3124625 w 4384283"/>
              <a:gd name="connsiteY272" fmla="*/ 1648804 h 2793076"/>
              <a:gd name="connsiteX273" fmla="*/ 3071279 w 4384283"/>
              <a:gd name="connsiteY273" fmla="*/ 1646645 h 2793076"/>
              <a:gd name="connsiteX274" fmla="*/ 3053032 w 4384283"/>
              <a:gd name="connsiteY274" fmla="*/ 1664927 h 2793076"/>
              <a:gd name="connsiteX275" fmla="*/ 3071279 w 4384283"/>
              <a:gd name="connsiteY275" fmla="*/ 1683209 h 2793076"/>
              <a:gd name="connsiteX276" fmla="*/ 3089526 w 4384283"/>
              <a:gd name="connsiteY276" fmla="*/ 1664927 h 2793076"/>
              <a:gd name="connsiteX277" fmla="*/ 3071279 w 4384283"/>
              <a:gd name="connsiteY277" fmla="*/ 1646645 h 2793076"/>
              <a:gd name="connsiteX278" fmla="*/ 2271844 w 4384283"/>
              <a:gd name="connsiteY278" fmla="*/ 1645757 h 2793076"/>
              <a:gd name="connsiteX279" fmla="*/ 2253598 w 4384283"/>
              <a:gd name="connsiteY279" fmla="*/ 1664038 h 2793076"/>
              <a:gd name="connsiteX280" fmla="*/ 2271844 w 4384283"/>
              <a:gd name="connsiteY280" fmla="*/ 1682320 h 2793076"/>
              <a:gd name="connsiteX281" fmla="*/ 2290091 w 4384283"/>
              <a:gd name="connsiteY281" fmla="*/ 1664038 h 2793076"/>
              <a:gd name="connsiteX282" fmla="*/ 2271844 w 4384283"/>
              <a:gd name="connsiteY282" fmla="*/ 1645757 h 2793076"/>
              <a:gd name="connsiteX283" fmla="*/ 3017933 w 4384283"/>
              <a:gd name="connsiteY283" fmla="*/ 1644360 h 2793076"/>
              <a:gd name="connsiteX284" fmla="*/ 2997405 w 4384283"/>
              <a:gd name="connsiteY284" fmla="*/ 1664927 h 2793076"/>
              <a:gd name="connsiteX285" fmla="*/ 3017933 w 4384283"/>
              <a:gd name="connsiteY285" fmla="*/ 1685494 h 2793076"/>
              <a:gd name="connsiteX286" fmla="*/ 3038460 w 4384283"/>
              <a:gd name="connsiteY286" fmla="*/ 1664927 h 2793076"/>
              <a:gd name="connsiteX287" fmla="*/ 3017933 w 4384283"/>
              <a:gd name="connsiteY287" fmla="*/ 1644360 h 2793076"/>
              <a:gd name="connsiteX288" fmla="*/ 2325191 w 4384283"/>
              <a:gd name="connsiteY288" fmla="*/ 1643471 h 2793076"/>
              <a:gd name="connsiteX289" fmla="*/ 2304663 w 4384283"/>
              <a:gd name="connsiteY289" fmla="*/ 1664038 h 2793076"/>
              <a:gd name="connsiteX290" fmla="*/ 2325191 w 4384283"/>
              <a:gd name="connsiteY290" fmla="*/ 1684606 h 2793076"/>
              <a:gd name="connsiteX291" fmla="*/ 2345718 w 4384283"/>
              <a:gd name="connsiteY291" fmla="*/ 1664038 h 2793076"/>
              <a:gd name="connsiteX292" fmla="*/ 2325191 w 4384283"/>
              <a:gd name="connsiteY292" fmla="*/ 1643471 h 2793076"/>
              <a:gd name="connsiteX293" fmla="*/ 2964713 w 4384283"/>
              <a:gd name="connsiteY293" fmla="*/ 1642456 h 2793076"/>
              <a:gd name="connsiteX294" fmla="*/ 2942158 w 4384283"/>
              <a:gd name="connsiteY294" fmla="*/ 1665054 h 2793076"/>
              <a:gd name="connsiteX295" fmla="*/ 2964713 w 4384283"/>
              <a:gd name="connsiteY295" fmla="*/ 1687653 h 2793076"/>
              <a:gd name="connsiteX296" fmla="*/ 2987268 w 4384283"/>
              <a:gd name="connsiteY296" fmla="*/ 1665054 h 2793076"/>
              <a:gd name="connsiteX297" fmla="*/ 2964713 w 4384283"/>
              <a:gd name="connsiteY297" fmla="*/ 1642456 h 2793076"/>
              <a:gd name="connsiteX298" fmla="*/ 2378410 w 4384283"/>
              <a:gd name="connsiteY298" fmla="*/ 1641313 h 2793076"/>
              <a:gd name="connsiteX299" fmla="*/ 2355855 w 4384283"/>
              <a:gd name="connsiteY299" fmla="*/ 1663912 h 2793076"/>
              <a:gd name="connsiteX300" fmla="*/ 2378410 w 4384283"/>
              <a:gd name="connsiteY300" fmla="*/ 1686510 h 2793076"/>
              <a:gd name="connsiteX301" fmla="*/ 2400965 w 4384283"/>
              <a:gd name="connsiteY301" fmla="*/ 1663912 h 2793076"/>
              <a:gd name="connsiteX302" fmla="*/ 2378410 w 4384283"/>
              <a:gd name="connsiteY302" fmla="*/ 1641313 h 2793076"/>
              <a:gd name="connsiteX303" fmla="*/ 2911367 w 4384283"/>
              <a:gd name="connsiteY303" fmla="*/ 1640424 h 2793076"/>
              <a:gd name="connsiteX304" fmla="*/ 2886784 w 4384283"/>
              <a:gd name="connsiteY304" fmla="*/ 1665054 h 2793076"/>
              <a:gd name="connsiteX305" fmla="*/ 2911367 w 4384283"/>
              <a:gd name="connsiteY305" fmla="*/ 1689684 h 2793076"/>
              <a:gd name="connsiteX306" fmla="*/ 2935949 w 4384283"/>
              <a:gd name="connsiteY306" fmla="*/ 1665054 h 2793076"/>
              <a:gd name="connsiteX307" fmla="*/ 2911367 w 4384283"/>
              <a:gd name="connsiteY307" fmla="*/ 1640424 h 2793076"/>
              <a:gd name="connsiteX308" fmla="*/ 2858147 w 4384283"/>
              <a:gd name="connsiteY308" fmla="*/ 1640171 h 2793076"/>
              <a:gd name="connsiteX309" fmla="*/ 2833438 w 4384283"/>
              <a:gd name="connsiteY309" fmla="*/ 1664927 h 2793076"/>
              <a:gd name="connsiteX310" fmla="*/ 2858147 w 4384283"/>
              <a:gd name="connsiteY310" fmla="*/ 1689557 h 2793076"/>
              <a:gd name="connsiteX311" fmla="*/ 2882856 w 4384283"/>
              <a:gd name="connsiteY311" fmla="*/ 1664927 h 2793076"/>
              <a:gd name="connsiteX312" fmla="*/ 2858147 w 4384283"/>
              <a:gd name="connsiteY312" fmla="*/ 1640171 h 2793076"/>
              <a:gd name="connsiteX313" fmla="*/ 2804928 w 4384283"/>
              <a:gd name="connsiteY313" fmla="*/ 1640171 h 2793076"/>
              <a:gd name="connsiteX314" fmla="*/ 2780218 w 4384283"/>
              <a:gd name="connsiteY314" fmla="*/ 1664927 h 2793076"/>
              <a:gd name="connsiteX315" fmla="*/ 2804928 w 4384283"/>
              <a:gd name="connsiteY315" fmla="*/ 1689557 h 2793076"/>
              <a:gd name="connsiteX316" fmla="*/ 2829637 w 4384283"/>
              <a:gd name="connsiteY316" fmla="*/ 1664927 h 2793076"/>
              <a:gd name="connsiteX317" fmla="*/ 2804928 w 4384283"/>
              <a:gd name="connsiteY317" fmla="*/ 1640171 h 2793076"/>
              <a:gd name="connsiteX318" fmla="*/ 2591796 w 4384283"/>
              <a:gd name="connsiteY318" fmla="*/ 1639790 h 2793076"/>
              <a:gd name="connsiteX319" fmla="*/ 2567086 w 4384283"/>
              <a:gd name="connsiteY319" fmla="*/ 1664546 h 2793076"/>
              <a:gd name="connsiteX320" fmla="*/ 2591796 w 4384283"/>
              <a:gd name="connsiteY320" fmla="*/ 1689176 h 2793076"/>
              <a:gd name="connsiteX321" fmla="*/ 2616505 w 4384283"/>
              <a:gd name="connsiteY321" fmla="*/ 1664546 h 2793076"/>
              <a:gd name="connsiteX322" fmla="*/ 2591796 w 4384283"/>
              <a:gd name="connsiteY322" fmla="*/ 1639790 h 2793076"/>
              <a:gd name="connsiteX323" fmla="*/ 2538449 w 4384283"/>
              <a:gd name="connsiteY323" fmla="*/ 1639536 h 2793076"/>
              <a:gd name="connsiteX324" fmla="*/ 2513740 w 4384283"/>
              <a:gd name="connsiteY324" fmla="*/ 1664292 h 2793076"/>
              <a:gd name="connsiteX325" fmla="*/ 2538449 w 4384283"/>
              <a:gd name="connsiteY325" fmla="*/ 1688922 h 2793076"/>
              <a:gd name="connsiteX326" fmla="*/ 2563158 w 4384283"/>
              <a:gd name="connsiteY326" fmla="*/ 1664292 h 2793076"/>
              <a:gd name="connsiteX327" fmla="*/ 2538449 w 4384283"/>
              <a:gd name="connsiteY327" fmla="*/ 1639536 h 2793076"/>
              <a:gd name="connsiteX328" fmla="*/ 2431757 w 4384283"/>
              <a:gd name="connsiteY328" fmla="*/ 1639282 h 2793076"/>
              <a:gd name="connsiteX329" fmla="*/ 2407174 w 4384283"/>
              <a:gd name="connsiteY329" fmla="*/ 1663912 h 2793076"/>
              <a:gd name="connsiteX330" fmla="*/ 2431757 w 4384283"/>
              <a:gd name="connsiteY330" fmla="*/ 1688541 h 2793076"/>
              <a:gd name="connsiteX331" fmla="*/ 2456339 w 4384283"/>
              <a:gd name="connsiteY331" fmla="*/ 1663912 h 2793076"/>
              <a:gd name="connsiteX332" fmla="*/ 2431757 w 4384283"/>
              <a:gd name="connsiteY332" fmla="*/ 1639282 h 2793076"/>
              <a:gd name="connsiteX333" fmla="*/ 2751581 w 4384283"/>
              <a:gd name="connsiteY333" fmla="*/ 1638266 h 2793076"/>
              <a:gd name="connsiteX334" fmla="*/ 2725098 w 4384283"/>
              <a:gd name="connsiteY334" fmla="*/ 1664800 h 2793076"/>
              <a:gd name="connsiteX335" fmla="*/ 2732875 w 4384283"/>
              <a:gd name="connsiteY335" fmla="*/ 1683543 h 2793076"/>
              <a:gd name="connsiteX336" fmla="*/ 2751251 w 4384283"/>
              <a:gd name="connsiteY336" fmla="*/ 1691198 h 2793076"/>
              <a:gd name="connsiteX337" fmla="*/ 2733129 w 4384283"/>
              <a:gd name="connsiteY337" fmla="*/ 1698746 h 2793076"/>
              <a:gd name="connsiteX338" fmla="*/ 2725352 w 4384283"/>
              <a:gd name="connsiteY338" fmla="*/ 1717488 h 2793076"/>
              <a:gd name="connsiteX339" fmla="*/ 2732447 w 4384283"/>
              <a:gd name="connsiteY339" fmla="*/ 1735516 h 2793076"/>
              <a:gd name="connsiteX340" fmla="*/ 2723451 w 4384283"/>
              <a:gd name="connsiteY340" fmla="*/ 1761796 h 2793076"/>
              <a:gd name="connsiteX341" fmla="*/ 2713931 w 4384283"/>
              <a:gd name="connsiteY341" fmla="*/ 1749228 h 2793076"/>
              <a:gd name="connsiteX342" fmla="*/ 2698746 w 4384283"/>
              <a:gd name="connsiteY342" fmla="*/ 1744319 h 2793076"/>
              <a:gd name="connsiteX343" fmla="*/ 2716941 w 4384283"/>
              <a:gd name="connsiteY343" fmla="*/ 1736786 h 2793076"/>
              <a:gd name="connsiteX344" fmla="*/ 2724718 w 4384283"/>
              <a:gd name="connsiteY344" fmla="*/ 1717996 h 2793076"/>
              <a:gd name="connsiteX345" fmla="*/ 2698235 w 4384283"/>
              <a:gd name="connsiteY345" fmla="*/ 1691461 h 2793076"/>
              <a:gd name="connsiteX346" fmla="*/ 2671752 w 4384283"/>
              <a:gd name="connsiteY346" fmla="*/ 1717996 h 2793076"/>
              <a:gd name="connsiteX347" fmla="*/ 2679529 w 4384283"/>
              <a:gd name="connsiteY347" fmla="*/ 1736738 h 2793076"/>
              <a:gd name="connsiteX348" fmla="*/ 2698120 w 4384283"/>
              <a:gd name="connsiteY348" fmla="*/ 1744482 h 2793076"/>
              <a:gd name="connsiteX349" fmla="*/ 2679909 w 4384283"/>
              <a:gd name="connsiteY349" fmla="*/ 1752068 h 2793076"/>
              <a:gd name="connsiteX350" fmla="*/ 2672132 w 4384283"/>
              <a:gd name="connsiteY350" fmla="*/ 1770810 h 2793076"/>
              <a:gd name="connsiteX351" fmla="*/ 2698615 w 4384283"/>
              <a:gd name="connsiteY351" fmla="*/ 1797344 h 2793076"/>
              <a:gd name="connsiteX352" fmla="*/ 2712554 w 4384283"/>
              <a:gd name="connsiteY352" fmla="*/ 1793282 h 2793076"/>
              <a:gd name="connsiteX353" fmla="*/ 2710146 w 4384283"/>
              <a:gd name="connsiteY353" fmla="*/ 1800391 h 2793076"/>
              <a:gd name="connsiteX354" fmla="*/ 2698615 w 4384283"/>
              <a:gd name="connsiteY354" fmla="*/ 1797598 h 2793076"/>
              <a:gd name="connsiteX355" fmla="*/ 2672132 w 4384283"/>
              <a:gd name="connsiteY355" fmla="*/ 1824133 h 2793076"/>
              <a:gd name="connsiteX356" fmla="*/ 2693040 w 4384283"/>
              <a:gd name="connsiteY356" fmla="*/ 1850032 h 2793076"/>
              <a:gd name="connsiteX357" fmla="*/ 2691773 w 4384283"/>
              <a:gd name="connsiteY357" fmla="*/ 1853714 h 2793076"/>
              <a:gd name="connsiteX358" fmla="*/ 2673906 w 4384283"/>
              <a:gd name="connsiteY358" fmla="*/ 1877328 h 2793076"/>
              <a:gd name="connsiteX359" fmla="*/ 2678594 w 4384283"/>
              <a:gd name="connsiteY359" fmla="*/ 1891801 h 2793076"/>
              <a:gd name="connsiteX360" fmla="*/ 2668204 w 4384283"/>
              <a:gd name="connsiteY360" fmla="*/ 1921890 h 2793076"/>
              <a:gd name="connsiteX361" fmla="*/ 2645269 w 4384283"/>
              <a:gd name="connsiteY361" fmla="*/ 1906021 h 2793076"/>
              <a:gd name="connsiteX362" fmla="*/ 2620686 w 4384283"/>
              <a:gd name="connsiteY362" fmla="*/ 1930650 h 2793076"/>
              <a:gd name="connsiteX363" fmla="*/ 2645269 w 4384283"/>
              <a:gd name="connsiteY363" fmla="*/ 1955280 h 2793076"/>
              <a:gd name="connsiteX364" fmla="*/ 2657940 w 4384283"/>
              <a:gd name="connsiteY364" fmla="*/ 1951725 h 2793076"/>
              <a:gd name="connsiteX365" fmla="*/ 2654012 w 4384283"/>
              <a:gd name="connsiteY365" fmla="*/ 1963279 h 2793076"/>
              <a:gd name="connsiteX366" fmla="*/ 2645269 w 4384283"/>
              <a:gd name="connsiteY366" fmla="*/ 1961501 h 2793076"/>
              <a:gd name="connsiteX367" fmla="*/ 2622714 w 4384283"/>
              <a:gd name="connsiteY367" fmla="*/ 1984100 h 2793076"/>
              <a:gd name="connsiteX368" fmla="*/ 2639313 w 4384283"/>
              <a:gd name="connsiteY368" fmla="*/ 2005810 h 2793076"/>
              <a:gd name="connsiteX369" fmla="*/ 2533761 w 4384283"/>
              <a:gd name="connsiteY369" fmla="*/ 2312667 h 2793076"/>
              <a:gd name="connsiteX370" fmla="*/ 2535662 w 4384283"/>
              <a:gd name="connsiteY370" fmla="*/ 2328537 h 2793076"/>
              <a:gd name="connsiteX371" fmla="*/ 2549220 w 4384283"/>
              <a:gd name="connsiteY371" fmla="*/ 2335266 h 2793076"/>
              <a:gd name="connsiteX372" fmla="*/ 3330281 w 4384283"/>
              <a:gd name="connsiteY372" fmla="*/ 2335266 h 2793076"/>
              <a:gd name="connsiteX373" fmla="*/ 3344853 w 4384283"/>
              <a:gd name="connsiteY373" fmla="*/ 2329679 h 2793076"/>
              <a:gd name="connsiteX374" fmla="*/ 3353090 w 4384283"/>
              <a:gd name="connsiteY374" fmla="*/ 2316349 h 2793076"/>
              <a:gd name="connsiteX375" fmla="*/ 3388063 w 4384283"/>
              <a:gd name="connsiteY375" fmla="*/ 2142543 h 2793076"/>
              <a:gd name="connsiteX376" fmla="*/ 3575598 w 4384283"/>
              <a:gd name="connsiteY376" fmla="*/ 2142543 h 2793076"/>
              <a:gd name="connsiteX377" fmla="*/ 3590171 w 4384283"/>
              <a:gd name="connsiteY377" fmla="*/ 2136957 h 2793076"/>
              <a:gd name="connsiteX378" fmla="*/ 3598407 w 4384283"/>
              <a:gd name="connsiteY378" fmla="*/ 2123754 h 2793076"/>
              <a:gd name="connsiteX379" fmla="*/ 3635407 w 4384283"/>
              <a:gd name="connsiteY379" fmla="*/ 1943981 h 2793076"/>
              <a:gd name="connsiteX380" fmla="*/ 3900745 w 4384283"/>
              <a:gd name="connsiteY380" fmla="*/ 1943981 h 2793076"/>
              <a:gd name="connsiteX381" fmla="*/ 3915444 w 4384283"/>
              <a:gd name="connsiteY381" fmla="*/ 1938395 h 2793076"/>
              <a:gd name="connsiteX382" fmla="*/ 3923680 w 4384283"/>
              <a:gd name="connsiteY382" fmla="*/ 1925064 h 2793076"/>
              <a:gd name="connsiteX383" fmla="*/ 3965622 w 4384283"/>
              <a:gd name="connsiteY383" fmla="*/ 1709870 h 2793076"/>
              <a:gd name="connsiteX384" fmla="*/ 3965876 w 4384283"/>
              <a:gd name="connsiteY384" fmla="*/ 1709997 h 2793076"/>
              <a:gd name="connsiteX385" fmla="*/ 3962581 w 4384283"/>
              <a:gd name="connsiteY385" fmla="*/ 1696032 h 2793076"/>
              <a:gd name="connsiteX386" fmla="*/ 3949656 w 4384283"/>
              <a:gd name="connsiteY386" fmla="*/ 1690192 h 2793076"/>
              <a:gd name="connsiteX387" fmla="*/ 2764506 w 4384283"/>
              <a:gd name="connsiteY387" fmla="*/ 1690192 h 2793076"/>
              <a:gd name="connsiteX388" fmla="*/ 2757283 w 4384283"/>
              <a:gd name="connsiteY388" fmla="*/ 1691589 h 2793076"/>
              <a:gd name="connsiteX389" fmla="*/ 2752351 w 4384283"/>
              <a:gd name="connsiteY389" fmla="*/ 1691014 h 2793076"/>
              <a:gd name="connsiteX390" fmla="*/ 2770287 w 4384283"/>
              <a:gd name="connsiteY390" fmla="*/ 1683543 h 2793076"/>
              <a:gd name="connsiteX391" fmla="*/ 2778064 w 4384283"/>
              <a:gd name="connsiteY391" fmla="*/ 1664800 h 2793076"/>
              <a:gd name="connsiteX392" fmla="*/ 2751581 w 4384283"/>
              <a:gd name="connsiteY392" fmla="*/ 1638266 h 2793076"/>
              <a:gd name="connsiteX393" fmla="*/ 2698235 w 4384283"/>
              <a:gd name="connsiteY393" fmla="*/ 1638266 h 2793076"/>
              <a:gd name="connsiteX394" fmla="*/ 2671752 w 4384283"/>
              <a:gd name="connsiteY394" fmla="*/ 1664800 h 2793076"/>
              <a:gd name="connsiteX395" fmla="*/ 2698235 w 4384283"/>
              <a:gd name="connsiteY395" fmla="*/ 1691335 h 2793076"/>
              <a:gd name="connsiteX396" fmla="*/ 2724718 w 4384283"/>
              <a:gd name="connsiteY396" fmla="*/ 1664800 h 2793076"/>
              <a:gd name="connsiteX397" fmla="*/ 2698235 w 4384283"/>
              <a:gd name="connsiteY397" fmla="*/ 1638266 h 2793076"/>
              <a:gd name="connsiteX398" fmla="*/ 2645142 w 4384283"/>
              <a:gd name="connsiteY398" fmla="*/ 1638012 h 2793076"/>
              <a:gd name="connsiteX399" fmla="*/ 2618659 w 4384283"/>
              <a:gd name="connsiteY399" fmla="*/ 1664546 h 2793076"/>
              <a:gd name="connsiteX400" fmla="*/ 2645142 w 4384283"/>
              <a:gd name="connsiteY400" fmla="*/ 1691081 h 2793076"/>
              <a:gd name="connsiteX401" fmla="*/ 2671625 w 4384283"/>
              <a:gd name="connsiteY401" fmla="*/ 1664546 h 2793076"/>
              <a:gd name="connsiteX402" fmla="*/ 2645142 w 4384283"/>
              <a:gd name="connsiteY402" fmla="*/ 1638012 h 2793076"/>
              <a:gd name="connsiteX403" fmla="*/ 2485103 w 4384283"/>
              <a:gd name="connsiteY403" fmla="*/ 1637377 h 2793076"/>
              <a:gd name="connsiteX404" fmla="*/ 2458620 w 4384283"/>
              <a:gd name="connsiteY404" fmla="*/ 1663912 h 2793076"/>
              <a:gd name="connsiteX405" fmla="*/ 2485103 w 4384283"/>
              <a:gd name="connsiteY405" fmla="*/ 1690446 h 2793076"/>
              <a:gd name="connsiteX406" fmla="*/ 2511586 w 4384283"/>
              <a:gd name="connsiteY406" fmla="*/ 1663912 h 2793076"/>
              <a:gd name="connsiteX407" fmla="*/ 2485103 w 4384283"/>
              <a:gd name="connsiteY407" fmla="*/ 1637377 h 2793076"/>
              <a:gd name="connsiteX408" fmla="*/ 3231191 w 4384283"/>
              <a:gd name="connsiteY408" fmla="*/ 1600813 h 2793076"/>
              <a:gd name="connsiteX409" fmla="*/ 3220294 w 4384283"/>
              <a:gd name="connsiteY409" fmla="*/ 1611732 h 2793076"/>
              <a:gd name="connsiteX410" fmla="*/ 3231191 w 4384283"/>
              <a:gd name="connsiteY410" fmla="*/ 1622650 h 2793076"/>
              <a:gd name="connsiteX411" fmla="*/ 3242089 w 4384283"/>
              <a:gd name="connsiteY411" fmla="*/ 1611732 h 2793076"/>
              <a:gd name="connsiteX412" fmla="*/ 3231191 w 4384283"/>
              <a:gd name="connsiteY412" fmla="*/ 1600813 h 2793076"/>
              <a:gd name="connsiteX413" fmla="*/ 3177845 w 4384283"/>
              <a:gd name="connsiteY413" fmla="*/ 1598274 h 2793076"/>
              <a:gd name="connsiteX414" fmla="*/ 3164413 w 4384283"/>
              <a:gd name="connsiteY414" fmla="*/ 1611732 h 2793076"/>
              <a:gd name="connsiteX415" fmla="*/ 3177845 w 4384283"/>
              <a:gd name="connsiteY415" fmla="*/ 1625189 h 2793076"/>
              <a:gd name="connsiteX416" fmla="*/ 3191277 w 4384283"/>
              <a:gd name="connsiteY416" fmla="*/ 1611732 h 2793076"/>
              <a:gd name="connsiteX417" fmla="*/ 3177845 w 4384283"/>
              <a:gd name="connsiteY417" fmla="*/ 1598274 h 2793076"/>
              <a:gd name="connsiteX418" fmla="*/ 2165405 w 4384283"/>
              <a:gd name="connsiteY418" fmla="*/ 1597259 h 2793076"/>
              <a:gd name="connsiteX419" fmla="*/ 2152100 w 4384283"/>
              <a:gd name="connsiteY419" fmla="*/ 1610589 h 2793076"/>
              <a:gd name="connsiteX420" fmla="*/ 2165405 w 4384283"/>
              <a:gd name="connsiteY420" fmla="*/ 1623920 h 2793076"/>
              <a:gd name="connsiteX421" fmla="*/ 2178710 w 4384283"/>
              <a:gd name="connsiteY421" fmla="*/ 1610589 h 2793076"/>
              <a:gd name="connsiteX422" fmla="*/ 2165405 w 4384283"/>
              <a:gd name="connsiteY422" fmla="*/ 1597259 h 2793076"/>
              <a:gd name="connsiteX423" fmla="*/ 3124625 w 4384283"/>
              <a:gd name="connsiteY423" fmla="*/ 1595735 h 2793076"/>
              <a:gd name="connsiteX424" fmla="*/ 3108786 w 4384283"/>
              <a:gd name="connsiteY424" fmla="*/ 1611605 h 2793076"/>
              <a:gd name="connsiteX425" fmla="*/ 3124625 w 4384283"/>
              <a:gd name="connsiteY425" fmla="*/ 1627475 h 2793076"/>
              <a:gd name="connsiteX426" fmla="*/ 3140464 w 4384283"/>
              <a:gd name="connsiteY426" fmla="*/ 1611605 h 2793076"/>
              <a:gd name="connsiteX427" fmla="*/ 3124625 w 4384283"/>
              <a:gd name="connsiteY427" fmla="*/ 1595735 h 2793076"/>
              <a:gd name="connsiteX428" fmla="*/ 2218625 w 4384283"/>
              <a:gd name="connsiteY428" fmla="*/ 1594720 h 2793076"/>
              <a:gd name="connsiteX429" fmla="*/ 2202785 w 4384283"/>
              <a:gd name="connsiteY429" fmla="*/ 1610589 h 2793076"/>
              <a:gd name="connsiteX430" fmla="*/ 2218625 w 4384283"/>
              <a:gd name="connsiteY430" fmla="*/ 1626459 h 2793076"/>
              <a:gd name="connsiteX431" fmla="*/ 2234464 w 4384283"/>
              <a:gd name="connsiteY431" fmla="*/ 1610589 h 2793076"/>
              <a:gd name="connsiteX432" fmla="*/ 2218625 w 4384283"/>
              <a:gd name="connsiteY432" fmla="*/ 1594720 h 2793076"/>
              <a:gd name="connsiteX433" fmla="*/ 3071279 w 4384283"/>
              <a:gd name="connsiteY433" fmla="*/ 1593577 h 2793076"/>
              <a:gd name="connsiteX434" fmla="*/ 3053286 w 4384283"/>
              <a:gd name="connsiteY434" fmla="*/ 1611605 h 2793076"/>
              <a:gd name="connsiteX435" fmla="*/ 3071279 w 4384283"/>
              <a:gd name="connsiteY435" fmla="*/ 1629633 h 2793076"/>
              <a:gd name="connsiteX436" fmla="*/ 3089272 w 4384283"/>
              <a:gd name="connsiteY436" fmla="*/ 1611605 h 2793076"/>
              <a:gd name="connsiteX437" fmla="*/ 3071279 w 4384283"/>
              <a:gd name="connsiteY437" fmla="*/ 1593577 h 2793076"/>
              <a:gd name="connsiteX438" fmla="*/ 2271971 w 4384283"/>
              <a:gd name="connsiteY438" fmla="*/ 1592815 h 2793076"/>
              <a:gd name="connsiteX439" fmla="*/ 2253978 w 4384283"/>
              <a:gd name="connsiteY439" fmla="*/ 1610843 h 2793076"/>
              <a:gd name="connsiteX440" fmla="*/ 2271971 w 4384283"/>
              <a:gd name="connsiteY440" fmla="*/ 1628871 h 2793076"/>
              <a:gd name="connsiteX441" fmla="*/ 2289964 w 4384283"/>
              <a:gd name="connsiteY441" fmla="*/ 1610843 h 2793076"/>
              <a:gd name="connsiteX442" fmla="*/ 2271971 w 4384283"/>
              <a:gd name="connsiteY442" fmla="*/ 1592815 h 2793076"/>
              <a:gd name="connsiteX443" fmla="*/ 3017933 w 4384283"/>
              <a:gd name="connsiteY443" fmla="*/ 1591419 h 2793076"/>
              <a:gd name="connsiteX444" fmla="*/ 2997785 w 4384283"/>
              <a:gd name="connsiteY444" fmla="*/ 1611605 h 2793076"/>
              <a:gd name="connsiteX445" fmla="*/ 3017933 w 4384283"/>
              <a:gd name="connsiteY445" fmla="*/ 1631791 h 2793076"/>
              <a:gd name="connsiteX446" fmla="*/ 3038080 w 4384283"/>
              <a:gd name="connsiteY446" fmla="*/ 1611605 h 2793076"/>
              <a:gd name="connsiteX447" fmla="*/ 3017933 w 4384283"/>
              <a:gd name="connsiteY447" fmla="*/ 1591419 h 2793076"/>
              <a:gd name="connsiteX448" fmla="*/ 2325317 w 4384283"/>
              <a:gd name="connsiteY448" fmla="*/ 1590784 h 2793076"/>
              <a:gd name="connsiteX449" fmla="*/ 2305170 w 4384283"/>
              <a:gd name="connsiteY449" fmla="*/ 1610970 h 2793076"/>
              <a:gd name="connsiteX450" fmla="*/ 2325317 w 4384283"/>
              <a:gd name="connsiteY450" fmla="*/ 1631156 h 2793076"/>
              <a:gd name="connsiteX451" fmla="*/ 2345465 w 4384283"/>
              <a:gd name="connsiteY451" fmla="*/ 1610970 h 2793076"/>
              <a:gd name="connsiteX452" fmla="*/ 2325317 w 4384283"/>
              <a:gd name="connsiteY452" fmla="*/ 1590784 h 2793076"/>
              <a:gd name="connsiteX453" fmla="*/ 2964713 w 4384283"/>
              <a:gd name="connsiteY453" fmla="*/ 1589387 h 2793076"/>
              <a:gd name="connsiteX454" fmla="*/ 2942538 w 4384283"/>
              <a:gd name="connsiteY454" fmla="*/ 1611605 h 2793076"/>
              <a:gd name="connsiteX455" fmla="*/ 2964713 w 4384283"/>
              <a:gd name="connsiteY455" fmla="*/ 1633823 h 2793076"/>
              <a:gd name="connsiteX456" fmla="*/ 2986888 w 4384283"/>
              <a:gd name="connsiteY456" fmla="*/ 1611605 h 2793076"/>
              <a:gd name="connsiteX457" fmla="*/ 2964713 w 4384283"/>
              <a:gd name="connsiteY457" fmla="*/ 1589387 h 2793076"/>
              <a:gd name="connsiteX458" fmla="*/ 2378537 w 4384283"/>
              <a:gd name="connsiteY458" fmla="*/ 1588625 h 2793076"/>
              <a:gd name="connsiteX459" fmla="*/ 2356362 w 4384283"/>
              <a:gd name="connsiteY459" fmla="*/ 1610843 h 2793076"/>
              <a:gd name="connsiteX460" fmla="*/ 2378537 w 4384283"/>
              <a:gd name="connsiteY460" fmla="*/ 1633061 h 2793076"/>
              <a:gd name="connsiteX461" fmla="*/ 2400712 w 4384283"/>
              <a:gd name="connsiteY461" fmla="*/ 1610843 h 2793076"/>
              <a:gd name="connsiteX462" fmla="*/ 2378537 w 4384283"/>
              <a:gd name="connsiteY462" fmla="*/ 1588625 h 2793076"/>
              <a:gd name="connsiteX463" fmla="*/ 2911367 w 4384283"/>
              <a:gd name="connsiteY463" fmla="*/ 1587483 h 2793076"/>
              <a:gd name="connsiteX464" fmla="*/ 2887291 w 4384283"/>
              <a:gd name="connsiteY464" fmla="*/ 1611605 h 2793076"/>
              <a:gd name="connsiteX465" fmla="*/ 2911367 w 4384283"/>
              <a:gd name="connsiteY465" fmla="*/ 1635727 h 2793076"/>
              <a:gd name="connsiteX466" fmla="*/ 2935569 w 4384283"/>
              <a:gd name="connsiteY466" fmla="*/ 1611605 h 2793076"/>
              <a:gd name="connsiteX467" fmla="*/ 2911367 w 4384283"/>
              <a:gd name="connsiteY467" fmla="*/ 1587483 h 2793076"/>
              <a:gd name="connsiteX468" fmla="*/ 2858147 w 4384283"/>
              <a:gd name="connsiteY468" fmla="*/ 1586848 h 2793076"/>
              <a:gd name="connsiteX469" fmla="*/ 2833438 w 4384283"/>
              <a:gd name="connsiteY469" fmla="*/ 1611605 h 2793076"/>
              <a:gd name="connsiteX470" fmla="*/ 2858147 w 4384283"/>
              <a:gd name="connsiteY470" fmla="*/ 1636362 h 2793076"/>
              <a:gd name="connsiteX471" fmla="*/ 2882856 w 4384283"/>
              <a:gd name="connsiteY471" fmla="*/ 1611605 h 2793076"/>
              <a:gd name="connsiteX472" fmla="*/ 2858147 w 4384283"/>
              <a:gd name="connsiteY472" fmla="*/ 1586848 h 2793076"/>
              <a:gd name="connsiteX473" fmla="*/ 2804928 w 4384283"/>
              <a:gd name="connsiteY473" fmla="*/ 1586721 h 2793076"/>
              <a:gd name="connsiteX474" fmla="*/ 2780218 w 4384283"/>
              <a:gd name="connsiteY474" fmla="*/ 1611478 h 2793076"/>
              <a:gd name="connsiteX475" fmla="*/ 2804928 w 4384283"/>
              <a:gd name="connsiteY475" fmla="*/ 1636235 h 2793076"/>
              <a:gd name="connsiteX476" fmla="*/ 2829637 w 4384283"/>
              <a:gd name="connsiteY476" fmla="*/ 1611478 h 2793076"/>
              <a:gd name="connsiteX477" fmla="*/ 2804928 w 4384283"/>
              <a:gd name="connsiteY477" fmla="*/ 1586721 h 2793076"/>
              <a:gd name="connsiteX478" fmla="*/ 2431883 w 4384283"/>
              <a:gd name="connsiteY478" fmla="*/ 1586721 h 2793076"/>
              <a:gd name="connsiteX479" fmla="*/ 2407681 w 4384283"/>
              <a:gd name="connsiteY479" fmla="*/ 1610843 h 2793076"/>
              <a:gd name="connsiteX480" fmla="*/ 2431883 w 4384283"/>
              <a:gd name="connsiteY480" fmla="*/ 1634965 h 2793076"/>
              <a:gd name="connsiteX481" fmla="*/ 2456086 w 4384283"/>
              <a:gd name="connsiteY481" fmla="*/ 1610843 h 2793076"/>
              <a:gd name="connsiteX482" fmla="*/ 2431883 w 4384283"/>
              <a:gd name="connsiteY482" fmla="*/ 1586721 h 2793076"/>
              <a:gd name="connsiteX483" fmla="*/ 2591796 w 4384283"/>
              <a:gd name="connsiteY483" fmla="*/ 1586467 h 2793076"/>
              <a:gd name="connsiteX484" fmla="*/ 2567086 w 4384283"/>
              <a:gd name="connsiteY484" fmla="*/ 1611224 h 2793076"/>
              <a:gd name="connsiteX485" fmla="*/ 2591796 w 4384283"/>
              <a:gd name="connsiteY485" fmla="*/ 1635981 h 2793076"/>
              <a:gd name="connsiteX486" fmla="*/ 2616505 w 4384283"/>
              <a:gd name="connsiteY486" fmla="*/ 1611224 h 2793076"/>
              <a:gd name="connsiteX487" fmla="*/ 2591796 w 4384283"/>
              <a:gd name="connsiteY487" fmla="*/ 1586467 h 2793076"/>
              <a:gd name="connsiteX488" fmla="*/ 2538449 w 4384283"/>
              <a:gd name="connsiteY488" fmla="*/ 1586213 h 2793076"/>
              <a:gd name="connsiteX489" fmla="*/ 2513740 w 4384283"/>
              <a:gd name="connsiteY489" fmla="*/ 1610970 h 2793076"/>
              <a:gd name="connsiteX490" fmla="*/ 2538449 w 4384283"/>
              <a:gd name="connsiteY490" fmla="*/ 1635727 h 2793076"/>
              <a:gd name="connsiteX491" fmla="*/ 2563158 w 4384283"/>
              <a:gd name="connsiteY491" fmla="*/ 1610970 h 2793076"/>
              <a:gd name="connsiteX492" fmla="*/ 2538449 w 4384283"/>
              <a:gd name="connsiteY492" fmla="*/ 1586213 h 2793076"/>
              <a:gd name="connsiteX493" fmla="*/ 2485230 w 4384283"/>
              <a:gd name="connsiteY493" fmla="*/ 1585071 h 2793076"/>
              <a:gd name="connsiteX494" fmla="*/ 2459380 w 4384283"/>
              <a:gd name="connsiteY494" fmla="*/ 1610970 h 2793076"/>
              <a:gd name="connsiteX495" fmla="*/ 2485230 w 4384283"/>
              <a:gd name="connsiteY495" fmla="*/ 1636743 h 2793076"/>
              <a:gd name="connsiteX496" fmla="*/ 2511079 w 4384283"/>
              <a:gd name="connsiteY496" fmla="*/ 1610970 h 2793076"/>
              <a:gd name="connsiteX497" fmla="*/ 2485230 w 4384283"/>
              <a:gd name="connsiteY497" fmla="*/ 1585071 h 2793076"/>
              <a:gd name="connsiteX498" fmla="*/ 2751581 w 4384283"/>
              <a:gd name="connsiteY498" fmla="*/ 1584944 h 2793076"/>
              <a:gd name="connsiteX499" fmla="*/ 2725098 w 4384283"/>
              <a:gd name="connsiteY499" fmla="*/ 1611478 h 2793076"/>
              <a:gd name="connsiteX500" fmla="*/ 2751581 w 4384283"/>
              <a:gd name="connsiteY500" fmla="*/ 1638012 h 2793076"/>
              <a:gd name="connsiteX501" fmla="*/ 2778064 w 4384283"/>
              <a:gd name="connsiteY501" fmla="*/ 1611478 h 2793076"/>
              <a:gd name="connsiteX502" fmla="*/ 2751581 w 4384283"/>
              <a:gd name="connsiteY502" fmla="*/ 1584944 h 2793076"/>
              <a:gd name="connsiteX503" fmla="*/ 2698235 w 4384283"/>
              <a:gd name="connsiteY503" fmla="*/ 1584817 h 2793076"/>
              <a:gd name="connsiteX504" fmla="*/ 2671752 w 4384283"/>
              <a:gd name="connsiteY504" fmla="*/ 1611351 h 2793076"/>
              <a:gd name="connsiteX505" fmla="*/ 2698235 w 4384283"/>
              <a:gd name="connsiteY505" fmla="*/ 1637885 h 2793076"/>
              <a:gd name="connsiteX506" fmla="*/ 2724718 w 4384283"/>
              <a:gd name="connsiteY506" fmla="*/ 1611351 h 2793076"/>
              <a:gd name="connsiteX507" fmla="*/ 2698235 w 4384283"/>
              <a:gd name="connsiteY507" fmla="*/ 1584817 h 2793076"/>
              <a:gd name="connsiteX508" fmla="*/ 2645142 w 4384283"/>
              <a:gd name="connsiteY508" fmla="*/ 1584690 h 2793076"/>
              <a:gd name="connsiteX509" fmla="*/ 2618659 w 4384283"/>
              <a:gd name="connsiteY509" fmla="*/ 1611224 h 2793076"/>
              <a:gd name="connsiteX510" fmla="*/ 2645142 w 4384283"/>
              <a:gd name="connsiteY510" fmla="*/ 1637758 h 2793076"/>
              <a:gd name="connsiteX511" fmla="*/ 2671625 w 4384283"/>
              <a:gd name="connsiteY511" fmla="*/ 1611224 h 2793076"/>
              <a:gd name="connsiteX512" fmla="*/ 2645142 w 4384283"/>
              <a:gd name="connsiteY512" fmla="*/ 1584690 h 2793076"/>
              <a:gd name="connsiteX513" fmla="*/ 3284538 w 4384283"/>
              <a:gd name="connsiteY513" fmla="*/ 1550411 h 2793076"/>
              <a:gd name="connsiteX514" fmla="*/ 3276681 w 4384283"/>
              <a:gd name="connsiteY514" fmla="*/ 1558283 h 2793076"/>
              <a:gd name="connsiteX515" fmla="*/ 3284538 w 4384283"/>
              <a:gd name="connsiteY515" fmla="*/ 1566154 h 2793076"/>
              <a:gd name="connsiteX516" fmla="*/ 3292394 w 4384283"/>
              <a:gd name="connsiteY516" fmla="*/ 1558283 h 2793076"/>
              <a:gd name="connsiteX517" fmla="*/ 3284538 w 4384283"/>
              <a:gd name="connsiteY517" fmla="*/ 1550411 h 2793076"/>
              <a:gd name="connsiteX518" fmla="*/ 3231191 w 4384283"/>
              <a:gd name="connsiteY518" fmla="*/ 1547872 h 2793076"/>
              <a:gd name="connsiteX519" fmla="*/ 3220801 w 4384283"/>
              <a:gd name="connsiteY519" fmla="*/ 1558283 h 2793076"/>
              <a:gd name="connsiteX520" fmla="*/ 3231191 w 4384283"/>
              <a:gd name="connsiteY520" fmla="*/ 1568693 h 2793076"/>
              <a:gd name="connsiteX521" fmla="*/ 3241582 w 4384283"/>
              <a:gd name="connsiteY521" fmla="*/ 1558283 h 2793076"/>
              <a:gd name="connsiteX522" fmla="*/ 3231191 w 4384283"/>
              <a:gd name="connsiteY522" fmla="*/ 1547872 h 2793076"/>
              <a:gd name="connsiteX523" fmla="*/ 2112059 w 4384283"/>
              <a:gd name="connsiteY523" fmla="*/ 1546856 h 2793076"/>
              <a:gd name="connsiteX524" fmla="*/ 2101668 w 4384283"/>
              <a:gd name="connsiteY524" fmla="*/ 1557267 h 2793076"/>
              <a:gd name="connsiteX525" fmla="*/ 2112059 w 4384283"/>
              <a:gd name="connsiteY525" fmla="*/ 1567677 h 2793076"/>
              <a:gd name="connsiteX526" fmla="*/ 2122449 w 4384283"/>
              <a:gd name="connsiteY526" fmla="*/ 1557267 h 2793076"/>
              <a:gd name="connsiteX527" fmla="*/ 2112059 w 4384283"/>
              <a:gd name="connsiteY527" fmla="*/ 1546856 h 2793076"/>
              <a:gd name="connsiteX528" fmla="*/ 3177845 w 4384283"/>
              <a:gd name="connsiteY528" fmla="*/ 1545333 h 2793076"/>
              <a:gd name="connsiteX529" fmla="*/ 3164920 w 4384283"/>
              <a:gd name="connsiteY529" fmla="*/ 1558283 h 2793076"/>
              <a:gd name="connsiteX530" fmla="*/ 3177845 w 4384283"/>
              <a:gd name="connsiteY530" fmla="*/ 1571232 h 2793076"/>
              <a:gd name="connsiteX531" fmla="*/ 3190770 w 4384283"/>
              <a:gd name="connsiteY531" fmla="*/ 1558283 h 2793076"/>
              <a:gd name="connsiteX532" fmla="*/ 3177845 w 4384283"/>
              <a:gd name="connsiteY532" fmla="*/ 1545333 h 2793076"/>
              <a:gd name="connsiteX533" fmla="*/ 2165405 w 4384283"/>
              <a:gd name="connsiteY533" fmla="*/ 1544317 h 2793076"/>
              <a:gd name="connsiteX534" fmla="*/ 2152480 w 4384283"/>
              <a:gd name="connsiteY534" fmla="*/ 1557267 h 2793076"/>
              <a:gd name="connsiteX535" fmla="*/ 2165405 w 4384283"/>
              <a:gd name="connsiteY535" fmla="*/ 1570217 h 2793076"/>
              <a:gd name="connsiteX536" fmla="*/ 2178330 w 4384283"/>
              <a:gd name="connsiteY536" fmla="*/ 1557267 h 2793076"/>
              <a:gd name="connsiteX537" fmla="*/ 2165405 w 4384283"/>
              <a:gd name="connsiteY537" fmla="*/ 1544317 h 2793076"/>
              <a:gd name="connsiteX538" fmla="*/ 3124625 w 4384283"/>
              <a:gd name="connsiteY538" fmla="*/ 1543048 h 2793076"/>
              <a:gd name="connsiteX539" fmla="*/ 3109420 w 4384283"/>
              <a:gd name="connsiteY539" fmla="*/ 1558283 h 2793076"/>
              <a:gd name="connsiteX540" fmla="*/ 3124625 w 4384283"/>
              <a:gd name="connsiteY540" fmla="*/ 1573518 h 2793076"/>
              <a:gd name="connsiteX541" fmla="*/ 3139831 w 4384283"/>
              <a:gd name="connsiteY541" fmla="*/ 1558283 h 2793076"/>
              <a:gd name="connsiteX542" fmla="*/ 3124625 w 4384283"/>
              <a:gd name="connsiteY542" fmla="*/ 1543048 h 2793076"/>
              <a:gd name="connsiteX543" fmla="*/ 2218625 w 4384283"/>
              <a:gd name="connsiteY543" fmla="*/ 1542159 h 2793076"/>
              <a:gd name="connsiteX544" fmla="*/ 2203419 w 4384283"/>
              <a:gd name="connsiteY544" fmla="*/ 1557394 h 2793076"/>
              <a:gd name="connsiteX545" fmla="*/ 2218625 w 4384283"/>
              <a:gd name="connsiteY545" fmla="*/ 1572629 h 2793076"/>
              <a:gd name="connsiteX546" fmla="*/ 2233830 w 4384283"/>
              <a:gd name="connsiteY546" fmla="*/ 1557394 h 2793076"/>
              <a:gd name="connsiteX547" fmla="*/ 2218625 w 4384283"/>
              <a:gd name="connsiteY547" fmla="*/ 1542159 h 2793076"/>
              <a:gd name="connsiteX548" fmla="*/ 3071279 w 4384283"/>
              <a:gd name="connsiteY548" fmla="*/ 1540635 h 2793076"/>
              <a:gd name="connsiteX549" fmla="*/ 3053793 w 4384283"/>
              <a:gd name="connsiteY549" fmla="*/ 1558156 h 2793076"/>
              <a:gd name="connsiteX550" fmla="*/ 3071279 w 4384283"/>
              <a:gd name="connsiteY550" fmla="*/ 1575676 h 2793076"/>
              <a:gd name="connsiteX551" fmla="*/ 3088766 w 4384283"/>
              <a:gd name="connsiteY551" fmla="*/ 1558156 h 2793076"/>
              <a:gd name="connsiteX552" fmla="*/ 3071279 w 4384283"/>
              <a:gd name="connsiteY552" fmla="*/ 1540635 h 2793076"/>
              <a:gd name="connsiteX553" fmla="*/ 2271971 w 4384283"/>
              <a:gd name="connsiteY553" fmla="*/ 1540128 h 2793076"/>
              <a:gd name="connsiteX554" fmla="*/ 2254611 w 4384283"/>
              <a:gd name="connsiteY554" fmla="*/ 1557521 h 2793076"/>
              <a:gd name="connsiteX555" fmla="*/ 2271971 w 4384283"/>
              <a:gd name="connsiteY555" fmla="*/ 1574914 h 2793076"/>
              <a:gd name="connsiteX556" fmla="*/ 2289331 w 4384283"/>
              <a:gd name="connsiteY556" fmla="*/ 1557521 h 2793076"/>
              <a:gd name="connsiteX557" fmla="*/ 2271971 w 4384283"/>
              <a:gd name="connsiteY557" fmla="*/ 1540128 h 2793076"/>
              <a:gd name="connsiteX558" fmla="*/ 3017933 w 4384283"/>
              <a:gd name="connsiteY558" fmla="*/ 1538604 h 2793076"/>
              <a:gd name="connsiteX559" fmla="*/ 2998419 w 4384283"/>
              <a:gd name="connsiteY559" fmla="*/ 1558156 h 2793076"/>
              <a:gd name="connsiteX560" fmla="*/ 3017933 w 4384283"/>
              <a:gd name="connsiteY560" fmla="*/ 1577707 h 2793076"/>
              <a:gd name="connsiteX561" fmla="*/ 3037447 w 4384283"/>
              <a:gd name="connsiteY561" fmla="*/ 1558156 h 2793076"/>
              <a:gd name="connsiteX562" fmla="*/ 3017933 w 4384283"/>
              <a:gd name="connsiteY562" fmla="*/ 1538604 h 2793076"/>
              <a:gd name="connsiteX563" fmla="*/ 2325317 w 4384283"/>
              <a:gd name="connsiteY563" fmla="*/ 1537969 h 2793076"/>
              <a:gd name="connsiteX564" fmla="*/ 2305804 w 4384283"/>
              <a:gd name="connsiteY564" fmla="*/ 1557521 h 2793076"/>
              <a:gd name="connsiteX565" fmla="*/ 2325317 w 4384283"/>
              <a:gd name="connsiteY565" fmla="*/ 1577072 h 2793076"/>
              <a:gd name="connsiteX566" fmla="*/ 2344958 w 4384283"/>
              <a:gd name="connsiteY566" fmla="*/ 1557521 h 2793076"/>
              <a:gd name="connsiteX567" fmla="*/ 2325317 w 4384283"/>
              <a:gd name="connsiteY567" fmla="*/ 1537969 h 2793076"/>
              <a:gd name="connsiteX568" fmla="*/ 2964713 w 4384283"/>
              <a:gd name="connsiteY568" fmla="*/ 1536700 h 2793076"/>
              <a:gd name="connsiteX569" fmla="*/ 2943172 w 4384283"/>
              <a:gd name="connsiteY569" fmla="*/ 1558283 h 2793076"/>
              <a:gd name="connsiteX570" fmla="*/ 2964713 w 4384283"/>
              <a:gd name="connsiteY570" fmla="*/ 1579865 h 2793076"/>
              <a:gd name="connsiteX571" fmla="*/ 2986254 w 4384283"/>
              <a:gd name="connsiteY571" fmla="*/ 1558283 h 2793076"/>
              <a:gd name="connsiteX572" fmla="*/ 2964713 w 4384283"/>
              <a:gd name="connsiteY572" fmla="*/ 1536700 h 2793076"/>
              <a:gd name="connsiteX573" fmla="*/ 2378537 w 4384283"/>
              <a:gd name="connsiteY573" fmla="*/ 1535938 h 2793076"/>
              <a:gd name="connsiteX574" fmla="*/ 2356996 w 4384283"/>
              <a:gd name="connsiteY574" fmla="*/ 1557521 h 2793076"/>
              <a:gd name="connsiteX575" fmla="*/ 2378537 w 4384283"/>
              <a:gd name="connsiteY575" fmla="*/ 1579104 h 2793076"/>
              <a:gd name="connsiteX576" fmla="*/ 2400078 w 4384283"/>
              <a:gd name="connsiteY576" fmla="*/ 1557521 h 2793076"/>
              <a:gd name="connsiteX577" fmla="*/ 2378537 w 4384283"/>
              <a:gd name="connsiteY577" fmla="*/ 1535938 h 2793076"/>
              <a:gd name="connsiteX578" fmla="*/ 2058712 w 4384283"/>
              <a:gd name="connsiteY578" fmla="*/ 1535303 h 2793076"/>
              <a:gd name="connsiteX579" fmla="*/ 2054151 w 4384283"/>
              <a:gd name="connsiteY579" fmla="*/ 1539874 h 2793076"/>
              <a:gd name="connsiteX580" fmla="*/ 2058712 w 4384283"/>
              <a:gd name="connsiteY580" fmla="*/ 1544444 h 2793076"/>
              <a:gd name="connsiteX581" fmla="*/ 2063274 w 4384283"/>
              <a:gd name="connsiteY581" fmla="*/ 1539874 h 2793076"/>
              <a:gd name="connsiteX582" fmla="*/ 2058712 w 4384283"/>
              <a:gd name="connsiteY582" fmla="*/ 1535303 h 2793076"/>
              <a:gd name="connsiteX583" fmla="*/ 2911367 w 4384283"/>
              <a:gd name="connsiteY583" fmla="*/ 1534795 h 2793076"/>
              <a:gd name="connsiteX584" fmla="*/ 2887925 w 4384283"/>
              <a:gd name="connsiteY584" fmla="*/ 1558283 h 2793076"/>
              <a:gd name="connsiteX585" fmla="*/ 2911367 w 4384283"/>
              <a:gd name="connsiteY585" fmla="*/ 1581770 h 2793076"/>
              <a:gd name="connsiteX586" fmla="*/ 2934809 w 4384283"/>
              <a:gd name="connsiteY586" fmla="*/ 1558283 h 2793076"/>
              <a:gd name="connsiteX587" fmla="*/ 2911367 w 4384283"/>
              <a:gd name="connsiteY587" fmla="*/ 1534795 h 2793076"/>
              <a:gd name="connsiteX588" fmla="*/ 2431883 w 4384283"/>
              <a:gd name="connsiteY588" fmla="*/ 1534034 h 2793076"/>
              <a:gd name="connsiteX589" fmla="*/ 2408441 w 4384283"/>
              <a:gd name="connsiteY589" fmla="*/ 1557521 h 2793076"/>
              <a:gd name="connsiteX590" fmla="*/ 2431883 w 4384283"/>
              <a:gd name="connsiteY590" fmla="*/ 1581008 h 2793076"/>
              <a:gd name="connsiteX591" fmla="*/ 2455325 w 4384283"/>
              <a:gd name="connsiteY591" fmla="*/ 1557521 h 2793076"/>
              <a:gd name="connsiteX592" fmla="*/ 2431883 w 4384283"/>
              <a:gd name="connsiteY592" fmla="*/ 1534034 h 2793076"/>
              <a:gd name="connsiteX593" fmla="*/ 2858147 w 4384283"/>
              <a:gd name="connsiteY593" fmla="*/ 1533526 h 2793076"/>
              <a:gd name="connsiteX594" fmla="*/ 2833438 w 4384283"/>
              <a:gd name="connsiteY594" fmla="*/ 1558283 h 2793076"/>
              <a:gd name="connsiteX595" fmla="*/ 2858147 w 4384283"/>
              <a:gd name="connsiteY595" fmla="*/ 1583039 h 2793076"/>
              <a:gd name="connsiteX596" fmla="*/ 2882856 w 4384283"/>
              <a:gd name="connsiteY596" fmla="*/ 1558283 h 2793076"/>
              <a:gd name="connsiteX597" fmla="*/ 2858147 w 4384283"/>
              <a:gd name="connsiteY597" fmla="*/ 1533526 h 2793076"/>
              <a:gd name="connsiteX598" fmla="*/ 2804928 w 4384283"/>
              <a:gd name="connsiteY598" fmla="*/ 1533399 h 2793076"/>
              <a:gd name="connsiteX599" fmla="*/ 2780218 w 4384283"/>
              <a:gd name="connsiteY599" fmla="*/ 1558156 h 2793076"/>
              <a:gd name="connsiteX600" fmla="*/ 2804928 w 4384283"/>
              <a:gd name="connsiteY600" fmla="*/ 1582912 h 2793076"/>
              <a:gd name="connsiteX601" fmla="*/ 2829637 w 4384283"/>
              <a:gd name="connsiteY601" fmla="*/ 1558156 h 2793076"/>
              <a:gd name="connsiteX602" fmla="*/ 2804928 w 4384283"/>
              <a:gd name="connsiteY602" fmla="*/ 1533399 h 2793076"/>
              <a:gd name="connsiteX603" fmla="*/ 2591796 w 4384283"/>
              <a:gd name="connsiteY603" fmla="*/ 1533145 h 2793076"/>
              <a:gd name="connsiteX604" fmla="*/ 2567086 w 4384283"/>
              <a:gd name="connsiteY604" fmla="*/ 1557902 h 2793076"/>
              <a:gd name="connsiteX605" fmla="*/ 2591796 w 4384283"/>
              <a:gd name="connsiteY605" fmla="*/ 1582658 h 2793076"/>
              <a:gd name="connsiteX606" fmla="*/ 2616505 w 4384283"/>
              <a:gd name="connsiteY606" fmla="*/ 1557902 h 2793076"/>
              <a:gd name="connsiteX607" fmla="*/ 2591796 w 4384283"/>
              <a:gd name="connsiteY607" fmla="*/ 1533145 h 2793076"/>
              <a:gd name="connsiteX608" fmla="*/ 2538449 w 4384283"/>
              <a:gd name="connsiteY608" fmla="*/ 1532891 h 2793076"/>
              <a:gd name="connsiteX609" fmla="*/ 2513740 w 4384283"/>
              <a:gd name="connsiteY609" fmla="*/ 1557648 h 2793076"/>
              <a:gd name="connsiteX610" fmla="*/ 2538449 w 4384283"/>
              <a:gd name="connsiteY610" fmla="*/ 1582405 h 2793076"/>
              <a:gd name="connsiteX611" fmla="*/ 2563158 w 4384283"/>
              <a:gd name="connsiteY611" fmla="*/ 1557648 h 2793076"/>
              <a:gd name="connsiteX612" fmla="*/ 2538449 w 4384283"/>
              <a:gd name="connsiteY612" fmla="*/ 1532891 h 2793076"/>
              <a:gd name="connsiteX613" fmla="*/ 2485230 w 4384283"/>
              <a:gd name="connsiteY613" fmla="*/ 1532383 h 2793076"/>
              <a:gd name="connsiteX614" fmla="*/ 2460141 w 4384283"/>
              <a:gd name="connsiteY614" fmla="*/ 1557521 h 2793076"/>
              <a:gd name="connsiteX615" fmla="*/ 2485230 w 4384283"/>
              <a:gd name="connsiteY615" fmla="*/ 1582658 h 2793076"/>
              <a:gd name="connsiteX616" fmla="*/ 2510319 w 4384283"/>
              <a:gd name="connsiteY616" fmla="*/ 1557521 h 2793076"/>
              <a:gd name="connsiteX617" fmla="*/ 2485230 w 4384283"/>
              <a:gd name="connsiteY617" fmla="*/ 1532383 h 2793076"/>
              <a:gd name="connsiteX618" fmla="*/ 2751581 w 4384283"/>
              <a:gd name="connsiteY618" fmla="*/ 1531621 h 2793076"/>
              <a:gd name="connsiteX619" fmla="*/ 2725098 w 4384283"/>
              <a:gd name="connsiteY619" fmla="*/ 1558156 h 2793076"/>
              <a:gd name="connsiteX620" fmla="*/ 2751581 w 4384283"/>
              <a:gd name="connsiteY620" fmla="*/ 1584690 h 2793076"/>
              <a:gd name="connsiteX621" fmla="*/ 2778064 w 4384283"/>
              <a:gd name="connsiteY621" fmla="*/ 1558156 h 2793076"/>
              <a:gd name="connsiteX622" fmla="*/ 2751581 w 4384283"/>
              <a:gd name="connsiteY622" fmla="*/ 1531621 h 2793076"/>
              <a:gd name="connsiteX623" fmla="*/ 2698235 w 4384283"/>
              <a:gd name="connsiteY623" fmla="*/ 1531494 h 2793076"/>
              <a:gd name="connsiteX624" fmla="*/ 2671752 w 4384283"/>
              <a:gd name="connsiteY624" fmla="*/ 1558029 h 2793076"/>
              <a:gd name="connsiteX625" fmla="*/ 2698235 w 4384283"/>
              <a:gd name="connsiteY625" fmla="*/ 1584563 h 2793076"/>
              <a:gd name="connsiteX626" fmla="*/ 2724718 w 4384283"/>
              <a:gd name="connsiteY626" fmla="*/ 1558029 h 2793076"/>
              <a:gd name="connsiteX627" fmla="*/ 2698235 w 4384283"/>
              <a:gd name="connsiteY627" fmla="*/ 1531494 h 2793076"/>
              <a:gd name="connsiteX628" fmla="*/ 2645142 w 4384283"/>
              <a:gd name="connsiteY628" fmla="*/ 1531367 h 2793076"/>
              <a:gd name="connsiteX629" fmla="*/ 2618659 w 4384283"/>
              <a:gd name="connsiteY629" fmla="*/ 1557902 h 2793076"/>
              <a:gd name="connsiteX630" fmla="*/ 2645142 w 4384283"/>
              <a:gd name="connsiteY630" fmla="*/ 1584436 h 2793076"/>
              <a:gd name="connsiteX631" fmla="*/ 2671625 w 4384283"/>
              <a:gd name="connsiteY631" fmla="*/ 1557902 h 2793076"/>
              <a:gd name="connsiteX632" fmla="*/ 2645142 w 4384283"/>
              <a:gd name="connsiteY632" fmla="*/ 1531367 h 2793076"/>
              <a:gd name="connsiteX633" fmla="*/ 3337757 w 4384283"/>
              <a:gd name="connsiteY633" fmla="*/ 1499501 h 2793076"/>
              <a:gd name="connsiteX634" fmla="*/ 3332309 w 4384283"/>
              <a:gd name="connsiteY634" fmla="*/ 1504960 h 2793076"/>
              <a:gd name="connsiteX635" fmla="*/ 3337757 w 4384283"/>
              <a:gd name="connsiteY635" fmla="*/ 1510419 h 2793076"/>
              <a:gd name="connsiteX636" fmla="*/ 3343206 w 4384283"/>
              <a:gd name="connsiteY636" fmla="*/ 1504960 h 2793076"/>
              <a:gd name="connsiteX637" fmla="*/ 3337757 w 4384283"/>
              <a:gd name="connsiteY637" fmla="*/ 1499501 h 2793076"/>
              <a:gd name="connsiteX638" fmla="*/ 2007267 w 4384283"/>
              <a:gd name="connsiteY638" fmla="*/ 1498485 h 2793076"/>
              <a:gd name="connsiteX639" fmla="*/ 2001818 w 4384283"/>
              <a:gd name="connsiteY639" fmla="*/ 1503945 h 2793076"/>
              <a:gd name="connsiteX640" fmla="*/ 2007267 w 4384283"/>
              <a:gd name="connsiteY640" fmla="*/ 1509404 h 2793076"/>
              <a:gd name="connsiteX641" fmla="*/ 2012715 w 4384283"/>
              <a:gd name="connsiteY641" fmla="*/ 1503945 h 2793076"/>
              <a:gd name="connsiteX642" fmla="*/ 2007267 w 4384283"/>
              <a:gd name="connsiteY642" fmla="*/ 1498485 h 2793076"/>
              <a:gd name="connsiteX643" fmla="*/ 3284538 w 4384283"/>
              <a:gd name="connsiteY643" fmla="*/ 1497724 h 2793076"/>
              <a:gd name="connsiteX644" fmla="*/ 3277315 w 4384283"/>
              <a:gd name="connsiteY644" fmla="*/ 1504960 h 2793076"/>
              <a:gd name="connsiteX645" fmla="*/ 3284538 w 4384283"/>
              <a:gd name="connsiteY645" fmla="*/ 1512197 h 2793076"/>
              <a:gd name="connsiteX646" fmla="*/ 3291760 w 4384283"/>
              <a:gd name="connsiteY646" fmla="*/ 1504960 h 2793076"/>
              <a:gd name="connsiteX647" fmla="*/ 3284538 w 4384283"/>
              <a:gd name="connsiteY647" fmla="*/ 1497724 h 2793076"/>
              <a:gd name="connsiteX648" fmla="*/ 2058712 w 4384283"/>
              <a:gd name="connsiteY648" fmla="*/ 1496835 h 2793076"/>
              <a:gd name="connsiteX649" fmla="*/ 2051616 w 4384283"/>
              <a:gd name="connsiteY649" fmla="*/ 1503945 h 2793076"/>
              <a:gd name="connsiteX650" fmla="*/ 2058712 w 4384283"/>
              <a:gd name="connsiteY650" fmla="*/ 1511054 h 2793076"/>
              <a:gd name="connsiteX651" fmla="*/ 2065808 w 4384283"/>
              <a:gd name="connsiteY651" fmla="*/ 1503945 h 2793076"/>
              <a:gd name="connsiteX652" fmla="*/ 2058712 w 4384283"/>
              <a:gd name="connsiteY652" fmla="*/ 1496835 h 2793076"/>
              <a:gd name="connsiteX653" fmla="*/ 3231191 w 4384283"/>
              <a:gd name="connsiteY653" fmla="*/ 1495311 h 2793076"/>
              <a:gd name="connsiteX654" fmla="*/ 3221561 w 4384283"/>
              <a:gd name="connsiteY654" fmla="*/ 1504960 h 2793076"/>
              <a:gd name="connsiteX655" fmla="*/ 3231191 w 4384283"/>
              <a:gd name="connsiteY655" fmla="*/ 1514609 h 2793076"/>
              <a:gd name="connsiteX656" fmla="*/ 3240822 w 4384283"/>
              <a:gd name="connsiteY656" fmla="*/ 1504960 h 2793076"/>
              <a:gd name="connsiteX657" fmla="*/ 3231191 w 4384283"/>
              <a:gd name="connsiteY657" fmla="*/ 1495311 h 2793076"/>
              <a:gd name="connsiteX658" fmla="*/ 2112059 w 4384283"/>
              <a:gd name="connsiteY658" fmla="*/ 1494296 h 2793076"/>
              <a:gd name="connsiteX659" fmla="*/ 2102428 w 4384283"/>
              <a:gd name="connsiteY659" fmla="*/ 1503945 h 2793076"/>
              <a:gd name="connsiteX660" fmla="*/ 2112059 w 4384283"/>
              <a:gd name="connsiteY660" fmla="*/ 1513593 h 2793076"/>
              <a:gd name="connsiteX661" fmla="*/ 2121689 w 4384283"/>
              <a:gd name="connsiteY661" fmla="*/ 1503945 h 2793076"/>
              <a:gd name="connsiteX662" fmla="*/ 2112059 w 4384283"/>
              <a:gd name="connsiteY662" fmla="*/ 1494296 h 2793076"/>
              <a:gd name="connsiteX663" fmla="*/ 3177845 w 4384283"/>
              <a:gd name="connsiteY663" fmla="*/ 1492899 h 2793076"/>
              <a:gd name="connsiteX664" fmla="*/ 3165681 w 4384283"/>
              <a:gd name="connsiteY664" fmla="*/ 1505087 h 2793076"/>
              <a:gd name="connsiteX665" fmla="*/ 3177845 w 4384283"/>
              <a:gd name="connsiteY665" fmla="*/ 1517275 h 2793076"/>
              <a:gd name="connsiteX666" fmla="*/ 3190009 w 4384283"/>
              <a:gd name="connsiteY666" fmla="*/ 1505087 h 2793076"/>
              <a:gd name="connsiteX667" fmla="*/ 3177845 w 4384283"/>
              <a:gd name="connsiteY667" fmla="*/ 1492899 h 2793076"/>
              <a:gd name="connsiteX668" fmla="*/ 2165405 w 4384283"/>
              <a:gd name="connsiteY668" fmla="*/ 1491884 h 2793076"/>
              <a:gd name="connsiteX669" fmla="*/ 2153241 w 4384283"/>
              <a:gd name="connsiteY669" fmla="*/ 1504072 h 2793076"/>
              <a:gd name="connsiteX670" fmla="*/ 2165405 w 4384283"/>
              <a:gd name="connsiteY670" fmla="*/ 1516259 h 2793076"/>
              <a:gd name="connsiteX671" fmla="*/ 2177570 w 4384283"/>
              <a:gd name="connsiteY671" fmla="*/ 1504072 h 2793076"/>
              <a:gd name="connsiteX672" fmla="*/ 2165405 w 4384283"/>
              <a:gd name="connsiteY672" fmla="*/ 1491884 h 2793076"/>
              <a:gd name="connsiteX673" fmla="*/ 3124625 w 4384283"/>
              <a:gd name="connsiteY673" fmla="*/ 1490614 h 2793076"/>
              <a:gd name="connsiteX674" fmla="*/ 3110180 w 4384283"/>
              <a:gd name="connsiteY674" fmla="*/ 1504960 h 2793076"/>
              <a:gd name="connsiteX675" fmla="*/ 3124625 w 4384283"/>
              <a:gd name="connsiteY675" fmla="*/ 1519433 h 2793076"/>
              <a:gd name="connsiteX676" fmla="*/ 3139071 w 4384283"/>
              <a:gd name="connsiteY676" fmla="*/ 1504960 h 2793076"/>
              <a:gd name="connsiteX677" fmla="*/ 3124625 w 4384283"/>
              <a:gd name="connsiteY677" fmla="*/ 1490614 h 2793076"/>
              <a:gd name="connsiteX678" fmla="*/ 2218625 w 4384283"/>
              <a:gd name="connsiteY678" fmla="*/ 1489725 h 2793076"/>
              <a:gd name="connsiteX679" fmla="*/ 2204179 w 4384283"/>
              <a:gd name="connsiteY679" fmla="*/ 1504072 h 2793076"/>
              <a:gd name="connsiteX680" fmla="*/ 2218625 w 4384283"/>
              <a:gd name="connsiteY680" fmla="*/ 1518545 h 2793076"/>
              <a:gd name="connsiteX681" fmla="*/ 2233070 w 4384283"/>
              <a:gd name="connsiteY681" fmla="*/ 1504072 h 2793076"/>
              <a:gd name="connsiteX682" fmla="*/ 2218625 w 4384283"/>
              <a:gd name="connsiteY682" fmla="*/ 1489725 h 2793076"/>
              <a:gd name="connsiteX683" fmla="*/ 3071279 w 4384283"/>
              <a:gd name="connsiteY683" fmla="*/ 1488329 h 2793076"/>
              <a:gd name="connsiteX684" fmla="*/ 3054680 w 4384283"/>
              <a:gd name="connsiteY684" fmla="*/ 1504833 h 2793076"/>
              <a:gd name="connsiteX685" fmla="*/ 3071279 w 4384283"/>
              <a:gd name="connsiteY685" fmla="*/ 1521338 h 2793076"/>
              <a:gd name="connsiteX686" fmla="*/ 3087879 w 4384283"/>
              <a:gd name="connsiteY686" fmla="*/ 1504833 h 2793076"/>
              <a:gd name="connsiteX687" fmla="*/ 3071279 w 4384283"/>
              <a:gd name="connsiteY687" fmla="*/ 1488329 h 2793076"/>
              <a:gd name="connsiteX688" fmla="*/ 2271971 w 4384283"/>
              <a:gd name="connsiteY688" fmla="*/ 1487694 h 2793076"/>
              <a:gd name="connsiteX689" fmla="*/ 2255372 w 4384283"/>
              <a:gd name="connsiteY689" fmla="*/ 1504198 h 2793076"/>
              <a:gd name="connsiteX690" fmla="*/ 2271971 w 4384283"/>
              <a:gd name="connsiteY690" fmla="*/ 1520703 h 2793076"/>
              <a:gd name="connsiteX691" fmla="*/ 2288570 w 4384283"/>
              <a:gd name="connsiteY691" fmla="*/ 1504198 h 2793076"/>
              <a:gd name="connsiteX692" fmla="*/ 2271971 w 4384283"/>
              <a:gd name="connsiteY692" fmla="*/ 1487694 h 2793076"/>
              <a:gd name="connsiteX693" fmla="*/ 3017933 w 4384283"/>
              <a:gd name="connsiteY693" fmla="*/ 1486170 h 2793076"/>
              <a:gd name="connsiteX694" fmla="*/ 2999179 w 4384283"/>
              <a:gd name="connsiteY694" fmla="*/ 1504960 h 2793076"/>
              <a:gd name="connsiteX695" fmla="*/ 3017933 w 4384283"/>
              <a:gd name="connsiteY695" fmla="*/ 1523623 h 2793076"/>
              <a:gd name="connsiteX696" fmla="*/ 3036686 w 4384283"/>
              <a:gd name="connsiteY696" fmla="*/ 1504960 h 2793076"/>
              <a:gd name="connsiteX697" fmla="*/ 3017933 w 4384283"/>
              <a:gd name="connsiteY697" fmla="*/ 1486170 h 2793076"/>
              <a:gd name="connsiteX698" fmla="*/ 2325317 w 4384283"/>
              <a:gd name="connsiteY698" fmla="*/ 1485663 h 2793076"/>
              <a:gd name="connsiteX699" fmla="*/ 2306817 w 4384283"/>
              <a:gd name="connsiteY699" fmla="*/ 1504198 h 2793076"/>
              <a:gd name="connsiteX700" fmla="*/ 2325317 w 4384283"/>
              <a:gd name="connsiteY700" fmla="*/ 1522734 h 2793076"/>
              <a:gd name="connsiteX701" fmla="*/ 2343818 w 4384283"/>
              <a:gd name="connsiteY701" fmla="*/ 1504198 h 2793076"/>
              <a:gd name="connsiteX702" fmla="*/ 2325317 w 4384283"/>
              <a:gd name="connsiteY702" fmla="*/ 1485663 h 2793076"/>
              <a:gd name="connsiteX703" fmla="*/ 2964713 w 4384283"/>
              <a:gd name="connsiteY703" fmla="*/ 1484393 h 2793076"/>
              <a:gd name="connsiteX704" fmla="*/ 2944186 w 4384283"/>
              <a:gd name="connsiteY704" fmla="*/ 1504960 h 2793076"/>
              <a:gd name="connsiteX705" fmla="*/ 2964713 w 4384283"/>
              <a:gd name="connsiteY705" fmla="*/ 1525527 h 2793076"/>
              <a:gd name="connsiteX706" fmla="*/ 2985241 w 4384283"/>
              <a:gd name="connsiteY706" fmla="*/ 1504960 h 2793076"/>
              <a:gd name="connsiteX707" fmla="*/ 2964713 w 4384283"/>
              <a:gd name="connsiteY707" fmla="*/ 1484393 h 2793076"/>
              <a:gd name="connsiteX708" fmla="*/ 2378537 w 4384283"/>
              <a:gd name="connsiteY708" fmla="*/ 1483631 h 2793076"/>
              <a:gd name="connsiteX709" fmla="*/ 2358009 w 4384283"/>
              <a:gd name="connsiteY709" fmla="*/ 1504198 h 2793076"/>
              <a:gd name="connsiteX710" fmla="*/ 2378537 w 4384283"/>
              <a:gd name="connsiteY710" fmla="*/ 1524766 h 2793076"/>
              <a:gd name="connsiteX711" fmla="*/ 2399065 w 4384283"/>
              <a:gd name="connsiteY711" fmla="*/ 1504198 h 2793076"/>
              <a:gd name="connsiteX712" fmla="*/ 2378537 w 4384283"/>
              <a:gd name="connsiteY712" fmla="*/ 1483631 h 2793076"/>
              <a:gd name="connsiteX713" fmla="*/ 2911367 w 4384283"/>
              <a:gd name="connsiteY713" fmla="*/ 1482743 h 2793076"/>
              <a:gd name="connsiteX714" fmla="*/ 2889192 w 4384283"/>
              <a:gd name="connsiteY714" fmla="*/ 1504960 h 2793076"/>
              <a:gd name="connsiteX715" fmla="*/ 2911367 w 4384283"/>
              <a:gd name="connsiteY715" fmla="*/ 1527178 h 2793076"/>
              <a:gd name="connsiteX716" fmla="*/ 2933542 w 4384283"/>
              <a:gd name="connsiteY716" fmla="*/ 1504960 h 2793076"/>
              <a:gd name="connsiteX717" fmla="*/ 2911367 w 4384283"/>
              <a:gd name="connsiteY717" fmla="*/ 1482743 h 2793076"/>
              <a:gd name="connsiteX718" fmla="*/ 2431883 w 4384283"/>
              <a:gd name="connsiteY718" fmla="*/ 1481981 h 2793076"/>
              <a:gd name="connsiteX719" fmla="*/ 2409708 w 4384283"/>
              <a:gd name="connsiteY719" fmla="*/ 1504198 h 2793076"/>
              <a:gd name="connsiteX720" fmla="*/ 2431883 w 4384283"/>
              <a:gd name="connsiteY720" fmla="*/ 1526416 h 2793076"/>
              <a:gd name="connsiteX721" fmla="*/ 2454058 w 4384283"/>
              <a:gd name="connsiteY721" fmla="*/ 1504198 h 2793076"/>
              <a:gd name="connsiteX722" fmla="*/ 2431883 w 4384283"/>
              <a:gd name="connsiteY722" fmla="*/ 1481981 h 2793076"/>
              <a:gd name="connsiteX723" fmla="*/ 2858147 w 4384283"/>
              <a:gd name="connsiteY723" fmla="*/ 1481219 h 2793076"/>
              <a:gd name="connsiteX724" fmla="*/ 2834452 w 4384283"/>
              <a:gd name="connsiteY724" fmla="*/ 1504960 h 2793076"/>
              <a:gd name="connsiteX725" fmla="*/ 2858147 w 4384283"/>
              <a:gd name="connsiteY725" fmla="*/ 1528701 h 2793076"/>
              <a:gd name="connsiteX726" fmla="*/ 2881843 w 4384283"/>
              <a:gd name="connsiteY726" fmla="*/ 1504960 h 2793076"/>
              <a:gd name="connsiteX727" fmla="*/ 2858147 w 4384283"/>
              <a:gd name="connsiteY727" fmla="*/ 1481219 h 2793076"/>
              <a:gd name="connsiteX728" fmla="*/ 2485230 w 4384283"/>
              <a:gd name="connsiteY728" fmla="*/ 1480457 h 2793076"/>
              <a:gd name="connsiteX729" fmla="*/ 2461534 w 4384283"/>
              <a:gd name="connsiteY729" fmla="*/ 1504198 h 2793076"/>
              <a:gd name="connsiteX730" fmla="*/ 2485230 w 4384283"/>
              <a:gd name="connsiteY730" fmla="*/ 1527940 h 2793076"/>
              <a:gd name="connsiteX731" fmla="*/ 2508925 w 4384283"/>
              <a:gd name="connsiteY731" fmla="*/ 1504198 h 2793076"/>
              <a:gd name="connsiteX732" fmla="*/ 2485230 w 4384283"/>
              <a:gd name="connsiteY732" fmla="*/ 1480457 h 2793076"/>
              <a:gd name="connsiteX733" fmla="*/ 2751581 w 4384283"/>
              <a:gd name="connsiteY733" fmla="*/ 1480203 h 2793076"/>
              <a:gd name="connsiteX734" fmla="*/ 2726872 w 4384283"/>
              <a:gd name="connsiteY734" fmla="*/ 1504960 h 2793076"/>
              <a:gd name="connsiteX735" fmla="*/ 2751581 w 4384283"/>
              <a:gd name="connsiteY735" fmla="*/ 1529717 h 2793076"/>
              <a:gd name="connsiteX736" fmla="*/ 2776290 w 4384283"/>
              <a:gd name="connsiteY736" fmla="*/ 1504960 h 2793076"/>
              <a:gd name="connsiteX737" fmla="*/ 2751581 w 4384283"/>
              <a:gd name="connsiteY737" fmla="*/ 1480203 h 2793076"/>
              <a:gd name="connsiteX738" fmla="*/ 2804928 w 4384283"/>
              <a:gd name="connsiteY738" fmla="*/ 1480076 h 2793076"/>
              <a:gd name="connsiteX739" fmla="*/ 2780218 w 4384283"/>
              <a:gd name="connsiteY739" fmla="*/ 1504833 h 2793076"/>
              <a:gd name="connsiteX740" fmla="*/ 2804928 w 4384283"/>
              <a:gd name="connsiteY740" fmla="*/ 1529590 h 2793076"/>
              <a:gd name="connsiteX741" fmla="*/ 2829637 w 4384283"/>
              <a:gd name="connsiteY741" fmla="*/ 1504833 h 2793076"/>
              <a:gd name="connsiteX742" fmla="*/ 2804928 w 4384283"/>
              <a:gd name="connsiteY742" fmla="*/ 1480076 h 2793076"/>
              <a:gd name="connsiteX743" fmla="*/ 2698235 w 4384283"/>
              <a:gd name="connsiteY743" fmla="*/ 1479949 h 2793076"/>
              <a:gd name="connsiteX744" fmla="*/ 2673526 w 4384283"/>
              <a:gd name="connsiteY744" fmla="*/ 1504706 h 2793076"/>
              <a:gd name="connsiteX745" fmla="*/ 2698235 w 4384283"/>
              <a:gd name="connsiteY745" fmla="*/ 1529463 h 2793076"/>
              <a:gd name="connsiteX746" fmla="*/ 2722944 w 4384283"/>
              <a:gd name="connsiteY746" fmla="*/ 1504706 h 2793076"/>
              <a:gd name="connsiteX747" fmla="*/ 2698235 w 4384283"/>
              <a:gd name="connsiteY747" fmla="*/ 1479949 h 2793076"/>
              <a:gd name="connsiteX748" fmla="*/ 2645142 w 4384283"/>
              <a:gd name="connsiteY748" fmla="*/ 1479949 h 2793076"/>
              <a:gd name="connsiteX749" fmla="*/ 2620433 w 4384283"/>
              <a:gd name="connsiteY749" fmla="*/ 1504706 h 2793076"/>
              <a:gd name="connsiteX750" fmla="*/ 2645142 w 4384283"/>
              <a:gd name="connsiteY750" fmla="*/ 1529463 h 2793076"/>
              <a:gd name="connsiteX751" fmla="*/ 2669851 w 4384283"/>
              <a:gd name="connsiteY751" fmla="*/ 1504706 h 2793076"/>
              <a:gd name="connsiteX752" fmla="*/ 2645142 w 4384283"/>
              <a:gd name="connsiteY752" fmla="*/ 1479949 h 2793076"/>
              <a:gd name="connsiteX753" fmla="*/ 2591796 w 4384283"/>
              <a:gd name="connsiteY753" fmla="*/ 1479822 h 2793076"/>
              <a:gd name="connsiteX754" fmla="*/ 2567086 w 4384283"/>
              <a:gd name="connsiteY754" fmla="*/ 1504579 h 2793076"/>
              <a:gd name="connsiteX755" fmla="*/ 2591796 w 4384283"/>
              <a:gd name="connsiteY755" fmla="*/ 1529336 h 2793076"/>
              <a:gd name="connsiteX756" fmla="*/ 2616505 w 4384283"/>
              <a:gd name="connsiteY756" fmla="*/ 1504579 h 2793076"/>
              <a:gd name="connsiteX757" fmla="*/ 2591796 w 4384283"/>
              <a:gd name="connsiteY757" fmla="*/ 1479822 h 2793076"/>
              <a:gd name="connsiteX758" fmla="*/ 2538449 w 4384283"/>
              <a:gd name="connsiteY758" fmla="*/ 1479569 h 2793076"/>
              <a:gd name="connsiteX759" fmla="*/ 2513740 w 4384283"/>
              <a:gd name="connsiteY759" fmla="*/ 1504325 h 2793076"/>
              <a:gd name="connsiteX760" fmla="*/ 2538449 w 4384283"/>
              <a:gd name="connsiteY760" fmla="*/ 1529082 h 2793076"/>
              <a:gd name="connsiteX761" fmla="*/ 2563158 w 4384283"/>
              <a:gd name="connsiteY761" fmla="*/ 1504325 h 2793076"/>
              <a:gd name="connsiteX762" fmla="*/ 2538449 w 4384283"/>
              <a:gd name="connsiteY762" fmla="*/ 1479569 h 2793076"/>
              <a:gd name="connsiteX763" fmla="*/ 2860175 w 4384283"/>
              <a:gd name="connsiteY763" fmla="*/ 1434879 h 2793076"/>
              <a:gd name="connsiteX764" fmla="*/ 2843575 w 4384283"/>
              <a:gd name="connsiteY764" fmla="*/ 1451638 h 2793076"/>
              <a:gd name="connsiteX765" fmla="*/ 2860175 w 4384283"/>
              <a:gd name="connsiteY765" fmla="*/ 1468396 h 2793076"/>
              <a:gd name="connsiteX766" fmla="*/ 2876774 w 4384283"/>
              <a:gd name="connsiteY766" fmla="*/ 1451638 h 2793076"/>
              <a:gd name="connsiteX767" fmla="*/ 2860175 w 4384283"/>
              <a:gd name="connsiteY767" fmla="*/ 1434879 h 2793076"/>
              <a:gd name="connsiteX768" fmla="*/ 2537436 w 4384283"/>
              <a:gd name="connsiteY768" fmla="*/ 1434118 h 2793076"/>
              <a:gd name="connsiteX769" fmla="*/ 2520836 w 4384283"/>
              <a:gd name="connsiteY769" fmla="*/ 1450876 h 2793076"/>
              <a:gd name="connsiteX770" fmla="*/ 2537436 w 4384283"/>
              <a:gd name="connsiteY770" fmla="*/ 1467635 h 2793076"/>
              <a:gd name="connsiteX771" fmla="*/ 2554035 w 4384283"/>
              <a:gd name="connsiteY771" fmla="*/ 1450876 h 2793076"/>
              <a:gd name="connsiteX772" fmla="*/ 2537436 w 4384283"/>
              <a:gd name="connsiteY772" fmla="*/ 1434118 h 2793076"/>
              <a:gd name="connsiteX773" fmla="*/ 2804928 w 4384283"/>
              <a:gd name="connsiteY773" fmla="*/ 1428024 h 2793076"/>
              <a:gd name="connsiteX774" fmla="*/ 2781486 w 4384283"/>
              <a:gd name="connsiteY774" fmla="*/ 1451511 h 2793076"/>
              <a:gd name="connsiteX775" fmla="*/ 2804928 w 4384283"/>
              <a:gd name="connsiteY775" fmla="*/ 1474998 h 2793076"/>
              <a:gd name="connsiteX776" fmla="*/ 2828370 w 4384283"/>
              <a:gd name="connsiteY776" fmla="*/ 1451511 h 2793076"/>
              <a:gd name="connsiteX777" fmla="*/ 2804928 w 4384283"/>
              <a:gd name="connsiteY777" fmla="*/ 1428024 h 2793076"/>
              <a:gd name="connsiteX778" fmla="*/ 2751581 w 4384283"/>
              <a:gd name="connsiteY778" fmla="*/ 1427389 h 2793076"/>
              <a:gd name="connsiteX779" fmla="*/ 2727379 w 4384283"/>
              <a:gd name="connsiteY779" fmla="*/ 1451511 h 2793076"/>
              <a:gd name="connsiteX780" fmla="*/ 2751581 w 4384283"/>
              <a:gd name="connsiteY780" fmla="*/ 1475633 h 2793076"/>
              <a:gd name="connsiteX781" fmla="*/ 2775783 w 4384283"/>
              <a:gd name="connsiteY781" fmla="*/ 1451511 h 2793076"/>
              <a:gd name="connsiteX782" fmla="*/ 2751581 w 4384283"/>
              <a:gd name="connsiteY782" fmla="*/ 1427389 h 2793076"/>
              <a:gd name="connsiteX783" fmla="*/ 2591796 w 4384283"/>
              <a:gd name="connsiteY783" fmla="*/ 1427008 h 2793076"/>
              <a:gd name="connsiteX784" fmla="*/ 2567720 w 4384283"/>
              <a:gd name="connsiteY784" fmla="*/ 1451130 h 2793076"/>
              <a:gd name="connsiteX785" fmla="*/ 2591796 w 4384283"/>
              <a:gd name="connsiteY785" fmla="*/ 1475252 h 2793076"/>
              <a:gd name="connsiteX786" fmla="*/ 2615998 w 4384283"/>
              <a:gd name="connsiteY786" fmla="*/ 1451130 h 2793076"/>
              <a:gd name="connsiteX787" fmla="*/ 2591796 w 4384283"/>
              <a:gd name="connsiteY787" fmla="*/ 1427008 h 2793076"/>
              <a:gd name="connsiteX788" fmla="*/ 2698235 w 4384283"/>
              <a:gd name="connsiteY788" fmla="*/ 1426754 h 2793076"/>
              <a:gd name="connsiteX789" fmla="*/ 2673652 w 4384283"/>
              <a:gd name="connsiteY789" fmla="*/ 1451384 h 2793076"/>
              <a:gd name="connsiteX790" fmla="*/ 2698235 w 4384283"/>
              <a:gd name="connsiteY790" fmla="*/ 1476014 h 2793076"/>
              <a:gd name="connsiteX791" fmla="*/ 2722817 w 4384283"/>
              <a:gd name="connsiteY791" fmla="*/ 1451384 h 2793076"/>
              <a:gd name="connsiteX792" fmla="*/ 2698235 w 4384283"/>
              <a:gd name="connsiteY792" fmla="*/ 1426754 h 2793076"/>
              <a:gd name="connsiteX793" fmla="*/ 2645142 w 4384283"/>
              <a:gd name="connsiteY793" fmla="*/ 1426627 h 2793076"/>
              <a:gd name="connsiteX794" fmla="*/ 2620560 w 4384283"/>
              <a:gd name="connsiteY794" fmla="*/ 1451257 h 2793076"/>
              <a:gd name="connsiteX795" fmla="*/ 2645142 w 4384283"/>
              <a:gd name="connsiteY795" fmla="*/ 1475887 h 2793076"/>
              <a:gd name="connsiteX796" fmla="*/ 2669724 w 4384283"/>
              <a:gd name="connsiteY796" fmla="*/ 1451257 h 2793076"/>
              <a:gd name="connsiteX797" fmla="*/ 2645142 w 4384283"/>
              <a:gd name="connsiteY797" fmla="*/ 1426627 h 2793076"/>
              <a:gd name="connsiteX798" fmla="*/ 2842055 w 4384283"/>
              <a:gd name="connsiteY798" fmla="*/ 1389555 h 2793076"/>
              <a:gd name="connsiteX799" fmla="*/ 2833438 w 4384283"/>
              <a:gd name="connsiteY799" fmla="*/ 1398188 h 2793076"/>
              <a:gd name="connsiteX800" fmla="*/ 2842055 w 4384283"/>
              <a:gd name="connsiteY800" fmla="*/ 1406822 h 2793076"/>
              <a:gd name="connsiteX801" fmla="*/ 2850671 w 4384283"/>
              <a:gd name="connsiteY801" fmla="*/ 1398188 h 2793076"/>
              <a:gd name="connsiteX802" fmla="*/ 2842055 w 4384283"/>
              <a:gd name="connsiteY802" fmla="*/ 1389555 h 2793076"/>
              <a:gd name="connsiteX803" fmla="*/ 2554035 w 4384283"/>
              <a:gd name="connsiteY803" fmla="*/ 1388921 h 2793076"/>
              <a:gd name="connsiteX804" fmla="*/ 2545419 w 4384283"/>
              <a:gd name="connsiteY804" fmla="*/ 1397554 h 2793076"/>
              <a:gd name="connsiteX805" fmla="*/ 2554035 w 4384283"/>
              <a:gd name="connsiteY805" fmla="*/ 1406187 h 2793076"/>
              <a:gd name="connsiteX806" fmla="*/ 2562652 w 4384283"/>
              <a:gd name="connsiteY806" fmla="*/ 1397554 h 2793076"/>
              <a:gd name="connsiteX807" fmla="*/ 2554035 w 4384283"/>
              <a:gd name="connsiteY807" fmla="*/ 1388921 h 2793076"/>
              <a:gd name="connsiteX808" fmla="*/ 2805054 w 4384283"/>
              <a:gd name="connsiteY808" fmla="*/ 1381684 h 2793076"/>
              <a:gd name="connsiteX809" fmla="*/ 2788455 w 4384283"/>
              <a:gd name="connsiteY809" fmla="*/ 1398188 h 2793076"/>
              <a:gd name="connsiteX810" fmla="*/ 2805054 w 4384283"/>
              <a:gd name="connsiteY810" fmla="*/ 1414693 h 2793076"/>
              <a:gd name="connsiteX811" fmla="*/ 2821654 w 4384283"/>
              <a:gd name="connsiteY811" fmla="*/ 1398188 h 2793076"/>
              <a:gd name="connsiteX812" fmla="*/ 2805054 w 4384283"/>
              <a:gd name="connsiteY812" fmla="*/ 1381684 h 2793076"/>
              <a:gd name="connsiteX813" fmla="*/ 2591796 w 4384283"/>
              <a:gd name="connsiteY813" fmla="*/ 1381303 h 2793076"/>
              <a:gd name="connsiteX814" fmla="*/ 2575196 w 4384283"/>
              <a:gd name="connsiteY814" fmla="*/ 1397808 h 2793076"/>
              <a:gd name="connsiteX815" fmla="*/ 2591796 w 4384283"/>
              <a:gd name="connsiteY815" fmla="*/ 1414312 h 2793076"/>
              <a:gd name="connsiteX816" fmla="*/ 2608395 w 4384283"/>
              <a:gd name="connsiteY816" fmla="*/ 1397808 h 2793076"/>
              <a:gd name="connsiteX817" fmla="*/ 2591796 w 4384283"/>
              <a:gd name="connsiteY817" fmla="*/ 1381303 h 2793076"/>
              <a:gd name="connsiteX818" fmla="*/ 2751581 w 4384283"/>
              <a:gd name="connsiteY818" fmla="*/ 1375971 h 2793076"/>
              <a:gd name="connsiteX819" fmla="*/ 2729406 w 4384283"/>
              <a:gd name="connsiteY819" fmla="*/ 1398188 h 2793076"/>
              <a:gd name="connsiteX820" fmla="*/ 2751581 w 4384283"/>
              <a:gd name="connsiteY820" fmla="*/ 1420406 h 2793076"/>
              <a:gd name="connsiteX821" fmla="*/ 2773756 w 4384283"/>
              <a:gd name="connsiteY821" fmla="*/ 1398188 h 2793076"/>
              <a:gd name="connsiteX822" fmla="*/ 2751581 w 4384283"/>
              <a:gd name="connsiteY822" fmla="*/ 1375971 h 2793076"/>
              <a:gd name="connsiteX823" fmla="*/ 2698235 w 4384283"/>
              <a:gd name="connsiteY823" fmla="*/ 1375463 h 2793076"/>
              <a:gd name="connsiteX824" fmla="*/ 2675680 w 4384283"/>
              <a:gd name="connsiteY824" fmla="*/ 1398062 h 2793076"/>
              <a:gd name="connsiteX825" fmla="*/ 2698235 w 4384283"/>
              <a:gd name="connsiteY825" fmla="*/ 1420660 h 2793076"/>
              <a:gd name="connsiteX826" fmla="*/ 2720790 w 4384283"/>
              <a:gd name="connsiteY826" fmla="*/ 1398062 h 2793076"/>
              <a:gd name="connsiteX827" fmla="*/ 2698235 w 4384283"/>
              <a:gd name="connsiteY827" fmla="*/ 1375463 h 2793076"/>
              <a:gd name="connsiteX828" fmla="*/ 2645142 w 4384283"/>
              <a:gd name="connsiteY828" fmla="*/ 1375336 h 2793076"/>
              <a:gd name="connsiteX829" fmla="*/ 2622587 w 4384283"/>
              <a:gd name="connsiteY829" fmla="*/ 1397935 h 2793076"/>
              <a:gd name="connsiteX830" fmla="*/ 2645142 w 4384283"/>
              <a:gd name="connsiteY830" fmla="*/ 1420533 h 2793076"/>
              <a:gd name="connsiteX831" fmla="*/ 2667697 w 4384283"/>
              <a:gd name="connsiteY831" fmla="*/ 1397935 h 2793076"/>
              <a:gd name="connsiteX832" fmla="*/ 2645142 w 4384283"/>
              <a:gd name="connsiteY832" fmla="*/ 1375336 h 2793076"/>
              <a:gd name="connsiteX833" fmla="*/ 2804928 w 4384283"/>
              <a:gd name="connsiteY833" fmla="*/ 1328362 h 2793076"/>
              <a:gd name="connsiteX834" fmla="*/ 2788328 w 4384283"/>
              <a:gd name="connsiteY834" fmla="*/ 1344866 h 2793076"/>
              <a:gd name="connsiteX835" fmla="*/ 2804928 w 4384283"/>
              <a:gd name="connsiteY835" fmla="*/ 1361371 h 2793076"/>
              <a:gd name="connsiteX836" fmla="*/ 2821527 w 4384283"/>
              <a:gd name="connsiteY836" fmla="*/ 1344866 h 2793076"/>
              <a:gd name="connsiteX837" fmla="*/ 2804928 w 4384283"/>
              <a:gd name="connsiteY837" fmla="*/ 1328362 h 2793076"/>
              <a:gd name="connsiteX838" fmla="*/ 2591796 w 4384283"/>
              <a:gd name="connsiteY838" fmla="*/ 1327981 h 2793076"/>
              <a:gd name="connsiteX839" fmla="*/ 2575196 w 4384283"/>
              <a:gd name="connsiteY839" fmla="*/ 1344485 h 2793076"/>
              <a:gd name="connsiteX840" fmla="*/ 2591796 w 4384283"/>
              <a:gd name="connsiteY840" fmla="*/ 1360990 h 2793076"/>
              <a:gd name="connsiteX841" fmla="*/ 2608395 w 4384283"/>
              <a:gd name="connsiteY841" fmla="*/ 1344485 h 2793076"/>
              <a:gd name="connsiteX842" fmla="*/ 2591796 w 4384283"/>
              <a:gd name="connsiteY842" fmla="*/ 1327981 h 2793076"/>
              <a:gd name="connsiteX843" fmla="*/ 2751581 w 4384283"/>
              <a:gd name="connsiteY843" fmla="*/ 1324807 h 2793076"/>
              <a:gd name="connsiteX844" fmla="*/ 2731434 w 4384283"/>
              <a:gd name="connsiteY844" fmla="*/ 1344993 h 2793076"/>
              <a:gd name="connsiteX845" fmla="*/ 2751581 w 4384283"/>
              <a:gd name="connsiteY845" fmla="*/ 1365179 h 2793076"/>
              <a:gd name="connsiteX846" fmla="*/ 2771729 w 4384283"/>
              <a:gd name="connsiteY846" fmla="*/ 1344993 h 2793076"/>
              <a:gd name="connsiteX847" fmla="*/ 2751581 w 4384283"/>
              <a:gd name="connsiteY847" fmla="*/ 1324807 h 2793076"/>
              <a:gd name="connsiteX848" fmla="*/ 2698235 w 4384283"/>
              <a:gd name="connsiteY848" fmla="*/ 1324172 h 2793076"/>
              <a:gd name="connsiteX849" fmla="*/ 2677707 w 4384283"/>
              <a:gd name="connsiteY849" fmla="*/ 1344739 h 2793076"/>
              <a:gd name="connsiteX850" fmla="*/ 2698235 w 4384283"/>
              <a:gd name="connsiteY850" fmla="*/ 1365306 h 2793076"/>
              <a:gd name="connsiteX851" fmla="*/ 2718762 w 4384283"/>
              <a:gd name="connsiteY851" fmla="*/ 1344739 h 2793076"/>
              <a:gd name="connsiteX852" fmla="*/ 2698235 w 4384283"/>
              <a:gd name="connsiteY852" fmla="*/ 1324172 h 2793076"/>
              <a:gd name="connsiteX853" fmla="*/ 2645142 w 4384283"/>
              <a:gd name="connsiteY853" fmla="*/ 1324045 h 2793076"/>
              <a:gd name="connsiteX854" fmla="*/ 2624614 w 4384283"/>
              <a:gd name="connsiteY854" fmla="*/ 1344612 h 2793076"/>
              <a:gd name="connsiteX855" fmla="*/ 2645142 w 4384283"/>
              <a:gd name="connsiteY855" fmla="*/ 1365179 h 2793076"/>
              <a:gd name="connsiteX856" fmla="*/ 2665669 w 4384283"/>
              <a:gd name="connsiteY856" fmla="*/ 1344612 h 2793076"/>
              <a:gd name="connsiteX857" fmla="*/ 2645142 w 4384283"/>
              <a:gd name="connsiteY857" fmla="*/ 1324045 h 2793076"/>
              <a:gd name="connsiteX858" fmla="*/ 2797705 w 4384283"/>
              <a:gd name="connsiteY858" fmla="*/ 1279991 h 2793076"/>
              <a:gd name="connsiteX859" fmla="*/ 2786174 w 4384283"/>
              <a:gd name="connsiteY859" fmla="*/ 1291544 h 2793076"/>
              <a:gd name="connsiteX860" fmla="*/ 2797705 w 4384283"/>
              <a:gd name="connsiteY860" fmla="*/ 1303097 h 2793076"/>
              <a:gd name="connsiteX861" fmla="*/ 2809236 w 4384283"/>
              <a:gd name="connsiteY861" fmla="*/ 1291544 h 2793076"/>
              <a:gd name="connsiteX862" fmla="*/ 2797705 w 4384283"/>
              <a:gd name="connsiteY862" fmla="*/ 1279991 h 2793076"/>
              <a:gd name="connsiteX863" fmla="*/ 2599652 w 4384283"/>
              <a:gd name="connsiteY863" fmla="*/ 1279610 h 2793076"/>
              <a:gd name="connsiteX864" fmla="*/ 2588121 w 4384283"/>
              <a:gd name="connsiteY864" fmla="*/ 1291163 h 2793076"/>
              <a:gd name="connsiteX865" fmla="*/ 2599652 w 4384283"/>
              <a:gd name="connsiteY865" fmla="*/ 1302716 h 2793076"/>
              <a:gd name="connsiteX866" fmla="*/ 2611183 w 4384283"/>
              <a:gd name="connsiteY866" fmla="*/ 1291163 h 2793076"/>
              <a:gd name="connsiteX867" fmla="*/ 2599652 w 4384283"/>
              <a:gd name="connsiteY867" fmla="*/ 1279610 h 2793076"/>
              <a:gd name="connsiteX868" fmla="*/ 2751581 w 4384283"/>
              <a:gd name="connsiteY868" fmla="*/ 1273643 h 2793076"/>
              <a:gd name="connsiteX869" fmla="*/ 2733588 w 4384283"/>
              <a:gd name="connsiteY869" fmla="*/ 1291671 h 2793076"/>
              <a:gd name="connsiteX870" fmla="*/ 2751581 w 4384283"/>
              <a:gd name="connsiteY870" fmla="*/ 1309699 h 2793076"/>
              <a:gd name="connsiteX871" fmla="*/ 2769575 w 4384283"/>
              <a:gd name="connsiteY871" fmla="*/ 1291671 h 2793076"/>
              <a:gd name="connsiteX872" fmla="*/ 2751581 w 4384283"/>
              <a:gd name="connsiteY872" fmla="*/ 1273643 h 2793076"/>
              <a:gd name="connsiteX873" fmla="*/ 2698235 w 4384283"/>
              <a:gd name="connsiteY873" fmla="*/ 1273008 h 2793076"/>
              <a:gd name="connsiteX874" fmla="*/ 2679988 w 4384283"/>
              <a:gd name="connsiteY874" fmla="*/ 1291290 h 2793076"/>
              <a:gd name="connsiteX875" fmla="*/ 2698235 w 4384283"/>
              <a:gd name="connsiteY875" fmla="*/ 1309572 h 2793076"/>
              <a:gd name="connsiteX876" fmla="*/ 2716482 w 4384283"/>
              <a:gd name="connsiteY876" fmla="*/ 1291290 h 2793076"/>
              <a:gd name="connsiteX877" fmla="*/ 2698235 w 4384283"/>
              <a:gd name="connsiteY877" fmla="*/ 1273008 h 2793076"/>
              <a:gd name="connsiteX878" fmla="*/ 2645142 w 4384283"/>
              <a:gd name="connsiteY878" fmla="*/ 1273008 h 2793076"/>
              <a:gd name="connsiteX879" fmla="*/ 2626895 w 4384283"/>
              <a:gd name="connsiteY879" fmla="*/ 1291290 h 2793076"/>
              <a:gd name="connsiteX880" fmla="*/ 2645142 w 4384283"/>
              <a:gd name="connsiteY880" fmla="*/ 1309572 h 2793076"/>
              <a:gd name="connsiteX881" fmla="*/ 2663389 w 4384283"/>
              <a:gd name="connsiteY881" fmla="*/ 1291290 h 2793076"/>
              <a:gd name="connsiteX882" fmla="*/ 2645142 w 4384283"/>
              <a:gd name="connsiteY882" fmla="*/ 1273008 h 2793076"/>
              <a:gd name="connsiteX883" fmla="*/ 2786174 w 4384283"/>
              <a:gd name="connsiteY883" fmla="*/ 1229588 h 2793076"/>
              <a:gd name="connsiteX884" fmla="*/ 2777557 w 4384283"/>
              <a:gd name="connsiteY884" fmla="*/ 1238221 h 2793076"/>
              <a:gd name="connsiteX885" fmla="*/ 2786174 w 4384283"/>
              <a:gd name="connsiteY885" fmla="*/ 1246855 h 2793076"/>
              <a:gd name="connsiteX886" fmla="*/ 2794790 w 4384283"/>
              <a:gd name="connsiteY886" fmla="*/ 1238221 h 2793076"/>
              <a:gd name="connsiteX887" fmla="*/ 2786174 w 4384283"/>
              <a:gd name="connsiteY887" fmla="*/ 1229588 h 2793076"/>
              <a:gd name="connsiteX888" fmla="*/ 2607381 w 4384283"/>
              <a:gd name="connsiteY888" fmla="*/ 1229080 h 2793076"/>
              <a:gd name="connsiteX889" fmla="*/ 2598765 w 4384283"/>
              <a:gd name="connsiteY889" fmla="*/ 1237714 h 2793076"/>
              <a:gd name="connsiteX890" fmla="*/ 2607381 w 4384283"/>
              <a:gd name="connsiteY890" fmla="*/ 1246347 h 2793076"/>
              <a:gd name="connsiteX891" fmla="*/ 2615998 w 4384283"/>
              <a:gd name="connsiteY891" fmla="*/ 1237714 h 2793076"/>
              <a:gd name="connsiteX892" fmla="*/ 2607381 w 4384283"/>
              <a:gd name="connsiteY892" fmla="*/ 1229080 h 2793076"/>
              <a:gd name="connsiteX893" fmla="*/ 2751581 w 4384283"/>
              <a:gd name="connsiteY893" fmla="*/ 1222352 h 2793076"/>
              <a:gd name="connsiteX894" fmla="*/ 2735742 w 4384283"/>
              <a:gd name="connsiteY894" fmla="*/ 1238221 h 2793076"/>
              <a:gd name="connsiteX895" fmla="*/ 2751581 w 4384283"/>
              <a:gd name="connsiteY895" fmla="*/ 1254091 h 2793076"/>
              <a:gd name="connsiteX896" fmla="*/ 2767420 w 4384283"/>
              <a:gd name="connsiteY896" fmla="*/ 1238221 h 2793076"/>
              <a:gd name="connsiteX897" fmla="*/ 2751581 w 4384283"/>
              <a:gd name="connsiteY897" fmla="*/ 1222352 h 2793076"/>
              <a:gd name="connsiteX898" fmla="*/ 2698235 w 4384283"/>
              <a:gd name="connsiteY898" fmla="*/ 1221844 h 2793076"/>
              <a:gd name="connsiteX899" fmla="*/ 2682142 w 4384283"/>
              <a:gd name="connsiteY899" fmla="*/ 1237968 h 2793076"/>
              <a:gd name="connsiteX900" fmla="*/ 2698235 w 4384283"/>
              <a:gd name="connsiteY900" fmla="*/ 1254091 h 2793076"/>
              <a:gd name="connsiteX901" fmla="*/ 2714328 w 4384283"/>
              <a:gd name="connsiteY901" fmla="*/ 1237968 h 2793076"/>
              <a:gd name="connsiteX902" fmla="*/ 2698235 w 4384283"/>
              <a:gd name="connsiteY902" fmla="*/ 1221844 h 2793076"/>
              <a:gd name="connsiteX903" fmla="*/ 2642861 w 4384283"/>
              <a:gd name="connsiteY903" fmla="*/ 1221844 h 2793076"/>
              <a:gd name="connsiteX904" fmla="*/ 2626769 w 4384283"/>
              <a:gd name="connsiteY904" fmla="*/ 1237968 h 2793076"/>
              <a:gd name="connsiteX905" fmla="*/ 2642861 w 4384283"/>
              <a:gd name="connsiteY905" fmla="*/ 1254091 h 2793076"/>
              <a:gd name="connsiteX906" fmla="*/ 2658954 w 4384283"/>
              <a:gd name="connsiteY906" fmla="*/ 1237968 h 2793076"/>
              <a:gd name="connsiteX907" fmla="*/ 2642861 w 4384283"/>
              <a:gd name="connsiteY907" fmla="*/ 1221844 h 2793076"/>
              <a:gd name="connsiteX908" fmla="*/ 2751581 w 4384283"/>
              <a:gd name="connsiteY908" fmla="*/ 1171442 h 2793076"/>
              <a:gd name="connsiteX909" fmla="*/ 2738150 w 4384283"/>
              <a:gd name="connsiteY909" fmla="*/ 1184899 h 2793076"/>
              <a:gd name="connsiteX910" fmla="*/ 2751581 w 4384283"/>
              <a:gd name="connsiteY910" fmla="*/ 1198357 h 2793076"/>
              <a:gd name="connsiteX911" fmla="*/ 2765013 w 4384283"/>
              <a:gd name="connsiteY911" fmla="*/ 1184899 h 2793076"/>
              <a:gd name="connsiteX912" fmla="*/ 2751581 w 4384283"/>
              <a:gd name="connsiteY912" fmla="*/ 1171442 h 2793076"/>
              <a:gd name="connsiteX913" fmla="*/ 2698235 w 4384283"/>
              <a:gd name="connsiteY913" fmla="*/ 1171188 h 2793076"/>
              <a:gd name="connsiteX914" fmla="*/ 2684676 w 4384283"/>
              <a:gd name="connsiteY914" fmla="*/ 1184772 h 2793076"/>
              <a:gd name="connsiteX915" fmla="*/ 2698235 w 4384283"/>
              <a:gd name="connsiteY915" fmla="*/ 1198357 h 2793076"/>
              <a:gd name="connsiteX916" fmla="*/ 2711793 w 4384283"/>
              <a:gd name="connsiteY916" fmla="*/ 1184772 h 2793076"/>
              <a:gd name="connsiteX917" fmla="*/ 2698235 w 4384283"/>
              <a:gd name="connsiteY917" fmla="*/ 1171188 h 2793076"/>
              <a:gd name="connsiteX918" fmla="*/ 2645142 w 4384283"/>
              <a:gd name="connsiteY918" fmla="*/ 1171061 h 2793076"/>
              <a:gd name="connsiteX919" fmla="*/ 2631584 w 4384283"/>
              <a:gd name="connsiteY919" fmla="*/ 1184645 h 2793076"/>
              <a:gd name="connsiteX920" fmla="*/ 2645142 w 4384283"/>
              <a:gd name="connsiteY920" fmla="*/ 1198230 h 2793076"/>
              <a:gd name="connsiteX921" fmla="*/ 2658700 w 4384283"/>
              <a:gd name="connsiteY921" fmla="*/ 1184645 h 2793076"/>
              <a:gd name="connsiteX922" fmla="*/ 2645142 w 4384283"/>
              <a:gd name="connsiteY922" fmla="*/ 1171061 h 2793076"/>
              <a:gd name="connsiteX923" fmla="*/ 2742204 w 4384283"/>
              <a:gd name="connsiteY923" fmla="*/ 1122944 h 2793076"/>
              <a:gd name="connsiteX924" fmla="*/ 2733588 w 4384283"/>
              <a:gd name="connsiteY924" fmla="*/ 1131577 h 2793076"/>
              <a:gd name="connsiteX925" fmla="*/ 2742204 w 4384283"/>
              <a:gd name="connsiteY925" fmla="*/ 1140210 h 2793076"/>
              <a:gd name="connsiteX926" fmla="*/ 2750821 w 4384283"/>
              <a:gd name="connsiteY926" fmla="*/ 1131577 h 2793076"/>
              <a:gd name="connsiteX927" fmla="*/ 2742204 w 4384283"/>
              <a:gd name="connsiteY927" fmla="*/ 1122944 h 2793076"/>
              <a:gd name="connsiteX928" fmla="*/ 2651478 w 4384283"/>
              <a:gd name="connsiteY928" fmla="*/ 1122690 h 2793076"/>
              <a:gd name="connsiteX929" fmla="*/ 2642861 w 4384283"/>
              <a:gd name="connsiteY929" fmla="*/ 1131323 h 2793076"/>
              <a:gd name="connsiteX930" fmla="*/ 2651478 w 4384283"/>
              <a:gd name="connsiteY930" fmla="*/ 1139956 h 2793076"/>
              <a:gd name="connsiteX931" fmla="*/ 2660094 w 4384283"/>
              <a:gd name="connsiteY931" fmla="*/ 1131323 h 2793076"/>
              <a:gd name="connsiteX932" fmla="*/ 2651478 w 4384283"/>
              <a:gd name="connsiteY932" fmla="*/ 1122690 h 2793076"/>
              <a:gd name="connsiteX933" fmla="*/ 2697728 w 4384283"/>
              <a:gd name="connsiteY933" fmla="*/ 1119516 h 2793076"/>
              <a:gd name="connsiteX934" fmla="*/ 2685944 w 4384283"/>
              <a:gd name="connsiteY934" fmla="*/ 1131323 h 2793076"/>
              <a:gd name="connsiteX935" fmla="*/ 2697728 w 4384283"/>
              <a:gd name="connsiteY935" fmla="*/ 1143003 h 2793076"/>
              <a:gd name="connsiteX936" fmla="*/ 2709512 w 4384283"/>
              <a:gd name="connsiteY936" fmla="*/ 1131323 h 2793076"/>
              <a:gd name="connsiteX937" fmla="*/ 2697728 w 4384283"/>
              <a:gd name="connsiteY937" fmla="*/ 1119516 h 2793076"/>
              <a:gd name="connsiteX938" fmla="*/ 2711666 w 4384283"/>
              <a:gd name="connsiteY938" fmla="*/ 1067844 h 2793076"/>
              <a:gd name="connsiteX939" fmla="*/ 2701529 w 4384283"/>
              <a:gd name="connsiteY939" fmla="*/ 1078000 h 2793076"/>
              <a:gd name="connsiteX940" fmla="*/ 2711666 w 4384283"/>
              <a:gd name="connsiteY940" fmla="*/ 1088030 h 2793076"/>
              <a:gd name="connsiteX941" fmla="*/ 2721804 w 4384283"/>
              <a:gd name="connsiteY941" fmla="*/ 1078000 h 2793076"/>
              <a:gd name="connsiteX942" fmla="*/ 2711666 w 4384283"/>
              <a:gd name="connsiteY942" fmla="*/ 1067844 h 2793076"/>
              <a:gd name="connsiteX943" fmla="*/ 2675933 w 4384283"/>
              <a:gd name="connsiteY943" fmla="*/ 1067844 h 2793076"/>
              <a:gd name="connsiteX944" fmla="*/ 2665796 w 4384283"/>
              <a:gd name="connsiteY944" fmla="*/ 1078000 h 2793076"/>
              <a:gd name="connsiteX945" fmla="*/ 2675933 w 4384283"/>
              <a:gd name="connsiteY945" fmla="*/ 1088030 h 2793076"/>
              <a:gd name="connsiteX946" fmla="*/ 2686070 w 4384283"/>
              <a:gd name="connsiteY946" fmla="*/ 1078000 h 2793076"/>
              <a:gd name="connsiteX947" fmla="*/ 2675933 w 4384283"/>
              <a:gd name="connsiteY947" fmla="*/ 1067844 h 2793076"/>
              <a:gd name="connsiteX948" fmla="*/ 2693420 w 4384283"/>
              <a:gd name="connsiteY948" fmla="*/ 1015918 h 2793076"/>
              <a:gd name="connsiteX949" fmla="*/ 2684803 w 4384283"/>
              <a:gd name="connsiteY949" fmla="*/ 1024551 h 2793076"/>
              <a:gd name="connsiteX950" fmla="*/ 2693420 w 4384283"/>
              <a:gd name="connsiteY950" fmla="*/ 1033184 h 2793076"/>
              <a:gd name="connsiteX951" fmla="*/ 2702036 w 4384283"/>
              <a:gd name="connsiteY951" fmla="*/ 1024551 h 2793076"/>
              <a:gd name="connsiteX952" fmla="*/ 2693420 w 4384283"/>
              <a:gd name="connsiteY952" fmla="*/ 1015918 h 2793076"/>
              <a:gd name="connsiteX953" fmla="*/ 2693420 w 4384283"/>
              <a:gd name="connsiteY953" fmla="*/ 964627 h 2793076"/>
              <a:gd name="connsiteX954" fmla="*/ 2686831 w 4384283"/>
              <a:gd name="connsiteY954" fmla="*/ 971229 h 2793076"/>
              <a:gd name="connsiteX955" fmla="*/ 2693420 w 4384283"/>
              <a:gd name="connsiteY955" fmla="*/ 977831 h 2793076"/>
              <a:gd name="connsiteX956" fmla="*/ 2700009 w 4384283"/>
              <a:gd name="connsiteY956" fmla="*/ 971229 h 2793076"/>
              <a:gd name="connsiteX957" fmla="*/ 2693420 w 4384283"/>
              <a:gd name="connsiteY957" fmla="*/ 964627 h 2793076"/>
              <a:gd name="connsiteX958" fmla="*/ 959600 w 4384283"/>
              <a:gd name="connsiteY958" fmla="*/ 0 h 2793076"/>
              <a:gd name="connsiteX959" fmla="*/ 4384283 w 4384283"/>
              <a:gd name="connsiteY959" fmla="*/ 0 h 2793076"/>
              <a:gd name="connsiteX960" fmla="*/ 4384283 w 4384283"/>
              <a:gd name="connsiteY960" fmla="*/ 2793076 h 2793076"/>
              <a:gd name="connsiteX961" fmla="*/ 0 w 4384283"/>
              <a:gd name="connsiteY961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</a:cxnLst>
            <a:rect l="l" t="t" r="r" b="b"/>
            <a:pathLst>
              <a:path w="4384283" h="2793076">
                <a:moveTo>
                  <a:pt x="2271844" y="2298067"/>
                </a:moveTo>
                <a:cubicBezTo>
                  <a:pt x="2268550" y="2298067"/>
                  <a:pt x="2265889" y="2300733"/>
                  <a:pt x="2265889" y="2304034"/>
                </a:cubicBezTo>
                <a:cubicBezTo>
                  <a:pt x="2265889" y="2307335"/>
                  <a:pt x="2268550" y="2310001"/>
                  <a:pt x="2271844" y="2310001"/>
                </a:cubicBezTo>
                <a:cubicBezTo>
                  <a:pt x="2275139" y="2310001"/>
                  <a:pt x="2277800" y="2307335"/>
                  <a:pt x="2277800" y="2304034"/>
                </a:cubicBezTo>
                <a:cubicBezTo>
                  <a:pt x="2277800" y="2300733"/>
                  <a:pt x="2275139" y="2298067"/>
                  <a:pt x="2271844" y="2298067"/>
                </a:cubicBezTo>
                <a:close/>
                <a:moveTo>
                  <a:pt x="2285403" y="2244491"/>
                </a:moveTo>
                <a:cubicBezTo>
                  <a:pt x="2281981" y="2244491"/>
                  <a:pt x="2279194" y="2247284"/>
                  <a:pt x="2279194" y="2250712"/>
                </a:cubicBezTo>
                <a:cubicBezTo>
                  <a:pt x="2279194" y="2254139"/>
                  <a:pt x="2281981" y="2256933"/>
                  <a:pt x="2285403" y="2256933"/>
                </a:cubicBezTo>
                <a:cubicBezTo>
                  <a:pt x="2288824" y="2256933"/>
                  <a:pt x="2291612" y="2254139"/>
                  <a:pt x="2291612" y="2250712"/>
                </a:cubicBezTo>
                <a:cubicBezTo>
                  <a:pt x="2291612" y="2247284"/>
                  <a:pt x="2288824" y="2244491"/>
                  <a:pt x="2285403" y="2244491"/>
                </a:cubicBezTo>
                <a:close/>
                <a:moveTo>
                  <a:pt x="2325191" y="2242586"/>
                </a:moveTo>
                <a:cubicBezTo>
                  <a:pt x="2320756" y="2242586"/>
                  <a:pt x="2317081" y="2246268"/>
                  <a:pt x="2317081" y="2250712"/>
                </a:cubicBezTo>
                <a:cubicBezTo>
                  <a:pt x="2317081" y="2255155"/>
                  <a:pt x="2320756" y="2258837"/>
                  <a:pt x="2325191" y="2258837"/>
                </a:cubicBezTo>
                <a:cubicBezTo>
                  <a:pt x="2329626" y="2258837"/>
                  <a:pt x="2333300" y="2255155"/>
                  <a:pt x="2333300" y="2250712"/>
                </a:cubicBezTo>
                <a:cubicBezTo>
                  <a:pt x="2333300" y="2246268"/>
                  <a:pt x="2329626" y="2242586"/>
                  <a:pt x="2325191" y="2242586"/>
                </a:cubicBezTo>
                <a:close/>
                <a:moveTo>
                  <a:pt x="2431757" y="2189772"/>
                </a:moveTo>
                <a:cubicBezTo>
                  <a:pt x="2427575" y="2189772"/>
                  <a:pt x="2424154" y="2193200"/>
                  <a:pt x="2424154" y="2197389"/>
                </a:cubicBezTo>
                <a:cubicBezTo>
                  <a:pt x="2424154" y="2201579"/>
                  <a:pt x="2427575" y="2205007"/>
                  <a:pt x="2431757" y="2205007"/>
                </a:cubicBezTo>
                <a:cubicBezTo>
                  <a:pt x="2435938" y="2205007"/>
                  <a:pt x="2439360" y="2201579"/>
                  <a:pt x="2439360" y="2197389"/>
                </a:cubicBezTo>
                <a:cubicBezTo>
                  <a:pt x="2439360" y="2193200"/>
                  <a:pt x="2435938" y="2189772"/>
                  <a:pt x="2431757" y="2189772"/>
                </a:cubicBezTo>
                <a:close/>
                <a:moveTo>
                  <a:pt x="2378410" y="2187487"/>
                </a:moveTo>
                <a:cubicBezTo>
                  <a:pt x="2372962" y="2187487"/>
                  <a:pt x="2368527" y="2191930"/>
                  <a:pt x="2368527" y="2197389"/>
                </a:cubicBezTo>
                <a:cubicBezTo>
                  <a:pt x="2368527" y="2202848"/>
                  <a:pt x="2372962" y="2207292"/>
                  <a:pt x="2378410" y="2207292"/>
                </a:cubicBezTo>
                <a:cubicBezTo>
                  <a:pt x="2383859" y="2207292"/>
                  <a:pt x="2388294" y="2202848"/>
                  <a:pt x="2388294" y="2197389"/>
                </a:cubicBezTo>
                <a:cubicBezTo>
                  <a:pt x="2388294" y="2191930"/>
                  <a:pt x="2383859" y="2187487"/>
                  <a:pt x="2378410" y="2187487"/>
                </a:cubicBezTo>
                <a:close/>
                <a:moveTo>
                  <a:pt x="2324050" y="2187487"/>
                </a:moveTo>
                <a:cubicBezTo>
                  <a:pt x="2318601" y="2187487"/>
                  <a:pt x="2314167" y="2191930"/>
                  <a:pt x="2314167" y="2197389"/>
                </a:cubicBezTo>
                <a:cubicBezTo>
                  <a:pt x="2314167" y="2202848"/>
                  <a:pt x="2318601" y="2207292"/>
                  <a:pt x="2324050" y="2207292"/>
                </a:cubicBezTo>
                <a:cubicBezTo>
                  <a:pt x="2329499" y="2207292"/>
                  <a:pt x="2333934" y="2202848"/>
                  <a:pt x="2333934" y="2197389"/>
                </a:cubicBezTo>
                <a:cubicBezTo>
                  <a:pt x="2333934" y="2191930"/>
                  <a:pt x="2329499" y="2187487"/>
                  <a:pt x="2324050" y="2187487"/>
                </a:cubicBezTo>
                <a:close/>
                <a:moveTo>
                  <a:pt x="2325191" y="2133402"/>
                </a:moveTo>
                <a:cubicBezTo>
                  <a:pt x="2319362" y="2133402"/>
                  <a:pt x="2314547" y="2138227"/>
                  <a:pt x="2314547" y="2144067"/>
                </a:cubicBezTo>
                <a:cubicBezTo>
                  <a:pt x="2314547" y="2149907"/>
                  <a:pt x="2319362" y="2154731"/>
                  <a:pt x="2325191" y="2154731"/>
                </a:cubicBezTo>
                <a:cubicBezTo>
                  <a:pt x="2331020" y="2154731"/>
                  <a:pt x="2335835" y="2149907"/>
                  <a:pt x="2335835" y="2144067"/>
                </a:cubicBezTo>
                <a:cubicBezTo>
                  <a:pt x="2335835" y="2138227"/>
                  <a:pt x="2331020" y="2133402"/>
                  <a:pt x="2325191" y="2133402"/>
                </a:cubicBezTo>
                <a:close/>
                <a:moveTo>
                  <a:pt x="2378410" y="2131879"/>
                </a:moveTo>
                <a:cubicBezTo>
                  <a:pt x="2371694" y="2131879"/>
                  <a:pt x="2366246" y="2137338"/>
                  <a:pt x="2366246" y="2144067"/>
                </a:cubicBezTo>
                <a:cubicBezTo>
                  <a:pt x="2366246" y="2150796"/>
                  <a:pt x="2371694" y="2156255"/>
                  <a:pt x="2378410" y="2156255"/>
                </a:cubicBezTo>
                <a:cubicBezTo>
                  <a:pt x="2385126" y="2156255"/>
                  <a:pt x="2390575" y="2150796"/>
                  <a:pt x="2390575" y="2144067"/>
                </a:cubicBezTo>
                <a:cubicBezTo>
                  <a:pt x="2390575" y="2137338"/>
                  <a:pt x="2385126" y="2131879"/>
                  <a:pt x="2378410" y="2131879"/>
                </a:cubicBezTo>
                <a:close/>
                <a:moveTo>
                  <a:pt x="2431757" y="2130609"/>
                </a:moveTo>
                <a:cubicBezTo>
                  <a:pt x="2424281" y="2130609"/>
                  <a:pt x="2418325" y="2136576"/>
                  <a:pt x="2418325" y="2144067"/>
                </a:cubicBezTo>
                <a:cubicBezTo>
                  <a:pt x="2418325" y="2151557"/>
                  <a:pt x="2424281" y="2157524"/>
                  <a:pt x="2431757" y="2157524"/>
                </a:cubicBezTo>
                <a:cubicBezTo>
                  <a:pt x="2439233" y="2157524"/>
                  <a:pt x="2445188" y="2151557"/>
                  <a:pt x="2445188" y="2144067"/>
                </a:cubicBezTo>
                <a:cubicBezTo>
                  <a:pt x="2445188" y="2136576"/>
                  <a:pt x="2439233" y="2130609"/>
                  <a:pt x="2431757" y="2130609"/>
                </a:cubicBezTo>
                <a:close/>
                <a:moveTo>
                  <a:pt x="2485103" y="2129467"/>
                </a:moveTo>
                <a:cubicBezTo>
                  <a:pt x="2477120" y="2129467"/>
                  <a:pt x="2470658" y="2135815"/>
                  <a:pt x="2470658" y="2143813"/>
                </a:cubicBezTo>
                <a:cubicBezTo>
                  <a:pt x="2470658" y="2151811"/>
                  <a:pt x="2477120" y="2158286"/>
                  <a:pt x="2485103" y="2158286"/>
                </a:cubicBezTo>
                <a:cubicBezTo>
                  <a:pt x="2493086" y="2158286"/>
                  <a:pt x="2499548" y="2151684"/>
                  <a:pt x="2499548" y="2143813"/>
                </a:cubicBezTo>
                <a:cubicBezTo>
                  <a:pt x="2499548" y="2135942"/>
                  <a:pt x="2493086" y="2129467"/>
                  <a:pt x="2485103" y="2129467"/>
                </a:cubicBezTo>
                <a:close/>
                <a:moveTo>
                  <a:pt x="2338496" y="2091633"/>
                </a:moveTo>
                <a:cubicBezTo>
                  <a:pt x="2335074" y="2091633"/>
                  <a:pt x="2332287" y="2094426"/>
                  <a:pt x="2332287" y="2097854"/>
                </a:cubicBezTo>
                <a:cubicBezTo>
                  <a:pt x="2332287" y="2101282"/>
                  <a:pt x="2335074" y="2104075"/>
                  <a:pt x="2338496" y="2104075"/>
                </a:cubicBezTo>
                <a:cubicBezTo>
                  <a:pt x="2341917" y="2104075"/>
                  <a:pt x="2344705" y="2101282"/>
                  <a:pt x="2344705" y="2097854"/>
                </a:cubicBezTo>
                <a:cubicBezTo>
                  <a:pt x="2344705" y="2094426"/>
                  <a:pt x="2341917" y="2091633"/>
                  <a:pt x="2338496" y="2091633"/>
                </a:cubicBezTo>
                <a:close/>
                <a:moveTo>
                  <a:pt x="2378410" y="2076398"/>
                </a:moveTo>
                <a:cubicBezTo>
                  <a:pt x="2370554" y="2076398"/>
                  <a:pt x="2364218" y="2082746"/>
                  <a:pt x="2364218" y="2090617"/>
                </a:cubicBezTo>
                <a:cubicBezTo>
                  <a:pt x="2364218" y="2098489"/>
                  <a:pt x="2370554" y="2104837"/>
                  <a:pt x="2378410" y="2104837"/>
                </a:cubicBezTo>
                <a:cubicBezTo>
                  <a:pt x="2386267" y="2104837"/>
                  <a:pt x="2392602" y="2098489"/>
                  <a:pt x="2392602" y="2090617"/>
                </a:cubicBezTo>
                <a:cubicBezTo>
                  <a:pt x="2392602" y="2082746"/>
                  <a:pt x="2386267" y="2076398"/>
                  <a:pt x="2378410" y="2076398"/>
                </a:cubicBezTo>
                <a:close/>
                <a:moveTo>
                  <a:pt x="2431757" y="2075129"/>
                </a:moveTo>
                <a:cubicBezTo>
                  <a:pt x="2423140" y="2075129"/>
                  <a:pt x="2416171" y="2082111"/>
                  <a:pt x="2416171" y="2090744"/>
                </a:cubicBezTo>
                <a:cubicBezTo>
                  <a:pt x="2416171" y="2099378"/>
                  <a:pt x="2423140" y="2106360"/>
                  <a:pt x="2431757" y="2106360"/>
                </a:cubicBezTo>
                <a:cubicBezTo>
                  <a:pt x="2440373" y="2106360"/>
                  <a:pt x="2447342" y="2099378"/>
                  <a:pt x="2447342" y="2090744"/>
                </a:cubicBezTo>
                <a:cubicBezTo>
                  <a:pt x="2447342" y="2082111"/>
                  <a:pt x="2440373" y="2075129"/>
                  <a:pt x="2431757" y="2075129"/>
                </a:cubicBezTo>
                <a:close/>
                <a:moveTo>
                  <a:pt x="2485103" y="2074113"/>
                </a:moveTo>
                <a:cubicBezTo>
                  <a:pt x="2475853" y="2074113"/>
                  <a:pt x="2468503" y="2081476"/>
                  <a:pt x="2468503" y="2090617"/>
                </a:cubicBezTo>
                <a:cubicBezTo>
                  <a:pt x="2468503" y="2099758"/>
                  <a:pt x="2475980" y="2107122"/>
                  <a:pt x="2485103" y="2107122"/>
                </a:cubicBezTo>
                <a:cubicBezTo>
                  <a:pt x="2494226" y="2107122"/>
                  <a:pt x="2501702" y="2099758"/>
                  <a:pt x="2501702" y="2090617"/>
                </a:cubicBezTo>
                <a:cubicBezTo>
                  <a:pt x="2501702" y="2081476"/>
                  <a:pt x="2494353" y="2074113"/>
                  <a:pt x="2485103" y="2074113"/>
                </a:cubicBezTo>
                <a:close/>
                <a:moveTo>
                  <a:pt x="2538323" y="2073224"/>
                </a:moveTo>
                <a:cubicBezTo>
                  <a:pt x="2528692" y="2073224"/>
                  <a:pt x="2520836" y="2081096"/>
                  <a:pt x="2520836" y="2090744"/>
                </a:cubicBezTo>
                <a:cubicBezTo>
                  <a:pt x="2520836" y="2100393"/>
                  <a:pt x="2528692" y="2108265"/>
                  <a:pt x="2538323" y="2108265"/>
                </a:cubicBezTo>
                <a:cubicBezTo>
                  <a:pt x="2547953" y="2108265"/>
                  <a:pt x="2555809" y="2100393"/>
                  <a:pt x="2555809" y="2090744"/>
                </a:cubicBezTo>
                <a:cubicBezTo>
                  <a:pt x="2555809" y="2081096"/>
                  <a:pt x="2547953" y="2073224"/>
                  <a:pt x="2538323" y="2073224"/>
                </a:cubicBezTo>
                <a:close/>
                <a:moveTo>
                  <a:pt x="2378410" y="2021171"/>
                </a:moveTo>
                <a:cubicBezTo>
                  <a:pt x="2369540" y="2021171"/>
                  <a:pt x="2362318" y="2028408"/>
                  <a:pt x="2362318" y="2037295"/>
                </a:cubicBezTo>
                <a:cubicBezTo>
                  <a:pt x="2362318" y="2046182"/>
                  <a:pt x="2369540" y="2053419"/>
                  <a:pt x="2378410" y="2053419"/>
                </a:cubicBezTo>
                <a:cubicBezTo>
                  <a:pt x="2387280" y="2053419"/>
                  <a:pt x="2394503" y="2046182"/>
                  <a:pt x="2394503" y="2037295"/>
                </a:cubicBezTo>
                <a:cubicBezTo>
                  <a:pt x="2394503" y="2028408"/>
                  <a:pt x="2387280" y="2021171"/>
                  <a:pt x="2378410" y="2021171"/>
                </a:cubicBezTo>
                <a:close/>
                <a:moveTo>
                  <a:pt x="2431757" y="2019902"/>
                </a:moveTo>
                <a:cubicBezTo>
                  <a:pt x="2422126" y="2019902"/>
                  <a:pt x="2414397" y="2027646"/>
                  <a:pt x="2414397" y="2037295"/>
                </a:cubicBezTo>
                <a:cubicBezTo>
                  <a:pt x="2414397" y="2046944"/>
                  <a:pt x="2422126" y="2054688"/>
                  <a:pt x="2431757" y="2054688"/>
                </a:cubicBezTo>
                <a:cubicBezTo>
                  <a:pt x="2441387" y="2054688"/>
                  <a:pt x="2449116" y="2046944"/>
                  <a:pt x="2449116" y="2037295"/>
                </a:cubicBezTo>
                <a:cubicBezTo>
                  <a:pt x="2449116" y="2027646"/>
                  <a:pt x="2441387" y="2019902"/>
                  <a:pt x="2431757" y="2019902"/>
                </a:cubicBezTo>
                <a:close/>
                <a:moveTo>
                  <a:pt x="2485103" y="2018505"/>
                </a:moveTo>
                <a:cubicBezTo>
                  <a:pt x="2474712" y="2018505"/>
                  <a:pt x="2466349" y="2027012"/>
                  <a:pt x="2466349" y="2037295"/>
                </a:cubicBezTo>
                <a:cubicBezTo>
                  <a:pt x="2466349" y="2047579"/>
                  <a:pt x="2474839" y="2055958"/>
                  <a:pt x="2485103" y="2055958"/>
                </a:cubicBezTo>
                <a:cubicBezTo>
                  <a:pt x="2495493" y="2055958"/>
                  <a:pt x="2503857" y="2047706"/>
                  <a:pt x="2503857" y="2037295"/>
                </a:cubicBezTo>
                <a:cubicBezTo>
                  <a:pt x="2503857" y="2026884"/>
                  <a:pt x="2495493" y="2018505"/>
                  <a:pt x="2485103" y="2018505"/>
                </a:cubicBezTo>
                <a:close/>
                <a:moveTo>
                  <a:pt x="2538323" y="2017743"/>
                </a:moveTo>
                <a:cubicBezTo>
                  <a:pt x="2527552" y="2017743"/>
                  <a:pt x="2518809" y="2026504"/>
                  <a:pt x="2518809" y="2037295"/>
                </a:cubicBezTo>
                <a:cubicBezTo>
                  <a:pt x="2518809" y="2048086"/>
                  <a:pt x="2527425" y="2056847"/>
                  <a:pt x="2538323" y="2056847"/>
                </a:cubicBezTo>
                <a:cubicBezTo>
                  <a:pt x="2549220" y="2056847"/>
                  <a:pt x="2557963" y="2048086"/>
                  <a:pt x="2557963" y="2037295"/>
                </a:cubicBezTo>
                <a:cubicBezTo>
                  <a:pt x="2557963" y="2026504"/>
                  <a:pt x="2549093" y="2017743"/>
                  <a:pt x="2538323" y="2017743"/>
                </a:cubicBezTo>
                <a:close/>
                <a:moveTo>
                  <a:pt x="2591796" y="2017490"/>
                </a:moveTo>
                <a:cubicBezTo>
                  <a:pt x="2580645" y="2017490"/>
                  <a:pt x="2571648" y="2026504"/>
                  <a:pt x="2571648" y="2037676"/>
                </a:cubicBezTo>
                <a:cubicBezTo>
                  <a:pt x="2571648" y="2048848"/>
                  <a:pt x="2580645" y="2057862"/>
                  <a:pt x="2591796" y="2057862"/>
                </a:cubicBezTo>
                <a:cubicBezTo>
                  <a:pt x="2602946" y="2057862"/>
                  <a:pt x="2611943" y="2048848"/>
                  <a:pt x="2611943" y="2037676"/>
                </a:cubicBezTo>
                <a:cubicBezTo>
                  <a:pt x="2611943" y="2026504"/>
                  <a:pt x="2602946" y="2017490"/>
                  <a:pt x="2591796" y="2017490"/>
                </a:cubicBezTo>
                <a:close/>
                <a:moveTo>
                  <a:pt x="2378410" y="1971531"/>
                </a:moveTo>
                <a:cubicBezTo>
                  <a:pt x="2371441" y="1971531"/>
                  <a:pt x="2365866" y="1977117"/>
                  <a:pt x="2365866" y="1984100"/>
                </a:cubicBezTo>
                <a:cubicBezTo>
                  <a:pt x="2365866" y="1991082"/>
                  <a:pt x="2371441" y="1996669"/>
                  <a:pt x="2378410" y="1996669"/>
                </a:cubicBezTo>
                <a:cubicBezTo>
                  <a:pt x="2385380" y="1996669"/>
                  <a:pt x="2390955" y="1991082"/>
                  <a:pt x="2390955" y="1984100"/>
                </a:cubicBezTo>
                <a:cubicBezTo>
                  <a:pt x="2390955" y="1977117"/>
                  <a:pt x="2385380" y="1971531"/>
                  <a:pt x="2378410" y="1971531"/>
                </a:cubicBezTo>
                <a:close/>
                <a:moveTo>
                  <a:pt x="2431757" y="1964929"/>
                </a:moveTo>
                <a:cubicBezTo>
                  <a:pt x="2421239" y="1964929"/>
                  <a:pt x="2412623" y="1973562"/>
                  <a:pt x="2412623" y="1984100"/>
                </a:cubicBezTo>
                <a:cubicBezTo>
                  <a:pt x="2412623" y="1994637"/>
                  <a:pt x="2421113" y="2003270"/>
                  <a:pt x="2431757" y="2003270"/>
                </a:cubicBezTo>
                <a:cubicBezTo>
                  <a:pt x="2442274" y="2003270"/>
                  <a:pt x="2450890" y="1994637"/>
                  <a:pt x="2450890" y="1984100"/>
                </a:cubicBezTo>
                <a:cubicBezTo>
                  <a:pt x="2450890" y="1973562"/>
                  <a:pt x="2442274" y="1964929"/>
                  <a:pt x="2431757" y="1964929"/>
                </a:cubicBezTo>
                <a:close/>
                <a:moveTo>
                  <a:pt x="2485103" y="1963405"/>
                </a:moveTo>
                <a:cubicBezTo>
                  <a:pt x="2473825" y="1963405"/>
                  <a:pt x="2464575" y="1972546"/>
                  <a:pt x="2464575" y="1983973"/>
                </a:cubicBezTo>
                <a:cubicBezTo>
                  <a:pt x="2464575" y="1995399"/>
                  <a:pt x="2473699" y="2004540"/>
                  <a:pt x="2485103" y="2004540"/>
                </a:cubicBezTo>
                <a:cubicBezTo>
                  <a:pt x="2496381" y="2004540"/>
                  <a:pt x="2505631" y="1995272"/>
                  <a:pt x="2505631" y="1983973"/>
                </a:cubicBezTo>
                <a:cubicBezTo>
                  <a:pt x="2505631" y="1972674"/>
                  <a:pt x="2496381" y="1963405"/>
                  <a:pt x="2485103" y="1963405"/>
                </a:cubicBezTo>
                <a:close/>
                <a:moveTo>
                  <a:pt x="2538323" y="1962517"/>
                </a:moveTo>
                <a:cubicBezTo>
                  <a:pt x="2526412" y="1962517"/>
                  <a:pt x="2516781" y="1972166"/>
                  <a:pt x="2516781" y="1984100"/>
                </a:cubicBezTo>
                <a:cubicBezTo>
                  <a:pt x="2516781" y="1996034"/>
                  <a:pt x="2526412" y="2005683"/>
                  <a:pt x="2538323" y="2005683"/>
                </a:cubicBezTo>
                <a:cubicBezTo>
                  <a:pt x="2550234" y="2005683"/>
                  <a:pt x="2559864" y="1996034"/>
                  <a:pt x="2559864" y="1984100"/>
                </a:cubicBezTo>
                <a:cubicBezTo>
                  <a:pt x="2559864" y="1972166"/>
                  <a:pt x="2550234" y="1962517"/>
                  <a:pt x="2538323" y="1962517"/>
                </a:cubicBezTo>
                <a:close/>
                <a:moveTo>
                  <a:pt x="2591796" y="1962263"/>
                </a:moveTo>
                <a:cubicBezTo>
                  <a:pt x="2579504" y="1962263"/>
                  <a:pt x="2569621" y="1972166"/>
                  <a:pt x="2569621" y="1984481"/>
                </a:cubicBezTo>
                <a:cubicBezTo>
                  <a:pt x="2569621" y="1996795"/>
                  <a:pt x="2579504" y="2006698"/>
                  <a:pt x="2591796" y="2006698"/>
                </a:cubicBezTo>
                <a:cubicBezTo>
                  <a:pt x="2604087" y="2006698"/>
                  <a:pt x="2613971" y="1996795"/>
                  <a:pt x="2613971" y="1984481"/>
                </a:cubicBezTo>
                <a:cubicBezTo>
                  <a:pt x="2613971" y="1972166"/>
                  <a:pt x="2604087" y="1962263"/>
                  <a:pt x="2591796" y="1962263"/>
                </a:cubicBezTo>
                <a:close/>
                <a:moveTo>
                  <a:pt x="2431757" y="1909575"/>
                </a:moveTo>
                <a:cubicBezTo>
                  <a:pt x="2420099" y="1909575"/>
                  <a:pt x="2410722" y="1918970"/>
                  <a:pt x="2410722" y="1930650"/>
                </a:cubicBezTo>
                <a:cubicBezTo>
                  <a:pt x="2410722" y="1942331"/>
                  <a:pt x="2420099" y="1951725"/>
                  <a:pt x="2431757" y="1951725"/>
                </a:cubicBezTo>
                <a:cubicBezTo>
                  <a:pt x="2443414" y="1951725"/>
                  <a:pt x="2452791" y="1942331"/>
                  <a:pt x="2452791" y="1930650"/>
                </a:cubicBezTo>
                <a:cubicBezTo>
                  <a:pt x="2452791" y="1918970"/>
                  <a:pt x="2443414" y="1909575"/>
                  <a:pt x="2431757" y="1909575"/>
                </a:cubicBezTo>
                <a:close/>
                <a:moveTo>
                  <a:pt x="2485103" y="1908433"/>
                </a:moveTo>
                <a:cubicBezTo>
                  <a:pt x="2472812" y="1908433"/>
                  <a:pt x="2462928" y="1918462"/>
                  <a:pt x="2462928" y="1930650"/>
                </a:cubicBezTo>
                <a:cubicBezTo>
                  <a:pt x="2462928" y="1942838"/>
                  <a:pt x="2472812" y="1952868"/>
                  <a:pt x="2485103" y="1952868"/>
                </a:cubicBezTo>
                <a:cubicBezTo>
                  <a:pt x="2497394" y="1952868"/>
                  <a:pt x="2507278" y="1942838"/>
                  <a:pt x="2507278" y="1930650"/>
                </a:cubicBezTo>
                <a:cubicBezTo>
                  <a:pt x="2507278" y="1918462"/>
                  <a:pt x="2497394" y="1908433"/>
                  <a:pt x="2485103" y="1908433"/>
                </a:cubicBezTo>
                <a:close/>
                <a:moveTo>
                  <a:pt x="2538323" y="1907290"/>
                </a:moveTo>
                <a:cubicBezTo>
                  <a:pt x="2525398" y="1907290"/>
                  <a:pt x="2514881" y="1917828"/>
                  <a:pt x="2514881" y="1930777"/>
                </a:cubicBezTo>
                <a:cubicBezTo>
                  <a:pt x="2514881" y="1943727"/>
                  <a:pt x="2525398" y="1954264"/>
                  <a:pt x="2538323" y="1954264"/>
                </a:cubicBezTo>
                <a:cubicBezTo>
                  <a:pt x="2551247" y="1954264"/>
                  <a:pt x="2561765" y="1943727"/>
                  <a:pt x="2561765" y="1930777"/>
                </a:cubicBezTo>
                <a:cubicBezTo>
                  <a:pt x="2561765" y="1917828"/>
                  <a:pt x="2551247" y="1907290"/>
                  <a:pt x="2538323" y="1907290"/>
                </a:cubicBezTo>
                <a:close/>
                <a:moveTo>
                  <a:pt x="2591796" y="1906909"/>
                </a:moveTo>
                <a:cubicBezTo>
                  <a:pt x="2578491" y="1906909"/>
                  <a:pt x="2567720" y="1917701"/>
                  <a:pt x="2567720" y="1931031"/>
                </a:cubicBezTo>
                <a:cubicBezTo>
                  <a:pt x="2567720" y="1944362"/>
                  <a:pt x="2578491" y="1955153"/>
                  <a:pt x="2591796" y="1955153"/>
                </a:cubicBezTo>
                <a:cubicBezTo>
                  <a:pt x="2605227" y="1955153"/>
                  <a:pt x="2615998" y="1944362"/>
                  <a:pt x="2615998" y="1931031"/>
                </a:cubicBezTo>
                <a:cubicBezTo>
                  <a:pt x="2615998" y="1917701"/>
                  <a:pt x="2605100" y="1906909"/>
                  <a:pt x="2591796" y="1906909"/>
                </a:cubicBezTo>
                <a:close/>
                <a:moveTo>
                  <a:pt x="2431757" y="1861204"/>
                </a:moveTo>
                <a:cubicBezTo>
                  <a:pt x="2422887" y="1861204"/>
                  <a:pt x="2415664" y="1868441"/>
                  <a:pt x="2415664" y="1877328"/>
                </a:cubicBezTo>
                <a:cubicBezTo>
                  <a:pt x="2415664" y="1886215"/>
                  <a:pt x="2422887" y="1893452"/>
                  <a:pt x="2431757" y="1893452"/>
                </a:cubicBezTo>
                <a:cubicBezTo>
                  <a:pt x="2440627" y="1893452"/>
                  <a:pt x="2447849" y="1886215"/>
                  <a:pt x="2447849" y="1877328"/>
                </a:cubicBezTo>
                <a:cubicBezTo>
                  <a:pt x="2447849" y="1868441"/>
                  <a:pt x="2440627" y="1861204"/>
                  <a:pt x="2431757" y="1861204"/>
                </a:cubicBezTo>
                <a:close/>
                <a:moveTo>
                  <a:pt x="2485103" y="1853587"/>
                </a:moveTo>
                <a:cubicBezTo>
                  <a:pt x="2472051" y="1853587"/>
                  <a:pt x="2461408" y="1864251"/>
                  <a:pt x="2461408" y="1877328"/>
                </a:cubicBezTo>
                <a:cubicBezTo>
                  <a:pt x="2461408" y="1890405"/>
                  <a:pt x="2472051" y="1901069"/>
                  <a:pt x="2485103" y="1901069"/>
                </a:cubicBezTo>
                <a:cubicBezTo>
                  <a:pt x="2498155" y="1901069"/>
                  <a:pt x="2508798" y="1890405"/>
                  <a:pt x="2508798" y="1877328"/>
                </a:cubicBezTo>
                <a:cubicBezTo>
                  <a:pt x="2508798" y="1864251"/>
                  <a:pt x="2498155" y="1853587"/>
                  <a:pt x="2485103" y="1853587"/>
                </a:cubicBezTo>
                <a:close/>
                <a:moveTo>
                  <a:pt x="2645142" y="1853079"/>
                </a:moveTo>
                <a:cubicBezTo>
                  <a:pt x="2631457" y="1853079"/>
                  <a:pt x="2620433" y="1864124"/>
                  <a:pt x="2620433" y="1877836"/>
                </a:cubicBezTo>
                <a:cubicBezTo>
                  <a:pt x="2620433" y="1891547"/>
                  <a:pt x="2631457" y="1902593"/>
                  <a:pt x="2645142" y="1902593"/>
                </a:cubicBezTo>
                <a:cubicBezTo>
                  <a:pt x="2658827" y="1902593"/>
                  <a:pt x="2669851" y="1891420"/>
                  <a:pt x="2669851" y="1877836"/>
                </a:cubicBezTo>
                <a:cubicBezTo>
                  <a:pt x="2669851" y="1864124"/>
                  <a:pt x="2658827" y="1853079"/>
                  <a:pt x="2645142" y="1853079"/>
                </a:cubicBezTo>
                <a:close/>
                <a:moveTo>
                  <a:pt x="2538323" y="1852190"/>
                </a:moveTo>
                <a:cubicBezTo>
                  <a:pt x="2524511" y="1852190"/>
                  <a:pt x="2513233" y="1863490"/>
                  <a:pt x="2513233" y="1877328"/>
                </a:cubicBezTo>
                <a:cubicBezTo>
                  <a:pt x="2513233" y="1891166"/>
                  <a:pt x="2524511" y="1902466"/>
                  <a:pt x="2538323" y="1902466"/>
                </a:cubicBezTo>
                <a:cubicBezTo>
                  <a:pt x="2552134" y="1902466"/>
                  <a:pt x="2563412" y="1891166"/>
                  <a:pt x="2563412" y="1877328"/>
                </a:cubicBezTo>
                <a:cubicBezTo>
                  <a:pt x="2563412" y="1863490"/>
                  <a:pt x="2552134" y="1852190"/>
                  <a:pt x="2538323" y="1852190"/>
                </a:cubicBezTo>
                <a:close/>
                <a:moveTo>
                  <a:pt x="2591796" y="1851936"/>
                </a:moveTo>
                <a:cubicBezTo>
                  <a:pt x="2577477" y="1851936"/>
                  <a:pt x="2565946" y="1863616"/>
                  <a:pt x="2565946" y="1877836"/>
                </a:cubicBezTo>
                <a:cubicBezTo>
                  <a:pt x="2565946" y="1892055"/>
                  <a:pt x="2577477" y="1903608"/>
                  <a:pt x="2591796" y="1903608"/>
                </a:cubicBezTo>
                <a:cubicBezTo>
                  <a:pt x="2606114" y="1903608"/>
                  <a:pt x="2617645" y="1892182"/>
                  <a:pt x="2617645" y="1877836"/>
                </a:cubicBezTo>
                <a:cubicBezTo>
                  <a:pt x="2617645" y="1863490"/>
                  <a:pt x="2605988" y="1851936"/>
                  <a:pt x="2591796" y="1851936"/>
                </a:cubicBezTo>
                <a:close/>
                <a:moveTo>
                  <a:pt x="2431757" y="1811310"/>
                </a:moveTo>
                <a:cubicBezTo>
                  <a:pt x="2425041" y="1811310"/>
                  <a:pt x="2419592" y="1816769"/>
                  <a:pt x="2419592" y="1823498"/>
                </a:cubicBezTo>
                <a:cubicBezTo>
                  <a:pt x="2419592" y="1830227"/>
                  <a:pt x="2425041" y="1835686"/>
                  <a:pt x="2431757" y="1835686"/>
                </a:cubicBezTo>
                <a:cubicBezTo>
                  <a:pt x="2438472" y="1835686"/>
                  <a:pt x="2443921" y="1830227"/>
                  <a:pt x="2443921" y="1823498"/>
                </a:cubicBezTo>
                <a:cubicBezTo>
                  <a:pt x="2443921" y="1816769"/>
                  <a:pt x="2438472" y="1811310"/>
                  <a:pt x="2431757" y="1811310"/>
                </a:cubicBezTo>
                <a:close/>
                <a:moveTo>
                  <a:pt x="2591796" y="1799757"/>
                </a:moveTo>
                <a:cubicBezTo>
                  <a:pt x="2578111" y="1799757"/>
                  <a:pt x="2567086" y="1810802"/>
                  <a:pt x="2567086" y="1824513"/>
                </a:cubicBezTo>
                <a:cubicBezTo>
                  <a:pt x="2567086" y="1838225"/>
                  <a:pt x="2578111" y="1849270"/>
                  <a:pt x="2591796" y="1849270"/>
                </a:cubicBezTo>
                <a:cubicBezTo>
                  <a:pt x="2605481" y="1849270"/>
                  <a:pt x="2616505" y="1838225"/>
                  <a:pt x="2616505" y="1824513"/>
                </a:cubicBezTo>
                <a:cubicBezTo>
                  <a:pt x="2616505" y="1810802"/>
                  <a:pt x="2605481" y="1799757"/>
                  <a:pt x="2591796" y="1799757"/>
                </a:cubicBezTo>
                <a:close/>
                <a:moveTo>
                  <a:pt x="2538449" y="1799503"/>
                </a:moveTo>
                <a:cubicBezTo>
                  <a:pt x="2524764" y="1799503"/>
                  <a:pt x="2513740" y="1810548"/>
                  <a:pt x="2513740" y="1824260"/>
                </a:cubicBezTo>
                <a:cubicBezTo>
                  <a:pt x="2513740" y="1837971"/>
                  <a:pt x="2524764" y="1849016"/>
                  <a:pt x="2538449" y="1849016"/>
                </a:cubicBezTo>
                <a:cubicBezTo>
                  <a:pt x="2552134" y="1849016"/>
                  <a:pt x="2563158" y="1837971"/>
                  <a:pt x="2563158" y="1824260"/>
                </a:cubicBezTo>
                <a:cubicBezTo>
                  <a:pt x="2563158" y="1810548"/>
                  <a:pt x="2552008" y="1799503"/>
                  <a:pt x="2538449" y="1799503"/>
                </a:cubicBezTo>
                <a:close/>
                <a:moveTo>
                  <a:pt x="2485103" y="1798868"/>
                </a:moveTo>
                <a:cubicBezTo>
                  <a:pt x="2471291" y="1798868"/>
                  <a:pt x="2460014" y="1810167"/>
                  <a:pt x="2460014" y="1824006"/>
                </a:cubicBezTo>
                <a:cubicBezTo>
                  <a:pt x="2460014" y="1837844"/>
                  <a:pt x="2471291" y="1849143"/>
                  <a:pt x="2485103" y="1849143"/>
                </a:cubicBezTo>
                <a:cubicBezTo>
                  <a:pt x="2498915" y="1849143"/>
                  <a:pt x="2510192" y="1837844"/>
                  <a:pt x="2510192" y="1824006"/>
                </a:cubicBezTo>
                <a:cubicBezTo>
                  <a:pt x="2510192" y="1810167"/>
                  <a:pt x="2498915" y="1798868"/>
                  <a:pt x="2485103" y="1798868"/>
                </a:cubicBezTo>
                <a:close/>
                <a:moveTo>
                  <a:pt x="2645142" y="1797979"/>
                </a:moveTo>
                <a:cubicBezTo>
                  <a:pt x="2630570" y="1797979"/>
                  <a:pt x="2618659" y="1809913"/>
                  <a:pt x="2618659" y="1824513"/>
                </a:cubicBezTo>
                <a:cubicBezTo>
                  <a:pt x="2618659" y="1839114"/>
                  <a:pt x="2630570" y="1851048"/>
                  <a:pt x="2645142" y="1851048"/>
                </a:cubicBezTo>
                <a:cubicBezTo>
                  <a:pt x="2659714" y="1851048"/>
                  <a:pt x="2671625" y="1839114"/>
                  <a:pt x="2671625" y="1824513"/>
                </a:cubicBezTo>
                <a:cubicBezTo>
                  <a:pt x="2671625" y="1809913"/>
                  <a:pt x="2659841" y="1797979"/>
                  <a:pt x="2645142" y="1797979"/>
                </a:cubicBezTo>
                <a:close/>
                <a:moveTo>
                  <a:pt x="2378410" y="1762177"/>
                </a:moveTo>
                <a:cubicBezTo>
                  <a:pt x="2373722" y="1762177"/>
                  <a:pt x="2369920" y="1765986"/>
                  <a:pt x="2369920" y="1770683"/>
                </a:cubicBezTo>
                <a:cubicBezTo>
                  <a:pt x="2369920" y="1775381"/>
                  <a:pt x="2373722" y="1779189"/>
                  <a:pt x="2378410" y="1779189"/>
                </a:cubicBezTo>
                <a:cubicBezTo>
                  <a:pt x="2383099" y="1779189"/>
                  <a:pt x="2386900" y="1775381"/>
                  <a:pt x="2386900" y="1770683"/>
                </a:cubicBezTo>
                <a:cubicBezTo>
                  <a:pt x="2386900" y="1765986"/>
                  <a:pt x="2383099" y="1762177"/>
                  <a:pt x="2378410" y="1762177"/>
                </a:cubicBezTo>
                <a:close/>
                <a:moveTo>
                  <a:pt x="2431757" y="1752655"/>
                </a:moveTo>
                <a:cubicBezTo>
                  <a:pt x="2421873" y="1752655"/>
                  <a:pt x="2413763" y="1760527"/>
                  <a:pt x="2413763" y="1770556"/>
                </a:cubicBezTo>
                <a:cubicBezTo>
                  <a:pt x="2413763" y="1780586"/>
                  <a:pt x="2421873" y="1788584"/>
                  <a:pt x="2431757" y="1788584"/>
                </a:cubicBezTo>
                <a:cubicBezTo>
                  <a:pt x="2441767" y="1788584"/>
                  <a:pt x="2449750" y="1780459"/>
                  <a:pt x="2449750" y="1770556"/>
                </a:cubicBezTo>
                <a:cubicBezTo>
                  <a:pt x="2449750" y="1760654"/>
                  <a:pt x="2441640" y="1752655"/>
                  <a:pt x="2431757" y="1752655"/>
                </a:cubicBezTo>
                <a:close/>
                <a:moveTo>
                  <a:pt x="2591796" y="1746434"/>
                </a:moveTo>
                <a:cubicBezTo>
                  <a:pt x="2578111" y="1746434"/>
                  <a:pt x="2567086" y="1757480"/>
                  <a:pt x="2567086" y="1771191"/>
                </a:cubicBezTo>
                <a:cubicBezTo>
                  <a:pt x="2567086" y="1784903"/>
                  <a:pt x="2578111" y="1795948"/>
                  <a:pt x="2591796" y="1795948"/>
                </a:cubicBezTo>
                <a:cubicBezTo>
                  <a:pt x="2605481" y="1795948"/>
                  <a:pt x="2616505" y="1784903"/>
                  <a:pt x="2616505" y="1771191"/>
                </a:cubicBezTo>
                <a:cubicBezTo>
                  <a:pt x="2616505" y="1757480"/>
                  <a:pt x="2605481" y="1746434"/>
                  <a:pt x="2591796" y="1746434"/>
                </a:cubicBezTo>
                <a:close/>
                <a:moveTo>
                  <a:pt x="2538449" y="1746180"/>
                </a:moveTo>
                <a:cubicBezTo>
                  <a:pt x="2524764" y="1746180"/>
                  <a:pt x="2513740" y="1757226"/>
                  <a:pt x="2513740" y="1770937"/>
                </a:cubicBezTo>
                <a:cubicBezTo>
                  <a:pt x="2513740" y="1784649"/>
                  <a:pt x="2524764" y="1795694"/>
                  <a:pt x="2538449" y="1795694"/>
                </a:cubicBezTo>
                <a:cubicBezTo>
                  <a:pt x="2552134" y="1795694"/>
                  <a:pt x="2563158" y="1784649"/>
                  <a:pt x="2563158" y="1770937"/>
                </a:cubicBezTo>
                <a:cubicBezTo>
                  <a:pt x="2563158" y="1757226"/>
                  <a:pt x="2552008" y="1746180"/>
                  <a:pt x="2538449" y="1746180"/>
                </a:cubicBezTo>
                <a:close/>
                <a:moveTo>
                  <a:pt x="2645142" y="1744657"/>
                </a:moveTo>
                <a:cubicBezTo>
                  <a:pt x="2630570" y="1744657"/>
                  <a:pt x="2618659" y="1756591"/>
                  <a:pt x="2618659" y="1771191"/>
                </a:cubicBezTo>
                <a:cubicBezTo>
                  <a:pt x="2618659" y="1785791"/>
                  <a:pt x="2630570" y="1797725"/>
                  <a:pt x="2645142" y="1797725"/>
                </a:cubicBezTo>
                <a:cubicBezTo>
                  <a:pt x="2659714" y="1797725"/>
                  <a:pt x="2671625" y="1785791"/>
                  <a:pt x="2671625" y="1771191"/>
                </a:cubicBezTo>
                <a:cubicBezTo>
                  <a:pt x="2671625" y="1756591"/>
                  <a:pt x="2659841" y="1744657"/>
                  <a:pt x="2645142" y="1744657"/>
                </a:cubicBezTo>
                <a:close/>
                <a:moveTo>
                  <a:pt x="2485103" y="1744657"/>
                </a:moveTo>
                <a:cubicBezTo>
                  <a:pt x="2470784" y="1744657"/>
                  <a:pt x="2459253" y="1756210"/>
                  <a:pt x="2459253" y="1770556"/>
                </a:cubicBezTo>
                <a:cubicBezTo>
                  <a:pt x="2459253" y="1784903"/>
                  <a:pt x="2470911" y="1796456"/>
                  <a:pt x="2485103" y="1796456"/>
                </a:cubicBezTo>
                <a:cubicBezTo>
                  <a:pt x="2499422" y="1796456"/>
                  <a:pt x="2510953" y="1784903"/>
                  <a:pt x="2510953" y="1770556"/>
                </a:cubicBezTo>
                <a:cubicBezTo>
                  <a:pt x="2510953" y="1756210"/>
                  <a:pt x="2499422" y="1744657"/>
                  <a:pt x="2485103" y="1744657"/>
                </a:cubicBezTo>
                <a:close/>
                <a:moveTo>
                  <a:pt x="2698615" y="1744276"/>
                </a:moveTo>
                <a:lnTo>
                  <a:pt x="2698746" y="1744319"/>
                </a:lnTo>
                <a:lnTo>
                  <a:pt x="2698235" y="1744530"/>
                </a:lnTo>
                <a:lnTo>
                  <a:pt x="2698120" y="1744482"/>
                </a:lnTo>
                <a:close/>
                <a:moveTo>
                  <a:pt x="2325191" y="1711902"/>
                </a:moveTo>
                <a:cubicBezTo>
                  <a:pt x="2320502" y="1711902"/>
                  <a:pt x="2316701" y="1715710"/>
                  <a:pt x="2316701" y="1720408"/>
                </a:cubicBezTo>
                <a:cubicBezTo>
                  <a:pt x="2316701" y="1725105"/>
                  <a:pt x="2320502" y="1728914"/>
                  <a:pt x="2325191" y="1728914"/>
                </a:cubicBezTo>
                <a:cubicBezTo>
                  <a:pt x="2329879" y="1728914"/>
                  <a:pt x="2333680" y="1725105"/>
                  <a:pt x="2333680" y="1720408"/>
                </a:cubicBezTo>
                <a:cubicBezTo>
                  <a:pt x="2333680" y="1715710"/>
                  <a:pt x="2329879" y="1711902"/>
                  <a:pt x="2325191" y="1711902"/>
                </a:cubicBezTo>
                <a:close/>
                <a:moveTo>
                  <a:pt x="2378410" y="1694635"/>
                </a:moveTo>
                <a:cubicBezTo>
                  <a:pt x="2365992" y="1694635"/>
                  <a:pt x="2355855" y="1704665"/>
                  <a:pt x="2355855" y="1717234"/>
                </a:cubicBezTo>
                <a:cubicBezTo>
                  <a:pt x="2355855" y="1729803"/>
                  <a:pt x="2365992" y="1739832"/>
                  <a:pt x="2378410" y="1739832"/>
                </a:cubicBezTo>
                <a:cubicBezTo>
                  <a:pt x="2390828" y="1739832"/>
                  <a:pt x="2400965" y="1729676"/>
                  <a:pt x="2400965" y="1717234"/>
                </a:cubicBezTo>
                <a:cubicBezTo>
                  <a:pt x="2400965" y="1704792"/>
                  <a:pt x="2390828" y="1694635"/>
                  <a:pt x="2378410" y="1694635"/>
                </a:cubicBezTo>
                <a:close/>
                <a:moveTo>
                  <a:pt x="2591796" y="1693112"/>
                </a:moveTo>
                <a:cubicBezTo>
                  <a:pt x="2578111" y="1693112"/>
                  <a:pt x="2567086" y="1704157"/>
                  <a:pt x="2567086" y="1717869"/>
                </a:cubicBezTo>
                <a:cubicBezTo>
                  <a:pt x="2567086" y="1731580"/>
                  <a:pt x="2578111" y="1742626"/>
                  <a:pt x="2591796" y="1742626"/>
                </a:cubicBezTo>
                <a:cubicBezTo>
                  <a:pt x="2605481" y="1742626"/>
                  <a:pt x="2616505" y="1731580"/>
                  <a:pt x="2616505" y="1717869"/>
                </a:cubicBezTo>
                <a:cubicBezTo>
                  <a:pt x="2616505" y="1704157"/>
                  <a:pt x="2605481" y="1693112"/>
                  <a:pt x="2591796" y="1693112"/>
                </a:cubicBezTo>
                <a:close/>
                <a:moveTo>
                  <a:pt x="2538449" y="1692858"/>
                </a:moveTo>
                <a:cubicBezTo>
                  <a:pt x="2524764" y="1692858"/>
                  <a:pt x="2513740" y="1703903"/>
                  <a:pt x="2513740" y="1717615"/>
                </a:cubicBezTo>
                <a:cubicBezTo>
                  <a:pt x="2513740" y="1731326"/>
                  <a:pt x="2524764" y="1742372"/>
                  <a:pt x="2538449" y="1742372"/>
                </a:cubicBezTo>
                <a:cubicBezTo>
                  <a:pt x="2552134" y="1742372"/>
                  <a:pt x="2563158" y="1731326"/>
                  <a:pt x="2563158" y="1717615"/>
                </a:cubicBezTo>
                <a:cubicBezTo>
                  <a:pt x="2563158" y="1703903"/>
                  <a:pt x="2552008" y="1692858"/>
                  <a:pt x="2538449" y="1692858"/>
                </a:cubicBezTo>
                <a:close/>
                <a:moveTo>
                  <a:pt x="2431757" y="1692604"/>
                </a:moveTo>
                <a:cubicBezTo>
                  <a:pt x="2418198" y="1692604"/>
                  <a:pt x="2407174" y="1703650"/>
                  <a:pt x="2407174" y="1717234"/>
                </a:cubicBezTo>
                <a:cubicBezTo>
                  <a:pt x="2407174" y="1730819"/>
                  <a:pt x="2418198" y="1741864"/>
                  <a:pt x="2431757" y="1741864"/>
                </a:cubicBezTo>
                <a:cubicBezTo>
                  <a:pt x="2445315" y="1741864"/>
                  <a:pt x="2456339" y="1730819"/>
                  <a:pt x="2456339" y="1717234"/>
                </a:cubicBezTo>
                <a:cubicBezTo>
                  <a:pt x="2456339" y="1703650"/>
                  <a:pt x="2445315" y="1692604"/>
                  <a:pt x="2431757" y="1692604"/>
                </a:cubicBezTo>
                <a:close/>
                <a:moveTo>
                  <a:pt x="2645142" y="1691335"/>
                </a:moveTo>
                <a:cubicBezTo>
                  <a:pt x="2630570" y="1691335"/>
                  <a:pt x="2618659" y="1703269"/>
                  <a:pt x="2618659" y="1717869"/>
                </a:cubicBezTo>
                <a:cubicBezTo>
                  <a:pt x="2618659" y="1732469"/>
                  <a:pt x="2630570" y="1744403"/>
                  <a:pt x="2645142" y="1744403"/>
                </a:cubicBezTo>
                <a:cubicBezTo>
                  <a:pt x="2659714" y="1744403"/>
                  <a:pt x="2671625" y="1732469"/>
                  <a:pt x="2671625" y="1717869"/>
                </a:cubicBezTo>
                <a:cubicBezTo>
                  <a:pt x="2671625" y="1703269"/>
                  <a:pt x="2659841" y="1691335"/>
                  <a:pt x="2645142" y="1691335"/>
                </a:cubicBezTo>
                <a:close/>
                <a:moveTo>
                  <a:pt x="2751835" y="1690954"/>
                </a:moveTo>
                <a:lnTo>
                  <a:pt x="2752351" y="1691014"/>
                </a:lnTo>
                <a:lnTo>
                  <a:pt x="2751581" y="1691335"/>
                </a:lnTo>
                <a:lnTo>
                  <a:pt x="2751251" y="1691198"/>
                </a:lnTo>
                <a:close/>
                <a:moveTo>
                  <a:pt x="2485103" y="1690700"/>
                </a:moveTo>
                <a:cubicBezTo>
                  <a:pt x="2470404" y="1690700"/>
                  <a:pt x="2458620" y="1702507"/>
                  <a:pt x="2458620" y="1717234"/>
                </a:cubicBezTo>
                <a:cubicBezTo>
                  <a:pt x="2458620" y="1731961"/>
                  <a:pt x="2470531" y="1743768"/>
                  <a:pt x="2485103" y="1743768"/>
                </a:cubicBezTo>
                <a:cubicBezTo>
                  <a:pt x="2499802" y="1743768"/>
                  <a:pt x="2511586" y="1731961"/>
                  <a:pt x="2511586" y="1717234"/>
                </a:cubicBezTo>
                <a:cubicBezTo>
                  <a:pt x="2511586" y="1702507"/>
                  <a:pt x="2499802" y="1690700"/>
                  <a:pt x="2485103" y="1690700"/>
                </a:cubicBezTo>
                <a:close/>
                <a:moveTo>
                  <a:pt x="3124625" y="1648804"/>
                </a:moveTo>
                <a:cubicBezTo>
                  <a:pt x="3115755" y="1648804"/>
                  <a:pt x="3108533" y="1656040"/>
                  <a:pt x="3108533" y="1664927"/>
                </a:cubicBezTo>
                <a:cubicBezTo>
                  <a:pt x="3108533" y="1673814"/>
                  <a:pt x="3115755" y="1681051"/>
                  <a:pt x="3124625" y="1681051"/>
                </a:cubicBezTo>
                <a:cubicBezTo>
                  <a:pt x="3133495" y="1681051"/>
                  <a:pt x="3140718" y="1673814"/>
                  <a:pt x="3140718" y="1664927"/>
                </a:cubicBezTo>
                <a:cubicBezTo>
                  <a:pt x="3140718" y="1656040"/>
                  <a:pt x="3133495" y="1648804"/>
                  <a:pt x="3124625" y="1648804"/>
                </a:cubicBezTo>
                <a:close/>
                <a:moveTo>
                  <a:pt x="3071279" y="1646645"/>
                </a:moveTo>
                <a:cubicBezTo>
                  <a:pt x="3061269" y="1646645"/>
                  <a:pt x="3053032" y="1654898"/>
                  <a:pt x="3053032" y="1664927"/>
                </a:cubicBezTo>
                <a:cubicBezTo>
                  <a:pt x="3053032" y="1674957"/>
                  <a:pt x="3061269" y="1683209"/>
                  <a:pt x="3071279" y="1683209"/>
                </a:cubicBezTo>
                <a:cubicBezTo>
                  <a:pt x="3081289" y="1683209"/>
                  <a:pt x="3089526" y="1674957"/>
                  <a:pt x="3089526" y="1664927"/>
                </a:cubicBezTo>
                <a:cubicBezTo>
                  <a:pt x="3089526" y="1654898"/>
                  <a:pt x="3081416" y="1646645"/>
                  <a:pt x="3071279" y="1646645"/>
                </a:cubicBezTo>
                <a:close/>
                <a:moveTo>
                  <a:pt x="2271844" y="1645757"/>
                </a:moveTo>
                <a:cubicBezTo>
                  <a:pt x="2261834" y="1645757"/>
                  <a:pt x="2253598" y="1653882"/>
                  <a:pt x="2253598" y="1664038"/>
                </a:cubicBezTo>
                <a:cubicBezTo>
                  <a:pt x="2253598" y="1674068"/>
                  <a:pt x="2261834" y="1682320"/>
                  <a:pt x="2271844" y="1682320"/>
                </a:cubicBezTo>
                <a:cubicBezTo>
                  <a:pt x="2281855" y="1682320"/>
                  <a:pt x="2290091" y="1674068"/>
                  <a:pt x="2290091" y="1664038"/>
                </a:cubicBezTo>
                <a:cubicBezTo>
                  <a:pt x="2290091" y="1654009"/>
                  <a:pt x="2281855" y="1645757"/>
                  <a:pt x="2271844" y="1645757"/>
                </a:cubicBezTo>
                <a:close/>
                <a:moveTo>
                  <a:pt x="3017933" y="1644360"/>
                </a:moveTo>
                <a:cubicBezTo>
                  <a:pt x="3006655" y="1644360"/>
                  <a:pt x="2997405" y="1653501"/>
                  <a:pt x="2997405" y="1664927"/>
                </a:cubicBezTo>
                <a:cubicBezTo>
                  <a:pt x="2997405" y="1676353"/>
                  <a:pt x="3006655" y="1685494"/>
                  <a:pt x="3017933" y="1685494"/>
                </a:cubicBezTo>
                <a:cubicBezTo>
                  <a:pt x="3029210" y="1685494"/>
                  <a:pt x="3038460" y="1676227"/>
                  <a:pt x="3038460" y="1664927"/>
                </a:cubicBezTo>
                <a:cubicBezTo>
                  <a:pt x="3038460" y="1653628"/>
                  <a:pt x="3029337" y="1644360"/>
                  <a:pt x="3017933" y="1644360"/>
                </a:cubicBezTo>
                <a:close/>
                <a:moveTo>
                  <a:pt x="2325191" y="1643471"/>
                </a:moveTo>
                <a:cubicBezTo>
                  <a:pt x="2313913" y="1643471"/>
                  <a:pt x="2304663" y="1652612"/>
                  <a:pt x="2304663" y="1664038"/>
                </a:cubicBezTo>
                <a:cubicBezTo>
                  <a:pt x="2304663" y="1675465"/>
                  <a:pt x="2313913" y="1684606"/>
                  <a:pt x="2325191" y="1684606"/>
                </a:cubicBezTo>
                <a:cubicBezTo>
                  <a:pt x="2336468" y="1684606"/>
                  <a:pt x="2345718" y="1675338"/>
                  <a:pt x="2345718" y="1664038"/>
                </a:cubicBezTo>
                <a:cubicBezTo>
                  <a:pt x="2345718" y="1652739"/>
                  <a:pt x="2336468" y="1643471"/>
                  <a:pt x="2325191" y="1643471"/>
                </a:cubicBezTo>
                <a:close/>
                <a:moveTo>
                  <a:pt x="2964713" y="1642456"/>
                </a:moveTo>
                <a:cubicBezTo>
                  <a:pt x="2952295" y="1642456"/>
                  <a:pt x="2942158" y="1652485"/>
                  <a:pt x="2942158" y="1665054"/>
                </a:cubicBezTo>
                <a:cubicBezTo>
                  <a:pt x="2942158" y="1677623"/>
                  <a:pt x="2952295" y="1687653"/>
                  <a:pt x="2964713" y="1687653"/>
                </a:cubicBezTo>
                <a:cubicBezTo>
                  <a:pt x="2977131" y="1687653"/>
                  <a:pt x="2987268" y="1677496"/>
                  <a:pt x="2987268" y="1665054"/>
                </a:cubicBezTo>
                <a:cubicBezTo>
                  <a:pt x="2987268" y="1652612"/>
                  <a:pt x="2977131" y="1642456"/>
                  <a:pt x="2964713" y="1642456"/>
                </a:cubicBezTo>
                <a:close/>
                <a:moveTo>
                  <a:pt x="2378410" y="1641313"/>
                </a:moveTo>
                <a:cubicBezTo>
                  <a:pt x="2365992" y="1641313"/>
                  <a:pt x="2355855" y="1651343"/>
                  <a:pt x="2355855" y="1663912"/>
                </a:cubicBezTo>
                <a:cubicBezTo>
                  <a:pt x="2355855" y="1676481"/>
                  <a:pt x="2365992" y="1686510"/>
                  <a:pt x="2378410" y="1686510"/>
                </a:cubicBezTo>
                <a:cubicBezTo>
                  <a:pt x="2390828" y="1686510"/>
                  <a:pt x="2400965" y="1676353"/>
                  <a:pt x="2400965" y="1663912"/>
                </a:cubicBezTo>
                <a:cubicBezTo>
                  <a:pt x="2400965" y="1651470"/>
                  <a:pt x="2390828" y="1641313"/>
                  <a:pt x="2378410" y="1641313"/>
                </a:cubicBezTo>
                <a:close/>
                <a:moveTo>
                  <a:pt x="2911367" y="1640424"/>
                </a:moveTo>
                <a:cubicBezTo>
                  <a:pt x="2897808" y="1640424"/>
                  <a:pt x="2886784" y="1651470"/>
                  <a:pt x="2886784" y="1665054"/>
                </a:cubicBezTo>
                <a:cubicBezTo>
                  <a:pt x="2886784" y="1678639"/>
                  <a:pt x="2897808" y="1689684"/>
                  <a:pt x="2911367" y="1689684"/>
                </a:cubicBezTo>
                <a:cubicBezTo>
                  <a:pt x="2924925" y="1689684"/>
                  <a:pt x="2935949" y="1678639"/>
                  <a:pt x="2935949" y="1665054"/>
                </a:cubicBezTo>
                <a:cubicBezTo>
                  <a:pt x="2935949" y="1651470"/>
                  <a:pt x="2924925" y="1640424"/>
                  <a:pt x="2911367" y="1640424"/>
                </a:cubicBezTo>
                <a:close/>
                <a:moveTo>
                  <a:pt x="2858147" y="1640171"/>
                </a:moveTo>
                <a:cubicBezTo>
                  <a:pt x="2844462" y="1640171"/>
                  <a:pt x="2833438" y="1651343"/>
                  <a:pt x="2833438" y="1664927"/>
                </a:cubicBezTo>
                <a:cubicBezTo>
                  <a:pt x="2833438" y="1678512"/>
                  <a:pt x="2844462" y="1689557"/>
                  <a:pt x="2858147" y="1689557"/>
                </a:cubicBezTo>
                <a:cubicBezTo>
                  <a:pt x="2871832" y="1689557"/>
                  <a:pt x="2882856" y="1678639"/>
                  <a:pt x="2882856" y="1664927"/>
                </a:cubicBezTo>
                <a:cubicBezTo>
                  <a:pt x="2882856" y="1651216"/>
                  <a:pt x="2871832" y="1640171"/>
                  <a:pt x="2858147" y="1640171"/>
                </a:cubicBezTo>
                <a:close/>
                <a:moveTo>
                  <a:pt x="2804928" y="1640171"/>
                </a:moveTo>
                <a:cubicBezTo>
                  <a:pt x="2791242" y="1640171"/>
                  <a:pt x="2780218" y="1651343"/>
                  <a:pt x="2780218" y="1664927"/>
                </a:cubicBezTo>
                <a:cubicBezTo>
                  <a:pt x="2780218" y="1678512"/>
                  <a:pt x="2791242" y="1689557"/>
                  <a:pt x="2804928" y="1689557"/>
                </a:cubicBezTo>
                <a:cubicBezTo>
                  <a:pt x="2818613" y="1689557"/>
                  <a:pt x="2829637" y="1678512"/>
                  <a:pt x="2829637" y="1664927"/>
                </a:cubicBezTo>
                <a:cubicBezTo>
                  <a:pt x="2829637" y="1651216"/>
                  <a:pt x="2818613" y="1640171"/>
                  <a:pt x="2804928" y="1640171"/>
                </a:cubicBezTo>
                <a:close/>
                <a:moveTo>
                  <a:pt x="2591796" y="1639790"/>
                </a:moveTo>
                <a:cubicBezTo>
                  <a:pt x="2578111" y="1639790"/>
                  <a:pt x="2567086" y="1650962"/>
                  <a:pt x="2567086" y="1664546"/>
                </a:cubicBezTo>
                <a:cubicBezTo>
                  <a:pt x="2567086" y="1678131"/>
                  <a:pt x="2578111" y="1689176"/>
                  <a:pt x="2591796" y="1689176"/>
                </a:cubicBezTo>
                <a:cubicBezTo>
                  <a:pt x="2605481" y="1689176"/>
                  <a:pt x="2616505" y="1678258"/>
                  <a:pt x="2616505" y="1664546"/>
                </a:cubicBezTo>
                <a:cubicBezTo>
                  <a:pt x="2616505" y="1650835"/>
                  <a:pt x="2605481" y="1639790"/>
                  <a:pt x="2591796" y="1639790"/>
                </a:cubicBezTo>
                <a:close/>
                <a:moveTo>
                  <a:pt x="2538449" y="1639536"/>
                </a:moveTo>
                <a:cubicBezTo>
                  <a:pt x="2524764" y="1639536"/>
                  <a:pt x="2513740" y="1650708"/>
                  <a:pt x="2513740" y="1664292"/>
                </a:cubicBezTo>
                <a:cubicBezTo>
                  <a:pt x="2513740" y="1677877"/>
                  <a:pt x="2524764" y="1688922"/>
                  <a:pt x="2538449" y="1688922"/>
                </a:cubicBezTo>
                <a:cubicBezTo>
                  <a:pt x="2552134" y="1688922"/>
                  <a:pt x="2563158" y="1678004"/>
                  <a:pt x="2563158" y="1664292"/>
                </a:cubicBezTo>
                <a:cubicBezTo>
                  <a:pt x="2563158" y="1650581"/>
                  <a:pt x="2552008" y="1639536"/>
                  <a:pt x="2538449" y="1639536"/>
                </a:cubicBezTo>
                <a:close/>
                <a:moveTo>
                  <a:pt x="2431757" y="1639282"/>
                </a:moveTo>
                <a:cubicBezTo>
                  <a:pt x="2418198" y="1639282"/>
                  <a:pt x="2407174" y="1650327"/>
                  <a:pt x="2407174" y="1663912"/>
                </a:cubicBezTo>
                <a:cubicBezTo>
                  <a:pt x="2407174" y="1677496"/>
                  <a:pt x="2418198" y="1688541"/>
                  <a:pt x="2431757" y="1688541"/>
                </a:cubicBezTo>
                <a:cubicBezTo>
                  <a:pt x="2445315" y="1688541"/>
                  <a:pt x="2456339" y="1677496"/>
                  <a:pt x="2456339" y="1663912"/>
                </a:cubicBezTo>
                <a:cubicBezTo>
                  <a:pt x="2456339" y="1650327"/>
                  <a:pt x="2445315" y="1639282"/>
                  <a:pt x="2431757" y="1639282"/>
                </a:cubicBezTo>
                <a:close/>
                <a:moveTo>
                  <a:pt x="2751581" y="1638266"/>
                </a:moveTo>
                <a:cubicBezTo>
                  <a:pt x="2737009" y="1638266"/>
                  <a:pt x="2725098" y="1650200"/>
                  <a:pt x="2725098" y="1664800"/>
                </a:cubicBezTo>
                <a:cubicBezTo>
                  <a:pt x="2725098" y="1672100"/>
                  <a:pt x="2728076" y="1678734"/>
                  <a:pt x="2732875" y="1683543"/>
                </a:cubicBezTo>
                <a:lnTo>
                  <a:pt x="2751251" y="1691198"/>
                </a:lnTo>
                <a:lnTo>
                  <a:pt x="2733129" y="1698746"/>
                </a:lnTo>
                <a:cubicBezTo>
                  <a:pt x="2728330" y="1703555"/>
                  <a:pt x="2725352" y="1710188"/>
                  <a:pt x="2725352" y="1717488"/>
                </a:cubicBezTo>
                <a:cubicBezTo>
                  <a:pt x="2725352" y="1724471"/>
                  <a:pt x="2728013" y="1730819"/>
                  <a:pt x="2732447" y="1735516"/>
                </a:cubicBezTo>
                <a:lnTo>
                  <a:pt x="2723451" y="1761796"/>
                </a:lnTo>
                <a:cubicBezTo>
                  <a:pt x="2721613" y="1756718"/>
                  <a:pt x="2718255" y="1752338"/>
                  <a:pt x="2713931" y="1749228"/>
                </a:cubicBezTo>
                <a:lnTo>
                  <a:pt x="2698746" y="1744319"/>
                </a:lnTo>
                <a:lnTo>
                  <a:pt x="2716941" y="1736786"/>
                </a:lnTo>
                <a:cubicBezTo>
                  <a:pt x="2721740" y="1731993"/>
                  <a:pt x="2724718" y="1725360"/>
                  <a:pt x="2724718" y="1717996"/>
                </a:cubicBezTo>
                <a:cubicBezTo>
                  <a:pt x="2724718" y="1703396"/>
                  <a:pt x="2712807" y="1691461"/>
                  <a:pt x="2698235" y="1691461"/>
                </a:cubicBezTo>
                <a:cubicBezTo>
                  <a:pt x="2683663" y="1691461"/>
                  <a:pt x="2671752" y="1703396"/>
                  <a:pt x="2671752" y="1717996"/>
                </a:cubicBezTo>
                <a:cubicBezTo>
                  <a:pt x="2671752" y="1725296"/>
                  <a:pt x="2674730" y="1731930"/>
                  <a:pt x="2679529" y="1736738"/>
                </a:cubicBezTo>
                <a:lnTo>
                  <a:pt x="2698120" y="1744482"/>
                </a:lnTo>
                <a:lnTo>
                  <a:pt x="2679909" y="1752068"/>
                </a:lnTo>
                <a:cubicBezTo>
                  <a:pt x="2675110" y="1756877"/>
                  <a:pt x="2672132" y="1763510"/>
                  <a:pt x="2672132" y="1770810"/>
                </a:cubicBezTo>
                <a:cubicBezTo>
                  <a:pt x="2672132" y="1785410"/>
                  <a:pt x="2683916" y="1797344"/>
                  <a:pt x="2698615" y="1797344"/>
                </a:cubicBezTo>
                <a:cubicBezTo>
                  <a:pt x="2703683" y="1797344"/>
                  <a:pt x="2708499" y="1795821"/>
                  <a:pt x="2712554" y="1793282"/>
                </a:cubicBezTo>
                <a:lnTo>
                  <a:pt x="2710146" y="1800391"/>
                </a:lnTo>
                <a:cubicBezTo>
                  <a:pt x="2706725" y="1798614"/>
                  <a:pt x="2702797" y="1797598"/>
                  <a:pt x="2698615" y="1797598"/>
                </a:cubicBezTo>
                <a:cubicBezTo>
                  <a:pt x="2684043" y="1797598"/>
                  <a:pt x="2672132" y="1809406"/>
                  <a:pt x="2672132" y="1824133"/>
                </a:cubicBezTo>
                <a:cubicBezTo>
                  <a:pt x="2672132" y="1836828"/>
                  <a:pt x="2681002" y="1847493"/>
                  <a:pt x="2693040" y="1850032"/>
                </a:cubicBezTo>
                <a:lnTo>
                  <a:pt x="2691773" y="1853714"/>
                </a:lnTo>
                <a:cubicBezTo>
                  <a:pt x="2681509" y="1856634"/>
                  <a:pt x="2673906" y="1866029"/>
                  <a:pt x="2673906" y="1877328"/>
                </a:cubicBezTo>
                <a:cubicBezTo>
                  <a:pt x="2673906" y="1882787"/>
                  <a:pt x="2675680" y="1887739"/>
                  <a:pt x="2678594" y="1891801"/>
                </a:cubicBezTo>
                <a:lnTo>
                  <a:pt x="2668204" y="1921890"/>
                </a:lnTo>
                <a:cubicBezTo>
                  <a:pt x="2664656" y="1912622"/>
                  <a:pt x="2655786" y="1906021"/>
                  <a:pt x="2645269" y="1906021"/>
                </a:cubicBezTo>
                <a:cubicBezTo>
                  <a:pt x="2631710" y="1906021"/>
                  <a:pt x="2620686" y="1917066"/>
                  <a:pt x="2620686" y="1930650"/>
                </a:cubicBezTo>
                <a:cubicBezTo>
                  <a:pt x="2620686" y="1944235"/>
                  <a:pt x="2631710" y="1955280"/>
                  <a:pt x="2645269" y="1955280"/>
                </a:cubicBezTo>
                <a:cubicBezTo>
                  <a:pt x="2649957" y="1955280"/>
                  <a:pt x="2654265" y="1954011"/>
                  <a:pt x="2657940" y="1951725"/>
                </a:cubicBezTo>
                <a:lnTo>
                  <a:pt x="2654012" y="1963279"/>
                </a:lnTo>
                <a:cubicBezTo>
                  <a:pt x="2651351" y="1962136"/>
                  <a:pt x="2648310" y="1961501"/>
                  <a:pt x="2645269" y="1961501"/>
                </a:cubicBezTo>
                <a:cubicBezTo>
                  <a:pt x="2632851" y="1961501"/>
                  <a:pt x="2622714" y="1971658"/>
                  <a:pt x="2622714" y="1984100"/>
                </a:cubicBezTo>
                <a:cubicBezTo>
                  <a:pt x="2622714" y="1994510"/>
                  <a:pt x="2629810" y="2003143"/>
                  <a:pt x="2639313" y="2005810"/>
                </a:cubicBezTo>
                <a:lnTo>
                  <a:pt x="2533761" y="2312667"/>
                </a:lnTo>
                <a:cubicBezTo>
                  <a:pt x="2531860" y="2318380"/>
                  <a:pt x="2532494" y="2324093"/>
                  <a:pt x="2535662" y="2328537"/>
                </a:cubicBezTo>
                <a:cubicBezTo>
                  <a:pt x="2538703" y="2332853"/>
                  <a:pt x="2543645" y="2335266"/>
                  <a:pt x="2549220" y="2335266"/>
                </a:cubicBezTo>
                <a:lnTo>
                  <a:pt x="3330281" y="2335266"/>
                </a:lnTo>
                <a:cubicBezTo>
                  <a:pt x="3335350" y="2335266"/>
                  <a:pt x="3340545" y="2333234"/>
                  <a:pt x="3344853" y="2329679"/>
                </a:cubicBezTo>
                <a:cubicBezTo>
                  <a:pt x="3349161" y="2326125"/>
                  <a:pt x="3352076" y="2321300"/>
                  <a:pt x="3353090" y="2316349"/>
                </a:cubicBezTo>
                <a:lnTo>
                  <a:pt x="3388063" y="2142543"/>
                </a:lnTo>
                <a:lnTo>
                  <a:pt x="3575598" y="2142543"/>
                </a:lnTo>
                <a:cubicBezTo>
                  <a:pt x="3580667" y="2142543"/>
                  <a:pt x="3585862" y="2140512"/>
                  <a:pt x="3590171" y="2136957"/>
                </a:cubicBezTo>
                <a:cubicBezTo>
                  <a:pt x="3594479" y="2133402"/>
                  <a:pt x="3597393" y="2128705"/>
                  <a:pt x="3598407" y="2123754"/>
                </a:cubicBezTo>
                <a:lnTo>
                  <a:pt x="3635407" y="1943981"/>
                </a:lnTo>
                <a:lnTo>
                  <a:pt x="3900745" y="1943981"/>
                </a:lnTo>
                <a:cubicBezTo>
                  <a:pt x="3905940" y="1943981"/>
                  <a:pt x="3911135" y="1941950"/>
                  <a:pt x="3915444" y="1938395"/>
                </a:cubicBezTo>
                <a:cubicBezTo>
                  <a:pt x="3919752" y="1934840"/>
                  <a:pt x="3922666" y="1930016"/>
                  <a:pt x="3923680" y="1925064"/>
                </a:cubicBezTo>
                <a:lnTo>
                  <a:pt x="3965622" y="1709870"/>
                </a:lnTo>
                <a:lnTo>
                  <a:pt x="3965876" y="1709997"/>
                </a:lnTo>
                <a:cubicBezTo>
                  <a:pt x="3966889" y="1704919"/>
                  <a:pt x="3965622" y="1699714"/>
                  <a:pt x="3962581" y="1696032"/>
                </a:cubicBezTo>
                <a:cubicBezTo>
                  <a:pt x="3959540" y="1692350"/>
                  <a:pt x="3954852" y="1690192"/>
                  <a:pt x="3949656" y="1690192"/>
                </a:cubicBezTo>
                <a:lnTo>
                  <a:pt x="2764506" y="1690192"/>
                </a:lnTo>
                <a:cubicBezTo>
                  <a:pt x="2762098" y="1690192"/>
                  <a:pt x="2759691" y="1690700"/>
                  <a:pt x="2757283" y="1691589"/>
                </a:cubicBezTo>
                <a:lnTo>
                  <a:pt x="2752351" y="1691014"/>
                </a:lnTo>
                <a:lnTo>
                  <a:pt x="2770287" y="1683543"/>
                </a:lnTo>
                <a:cubicBezTo>
                  <a:pt x="2775086" y="1678734"/>
                  <a:pt x="2778064" y="1672100"/>
                  <a:pt x="2778064" y="1664800"/>
                </a:cubicBezTo>
                <a:cubicBezTo>
                  <a:pt x="2778064" y="1650200"/>
                  <a:pt x="2766280" y="1638266"/>
                  <a:pt x="2751581" y="1638266"/>
                </a:cubicBezTo>
                <a:close/>
                <a:moveTo>
                  <a:pt x="2698235" y="1638266"/>
                </a:moveTo>
                <a:cubicBezTo>
                  <a:pt x="2683663" y="1638266"/>
                  <a:pt x="2671752" y="1650200"/>
                  <a:pt x="2671752" y="1664800"/>
                </a:cubicBezTo>
                <a:cubicBezTo>
                  <a:pt x="2671752" y="1679400"/>
                  <a:pt x="2683536" y="1691335"/>
                  <a:pt x="2698235" y="1691335"/>
                </a:cubicBezTo>
                <a:cubicBezTo>
                  <a:pt x="2712807" y="1691335"/>
                  <a:pt x="2724718" y="1679400"/>
                  <a:pt x="2724718" y="1664800"/>
                </a:cubicBezTo>
                <a:cubicBezTo>
                  <a:pt x="2724718" y="1650200"/>
                  <a:pt x="2712807" y="1638266"/>
                  <a:pt x="2698235" y="1638266"/>
                </a:cubicBezTo>
                <a:close/>
                <a:moveTo>
                  <a:pt x="2645142" y="1638012"/>
                </a:moveTo>
                <a:cubicBezTo>
                  <a:pt x="2630570" y="1638012"/>
                  <a:pt x="2618659" y="1649946"/>
                  <a:pt x="2618659" y="1664546"/>
                </a:cubicBezTo>
                <a:cubicBezTo>
                  <a:pt x="2618659" y="1679147"/>
                  <a:pt x="2630570" y="1691081"/>
                  <a:pt x="2645142" y="1691081"/>
                </a:cubicBezTo>
                <a:cubicBezTo>
                  <a:pt x="2659714" y="1691081"/>
                  <a:pt x="2671625" y="1679147"/>
                  <a:pt x="2671625" y="1664546"/>
                </a:cubicBezTo>
                <a:cubicBezTo>
                  <a:pt x="2671625" y="1649946"/>
                  <a:pt x="2659841" y="1638012"/>
                  <a:pt x="2645142" y="1638012"/>
                </a:cubicBezTo>
                <a:close/>
                <a:moveTo>
                  <a:pt x="2485103" y="1637377"/>
                </a:moveTo>
                <a:cubicBezTo>
                  <a:pt x="2470404" y="1637377"/>
                  <a:pt x="2458620" y="1649184"/>
                  <a:pt x="2458620" y="1663912"/>
                </a:cubicBezTo>
                <a:cubicBezTo>
                  <a:pt x="2458620" y="1678639"/>
                  <a:pt x="2470531" y="1690446"/>
                  <a:pt x="2485103" y="1690446"/>
                </a:cubicBezTo>
                <a:cubicBezTo>
                  <a:pt x="2499802" y="1690446"/>
                  <a:pt x="2511586" y="1678639"/>
                  <a:pt x="2511586" y="1663912"/>
                </a:cubicBezTo>
                <a:cubicBezTo>
                  <a:pt x="2511586" y="1649184"/>
                  <a:pt x="2499802" y="1637377"/>
                  <a:pt x="2485103" y="1637377"/>
                </a:cubicBezTo>
                <a:close/>
                <a:moveTo>
                  <a:pt x="3231191" y="1600813"/>
                </a:moveTo>
                <a:cubicBezTo>
                  <a:pt x="3225109" y="1600813"/>
                  <a:pt x="3220294" y="1605638"/>
                  <a:pt x="3220294" y="1611732"/>
                </a:cubicBezTo>
                <a:cubicBezTo>
                  <a:pt x="3220294" y="1617826"/>
                  <a:pt x="3225109" y="1622650"/>
                  <a:pt x="3231191" y="1622650"/>
                </a:cubicBezTo>
                <a:cubicBezTo>
                  <a:pt x="3237274" y="1622650"/>
                  <a:pt x="3242089" y="1617826"/>
                  <a:pt x="3242089" y="1611732"/>
                </a:cubicBezTo>
                <a:cubicBezTo>
                  <a:pt x="3242089" y="1605638"/>
                  <a:pt x="3237147" y="1600813"/>
                  <a:pt x="3231191" y="1600813"/>
                </a:cubicBezTo>
                <a:close/>
                <a:moveTo>
                  <a:pt x="3177845" y="1598274"/>
                </a:moveTo>
                <a:cubicBezTo>
                  <a:pt x="3170369" y="1598274"/>
                  <a:pt x="3164413" y="1604368"/>
                  <a:pt x="3164413" y="1611732"/>
                </a:cubicBezTo>
                <a:cubicBezTo>
                  <a:pt x="3164413" y="1619095"/>
                  <a:pt x="3170369" y="1625189"/>
                  <a:pt x="3177845" y="1625189"/>
                </a:cubicBezTo>
                <a:cubicBezTo>
                  <a:pt x="3185321" y="1625189"/>
                  <a:pt x="3191277" y="1619222"/>
                  <a:pt x="3191277" y="1611732"/>
                </a:cubicBezTo>
                <a:cubicBezTo>
                  <a:pt x="3191277" y="1604241"/>
                  <a:pt x="3185321" y="1598274"/>
                  <a:pt x="3177845" y="1598274"/>
                </a:cubicBezTo>
                <a:close/>
                <a:moveTo>
                  <a:pt x="2165405" y="1597259"/>
                </a:moveTo>
                <a:cubicBezTo>
                  <a:pt x="2158056" y="1597259"/>
                  <a:pt x="2152100" y="1603226"/>
                  <a:pt x="2152100" y="1610589"/>
                </a:cubicBezTo>
                <a:cubicBezTo>
                  <a:pt x="2152100" y="1617953"/>
                  <a:pt x="2158056" y="1623920"/>
                  <a:pt x="2165405" y="1623920"/>
                </a:cubicBezTo>
                <a:cubicBezTo>
                  <a:pt x="2172754" y="1623920"/>
                  <a:pt x="2178710" y="1617953"/>
                  <a:pt x="2178710" y="1610589"/>
                </a:cubicBezTo>
                <a:cubicBezTo>
                  <a:pt x="2178710" y="1603226"/>
                  <a:pt x="2172754" y="1597259"/>
                  <a:pt x="2165405" y="1597259"/>
                </a:cubicBezTo>
                <a:close/>
                <a:moveTo>
                  <a:pt x="3124625" y="1595735"/>
                </a:moveTo>
                <a:cubicBezTo>
                  <a:pt x="3115882" y="1595735"/>
                  <a:pt x="3108786" y="1602845"/>
                  <a:pt x="3108786" y="1611605"/>
                </a:cubicBezTo>
                <a:cubicBezTo>
                  <a:pt x="3108786" y="1620365"/>
                  <a:pt x="3115882" y="1627475"/>
                  <a:pt x="3124625" y="1627475"/>
                </a:cubicBezTo>
                <a:cubicBezTo>
                  <a:pt x="3133369" y="1627475"/>
                  <a:pt x="3140464" y="1620365"/>
                  <a:pt x="3140464" y="1611605"/>
                </a:cubicBezTo>
                <a:cubicBezTo>
                  <a:pt x="3140464" y="1602845"/>
                  <a:pt x="3133369" y="1595735"/>
                  <a:pt x="3124625" y="1595735"/>
                </a:cubicBezTo>
                <a:close/>
                <a:moveTo>
                  <a:pt x="2218625" y="1594720"/>
                </a:moveTo>
                <a:cubicBezTo>
                  <a:pt x="2209882" y="1594720"/>
                  <a:pt x="2202785" y="1601829"/>
                  <a:pt x="2202785" y="1610589"/>
                </a:cubicBezTo>
                <a:cubicBezTo>
                  <a:pt x="2202785" y="1619349"/>
                  <a:pt x="2209882" y="1626459"/>
                  <a:pt x="2218625" y="1626459"/>
                </a:cubicBezTo>
                <a:cubicBezTo>
                  <a:pt x="2227368" y="1626459"/>
                  <a:pt x="2234464" y="1619349"/>
                  <a:pt x="2234464" y="1610589"/>
                </a:cubicBezTo>
                <a:cubicBezTo>
                  <a:pt x="2234464" y="1601829"/>
                  <a:pt x="2227368" y="1594720"/>
                  <a:pt x="2218625" y="1594720"/>
                </a:cubicBezTo>
                <a:close/>
                <a:moveTo>
                  <a:pt x="3071279" y="1593577"/>
                </a:moveTo>
                <a:cubicBezTo>
                  <a:pt x="3061395" y="1593577"/>
                  <a:pt x="3053286" y="1601702"/>
                  <a:pt x="3053286" y="1611605"/>
                </a:cubicBezTo>
                <a:cubicBezTo>
                  <a:pt x="3053286" y="1621508"/>
                  <a:pt x="3061395" y="1629633"/>
                  <a:pt x="3071279" y="1629633"/>
                </a:cubicBezTo>
                <a:cubicBezTo>
                  <a:pt x="3081163" y="1629633"/>
                  <a:pt x="3089272" y="1621508"/>
                  <a:pt x="3089272" y="1611605"/>
                </a:cubicBezTo>
                <a:cubicBezTo>
                  <a:pt x="3089272" y="1601702"/>
                  <a:pt x="3081163" y="1593577"/>
                  <a:pt x="3071279" y="1593577"/>
                </a:cubicBezTo>
                <a:close/>
                <a:moveTo>
                  <a:pt x="2271971" y="1592815"/>
                </a:moveTo>
                <a:cubicBezTo>
                  <a:pt x="2262087" y="1592815"/>
                  <a:pt x="2253978" y="1600940"/>
                  <a:pt x="2253978" y="1610843"/>
                </a:cubicBezTo>
                <a:cubicBezTo>
                  <a:pt x="2253978" y="1620746"/>
                  <a:pt x="2262087" y="1628871"/>
                  <a:pt x="2271971" y="1628871"/>
                </a:cubicBezTo>
                <a:cubicBezTo>
                  <a:pt x="2281855" y="1628871"/>
                  <a:pt x="2289964" y="1620746"/>
                  <a:pt x="2289964" y="1610843"/>
                </a:cubicBezTo>
                <a:cubicBezTo>
                  <a:pt x="2289964" y="1600940"/>
                  <a:pt x="2281855" y="1592815"/>
                  <a:pt x="2271971" y="1592815"/>
                </a:cubicBezTo>
                <a:close/>
                <a:moveTo>
                  <a:pt x="3017933" y="1591419"/>
                </a:moveTo>
                <a:cubicBezTo>
                  <a:pt x="3006782" y="1591419"/>
                  <a:pt x="2997785" y="1600433"/>
                  <a:pt x="2997785" y="1611605"/>
                </a:cubicBezTo>
                <a:cubicBezTo>
                  <a:pt x="2997785" y="1622777"/>
                  <a:pt x="3006782" y="1631791"/>
                  <a:pt x="3017933" y="1631791"/>
                </a:cubicBezTo>
                <a:cubicBezTo>
                  <a:pt x="3029084" y="1631791"/>
                  <a:pt x="3038080" y="1622777"/>
                  <a:pt x="3038080" y="1611605"/>
                </a:cubicBezTo>
                <a:cubicBezTo>
                  <a:pt x="3038080" y="1600433"/>
                  <a:pt x="3029084" y="1591419"/>
                  <a:pt x="3017933" y="1591419"/>
                </a:cubicBezTo>
                <a:close/>
                <a:moveTo>
                  <a:pt x="2325317" y="1590784"/>
                </a:moveTo>
                <a:cubicBezTo>
                  <a:pt x="2314167" y="1590784"/>
                  <a:pt x="2305170" y="1599798"/>
                  <a:pt x="2305170" y="1610970"/>
                </a:cubicBezTo>
                <a:cubicBezTo>
                  <a:pt x="2305170" y="1622142"/>
                  <a:pt x="2314167" y="1631156"/>
                  <a:pt x="2325317" y="1631156"/>
                </a:cubicBezTo>
                <a:cubicBezTo>
                  <a:pt x="2336468" y="1631156"/>
                  <a:pt x="2345465" y="1622142"/>
                  <a:pt x="2345465" y="1610970"/>
                </a:cubicBezTo>
                <a:cubicBezTo>
                  <a:pt x="2345465" y="1599798"/>
                  <a:pt x="2336468" y="1590784"/>
                  <a:pt x="2325317" y="1590784"/>
                </a:cubicBezTo>
                <a:close/>
                <a:moveTo>
                  <a:pt x="2964713" y="1589387"/>
                </a:moveTo>
                <a:cubicBezTo>
                  <a:pt x="2952422" y="1589387"/>
                  <a:pt x="2942538" y="1599417"/>
                  <a:pt x="2942538" y="1611605"/>
                </a:cubicBezTo>
                <a:cubicBezTo>
                  <a:pt x="2942538" y="1623793"/>
                  <a:pt x="2952422" y="1633823"/>
                  <a:pt x="2964713" y="1633823"/>
                </a:cubicBezTo>
                <a:cubicBezTo>
                  <a:pt x="2977004" y="1633823"/>
                  <a:pt x="2986888" y="1623793"/>
                  <a:pt x="2986888" y="1611605"/>
                </a:cubicBezTo>
                <a:cubicBezTo>
                  <a:pt x="2986888" y="1599417"/>
                  <a:pt x="2977004" y="1589387"/>
                  <a:pt x="2964713" y="1589387"/>
                </a:cubicBezTo>
                <a:close/>
                <a:moveTo>
                  <a:pt x="2378537" y="1588625"/>
                </a:moveTo>
                <a:cubicBezTo>
                  <a:pt x="2366372" y="1588625"/>
                  <a:pt x="2356362" y="1598655"/>
                  <a:pt x="2356362" y="1610843"/>
                </a:cubicBezTo>
                <a:cubicBezTo>
                  <a:pt x="2356362" y="1623031"/>
                  <a:pt x="2366246" y="1633061"/>
                  <a:pt x="2378537" y="1633061"/>
                </a:cubicBezTo>
                <a:cubicBezTo>
                  <a:pt x="2390828" y="1633061"/>
                  <a:pt x="2400712" y="1623031"/>
                  <a:pt x="2400712" y="1610843"/>
                </a:cubicBezTo>
                <a:cubicBezTo>
                  <a:pt x="2400712" y="1598655"/>
                  <a:pt x="2390828" y="1588625"/>
                  <a:pt x="2378537" y="1588625"/>
                </a:cubicBezTo>
                <a:close/>
                <a:moveTo>
                  <a:pt x="2911367" y="1587483"/>
                </a:moveTo>
                <a:cubicBezTo>
                  <a:pt x="2898062" y="1587483"/>
                  <a:pt x="2887291" y="1598274"/>
                  <a:pt x="2887291" y="1611605"/>
                </a:cubicBezTo>
                <a:cubicBezTo>
                  <a:pt x="2887291" y="1624935"/>
                  <a:pt x="2897935" y="1635727"/>
                  <a:pt x="2911367" y="1635727"/>
                </a:cubicBezTo>
                <a:cubicBezTo>
                  <a:pt x="2924798" y="1635727"/>
                  <a:pt x="2935569" y="1624935"/>
                  <a:pt x="2935569" y="1611605"/>
                </a:cubicBezTo>
                <a:cubicBezTo>
                  <a:pt x="2935569" y="1598274"/>
                  <a:pt x="2924672" y="1587483"/>
                  <a:pt x="2911367" y="1587483"/>
                </a:cubicBezTo>
                <a:close/>
                <a:moveTo>
                  <a:pt x="2858147" y="1586848"/>
                </a:moveTo>
                <a:cubicBezTo>
                  <a:pt x="2844462" y="1586848"/>
                  <a:pt x="2833438" y="1597893"/>
                  <a:pt x="2833438" y="1611605"/>
                </a:cubicBezTo>
                <a:cubicBezTo>
                  <a:pt x="2833438" y="1625316"/>
                  <a:pt x="2844462" y="1636362"/>
                  <a:pt x="2858147" y="1636362"/>
                </a:cubicBezTo>
                <a:cubicBezTo>
                  <a:pt x="2871832" y="1636362"/>
                  <a:pt x="2882856" y="1625316"/>
                  <a:pt x="2882856" y="1611605"/>
                </a:cubicBezTo>
                <a:cubicBezTo>
                  <a:pt x="2882856" y="1597893"/>
                  <a:pt x="2871832" y="1586848"/>
                  <a:pt x="2858147" y="1586848"/>
                </a:cubicBezTo>
                <a:close/>
                <a:moveTo>
                  <a:pt x="2804928" y="1586721"/>
                </a:moveTo>
                <a:cubicBezTo>
                  <a:pt x="2791242" y="1586721"/>
                  <a:pt x="2780218" y="1597766"/>
                  <a:pt x="2780218" y="1611478"/>
                </a:cubicBezTo>
                <a:cubicBezTo>
                  <a:pt x="2780218" y="1625189"/>
                  <a:pt x="2791369" y="1636235"/>
                  <a:pt x="2804928" y="1636235"/>
                </a:cubicBezTo>
                <a:cubicBezTo>
                  <a:pt x="2818613" y="1636235"/>
                  <a:pt x="2829637" y="1625189"/>
                  <a:pt x="2829637" y="1611478"/>
                </a:cubicBezTo>
                <a:cubicBezTo>
                  <a:pt x="2829637" y="1597766"/>
                  <a:pt x="2818613" y="1586721"/>
                  <a:pt x="2804928" y="1586721"/>
                </a:cubicBezTo>
                <a:close/>
                <a:moveTo>
                  <a:pt x="2431883" y="1586721"/>
                </a:moveTo>
                <a:cubicBezTo>
                  <a:pt x="2418452" y="1586721"/>
                  <a:pt x="2407681" y="1597513"/>
                  <a:pt x="2407681" y="1610843"/>
                </a:cubicBezTo>
                <a:cubicBezTo>
                  <a:pt x="2407681" y="1624174"/>
                  <a:pt x="2418452" y="1634965"/>
                  <a:pt x="2431883" y="1634965"/>
                </a:cubicBezTo>
                <a:cubicBezTo>
                  <a:pt x="2445315" y="1634965"/>
                  <a:pt x="2456086" y="1624174"/>
                  <a:pt x="2456086" y="1610843"/>
                </a:cubicBezTo>
                <a:cubicBezTo>
                  <a:pt x="2456086" y="1597513"/>
                  <a:pt x="2445188" y="1586721"/>
                  <a:pt x="2431883" y="1586721"/>
                </a:cubicBezTo>
                <a:close/>
                <a:moveTo>
                  <a:pt x="2591796" y="1586467"/>
                </a:moveTo>
                <a:cubicBezTo>
                  <a:pt x="2578111" y="1586467"/>
                  <a:pt x="2567086" y="1597513"/>
                  <a:pt x="2567086" y="1611224"/>
                </a:cubicBezTo>
                <a:cubicBezTo>
                  <a:pt x="2567086" y="1624935"/>
                  <a:pt x="2578111" y="1635981"/>
                  <a:pt x="2591796" y="1635981"/>
                </a:cubicBezTo>
                <a:cubicBezTo>
                  <a:pt x="2605481" y="1635981"/>
                  <a:pt x="2616505" y="1624935"/>
                  <a:pt x="2616505" y="1611224"/>
                </a:cubicBezTo>
                <a:cubicBezTo>
                  <a:pt x="2616505" y="1597513"/>
                  <a:pt x="2605481" y="1586467"/>
                  <a:pt x="2591796" y="1586467"/>
                </a:cubicBezTo>
                <a:close/>
                <a:moveTo>
                  <a:pt x="2538449" y="1586213"/>
                </a:moveTo>
                <a:cubicBezTo>
                  <a:pt x="2524764" y="1586213"/>
                  <a:pt x="2513740" y="1597259"/>
                  <a:pt x="2513740" y="1610970"/>
                </a:cubicBezTo>
                <a:cubicBezTo>
                  <a:pt x="2513740" y="1624682"/>
                  <a:pt x="2524764" y="1635727"/>
                  <a:pt x="2538449" y="1635727"/>
                </a:cubicBezTo>
                <a:cubicBezTo>
                  <a:pt x="2552134" y="1635727"/>
                  <a:pt x="2563158" y="1624682"/>
                  <a:pt x="2563158" y="1610970"/>
                </a:cubicBezTo>
                <a:cubicBezTo>
                  <a:pt x="2563158" y="1597259"/>
                  <a:pt x="2552008" y="1586213"/>
                  <a:pt x="2538449" y="1586213"/>
                </a:cubicBezTo>
                <a:close/>
                <a:moveTo>
                  <a:pt x="2485230" y="1585071"/>
                </a:moveTo>
                <a:cubicBezTo>
                  <a:pt x="2470911" y="1585071"/>
                  <a:pt x="2459380" y="1596751"/>
                  <a:pt x="2459380" y="1610970"/>
                </a:cubicBezTo>
                <a:cubicBezTo>
                  <a:pt x="2459380" y="1625189"/>
                  <a:pt x="2470911" y="1636743"/>
                  <a:pt x="2485230" y="1636743"/>
                </a:cubicBezTo>
                <a:cubicBezTo>
                  <a:pt x="2499548" y="1636743"/>
                  <a:pt x="2511079" y="1625316"/>
                  <a:pt x="2511079" y="1610970"/>
                </a:cubicBezTo>
                <a:cubicBezTo>
                  <a:pt x="2511079" y="1596624"/>
                  <a:pt x="2499422" y="1585071"/>
                  <a:pt x="2485230" y="1585071"/>
                </a:cubicBezTo>
                <a:close/>
                <a:moveTo>
                  <a:pt x="2751581" y="1584944"/>
                </a:moveTo>
                <a:cubicBezTo>
                  <a:pt x="2737009" y="1584944"/>
                  <a:pt x="2725098" y="1596878"/>
                  <a:pt x="2725098" y="1611478"/>
                </a:cubicBezTo>
                <a:cubicBezTo>
                  <a:pt x="2725098" y="1626078"/>
                  <a:pt x="2737009" y="1638012"/>
                  <a:pt x="2751581" y="1638012"/>
                </a:cubicBezTo>
                <a:cubicBezTo>
                  <a:pt x="2766153" y="1638012"/>
                  <a:pt x="2778064" y="1626078"/>
                  <a:pt x="2778064" y="1611478"/>
                </a:cubicBezTo>
                <a:cubicBezTo>
                  <a:pt x="2778064" y="1596878"/>
                  <a:pt x="2766280" y="1584944"/>
                  <a:pt x="2751581" y="1584944"/>
                </a:cubicBezTo>
                <a:close/>
                <a:moveTo>
                  <a:pt x="2698235" y="1584817"/>
                </a:moveTo>
                <a:cubicBezTo>
                  <a:pt x="2683663" y="1584817"/>
                  <a:pt x="2671752" y="1596751"/>
                  <a:pt x="2671752" y="1611351"/>
                </a:cubicBezTo>
                <a:cubicBezTo>
                  <a:pt x="2671752" y="1625951"/>
                  <a:pt x="2683536" y="1637885"/>
                  <a:pt x="2698235" y="1637885"/>
                </a:cubicBezTo>
                <a:cubicBezTo>
                  <a:pt x="2712807" y="1637885"/>
                  <a:pt x="2724718" y="1625951"/>
                  <a:pt x="2724718" y="1611351"/>
                </a:cubicBezTo>
                <a:cubicBezTo>
                  <a:pt x="2724718" y="1596751"/>
                  <a:pt x="2712807" y="1584817"/>
                  <a:pt x="2698235" y="1584817"/>
                </a:cubicBezTo>
                <a:close/>
                <a:moveTo>
                  <a:pt x="2645142" y="1584690"/>
                </a:moveTo>
                <a:cubicBezTo>
                  <a:pt x="2630570" y="1584690"/>
                  <a:pt x="2618659" y="1596624"/>
                  <a:pt x="2618659" y="1611224"/>
                </a:cubicBezTo>
                <a:cubicBezTo>
                  <a:pt x="2618659" y="1625824"/>
                  <a:pt x="2630570" y="1637758"/>
                  <a:pt x="2645142" y="1637758"/>
                </a:cubicBezTo>
                <a:cubicBezTo>
                  <a:pt x="2659714" y="1637758"/>
                  <a:pt x="2671625" y="1625824"/>
                  <a:pt x="2671625" y="1611224"/>
                </a:cubicBezTo>
                <a:cubicBezTo>
                  <a:pt x="2671625" y="1596624"/>
                  <a:pt x="2659841" y="1584690"/>
                  <a:pt x="2645142" y="1584690"/>
                </a:cubicBezTo>
                <a:close/>
                <a:moveTo>
                  <a:pt x="3284538" y="1550411"/>
                </a:moveTo>
                <a:cubicBezTo>
                  <a:pt x="3280229" y="1550411"/>
                  <a:pt x="3276681" y="1553966"/>
                  <a:pt x="3276681" y="1558283"/>
                </a:cubicBezTo>
                <a:cubicBezTo>
                  <a:pt x="3276681" y="1562599"/>
                  <a:pt x="3280229" y="1566154"/>
                  <a:pt x="3284538" y="1566154"/>
                </a:cubicBezTo>
                <a:cubicBezTo>
                  <a:pt x="3288846" y="1566154"/>
                  <a:pt x="3292394" y="1562599"/>
                  <a:pt x="3292394" y="1558283"/>
                </a:cubicBezTo>
                <a:cubicBezTo>
                  <a:pt x="3292394" y="1553966"/>
                  <a:pt x="3288846" y="1550411"/>
                  <a:pt x="3284538" y="1550411"/>
                </a:cubicBezTo>
                <a:close/>
                <a:moveTo>
                  <a:pt x="3231191" y="1547872"/>
                </a:moveTo>
                <a:cubicBezTo>
                  <a:pt x="3225489" y="1547872"/>
                  <a:pt x="3220801" y="1552569"/>
                  <a:pt x="3220801" y="1558283"/>
                </a:cubicBezTo>
                <a:cubicBezTo>
                  <a:pt x="3220801" y="1563996"/>
                  <a:pt x="3225489" y="1568693"/>
                  <a:pt x="3231191" y="1568693"/>
                </a:cubicBezTo>
                <a:cubicBezTo>
                  <a:pt x="3236893" y="1568693"/>
                  <a:pt x="3241582" y="1563996"/>
                  <a:pt x="3241582" y="1558283"/>
                </a:cubicBezTo>
                <a:cubicBezTo>
                  <a:pt x="3241582" y="1552569"/>
                  <a:pt x="3236893" y="1547872"/>
                  <a:pt x="3231191" y="1547872"/>
                </a:cubicBezTo>
                <a:close/>
                <a:moveTo>
                  <a:pt x="2112059" y="1546856"/>
                </a:moveTo>
                <a:cubicBezTo>
                  <a:pt x="2106357" y="1546856"/>
                  <a:pt x="2101668" y="1551554"/>
                  <a:pt x="2101668" y="1557267"/>
                </a:cubicBezTo>
                <a:cubicBezTo>
                  <a:pt x="2101668" y="1562980"/>
                  <a:pt x="2106357" y="1567677"/>
                  <a:pt x="2112059" y="1567677"/>
                </a:cubicBezTo>
                <a:cubicBezTo>
                  <a:pt x="2117761" y="1567677"/>
                  <a:pt x="2122449" y="1562980"/>
                  <a:pt x="2122449" y="1557267"/>
                </a:cubicBezTo>
                <a:cubicBezTo>
                  <a:pt x="2122449" y="1551554"/>
                  <a:pt x="2117761" y="1546856"/>
                  <a:pt x="2112059" y="1546856"/>
                </a:cubicBezTo>
                <a:close/>
                <a:moveTo>
                  <a:pt x="3177845" y="1545333"/>
                </a:moveTo>
                <a:cubicBezTo>
                  <a:pt x="3170749" y="1545333"/>
                  <a:pt x="3164920" y="1551173"/>
                  <a:pt x="3164920" y="1558283"/>
                </a:cubicBezTo>
                <a:cubicBezTo>
                  <a:pt x="3164920" y="1565392"/>
                  <a:pt x="3170749" y="1571232"/>
                  <a:pt x="3177845" y="1571232"/>
                </a:cubicBezTo>
                <a:cubicBezTo>
                  <a:pt x="3184941" y="1571232"/>
                  <a:pt x="3190770" y="1565392"/>
                  <a:pt x="3190770" y="1558283"/>
                </a:cubicBezTo>
                <a:cubicBezTo>
                  <a:pt x="3190770" y="1551173"/>
                  <a:pt x="3184941" y="1545333"/>
                  <a:pt x="3177845" y="1545333"/>
                </a:cubicBezTo>
                <a:close/>
                <a:moveTo>
                  <a:pt x="2165405" y="1544317"/>
                </a:moveTo>
                <a:cubicBezTo>
                  <a:pt x="2158309" y="1544317"/>
                  <a:pt x="2152480" y="1550157"/>
                  <a:pt x="2152480" y="1557267"/>
                </a:cubicBezTo>
                <a:cubicBezTo>
                  <a:pt x="2152480" y="1564377"/>
                  <a:pt x="2158309" y="1570217"/>
                  <a:pt x="2165405" y="1570217"/>
                </a:cubicBezTo>
                <a:cubicBezTo>
                  <a:pt x="2172501" y="1570217"/>
                  <a:pt x="2178330" y="1564377"/>
                  <a:pt x="2178330" y="1557267"/>
                </a:cubicBezTo>
                <a:cubicBezTo>
                  <a:pt x="2178330" y="1550157"/>
                  <a:pt x="2172501" y="1544317"/>
                  <a:pt x="2165405" y="1544317"/>
                </a:cubicBezTo>
                <a:close/>
                <a:moveTo>
                  <a:pt x="3124625" y="1543048"/>
                </a:moveTo>
                <a:cubicBezTo>
                  <a:pt x="3116262" y="1543048"/>
                  <a:pt x="3109420" y="1549903"/>
                  <a:pt x="3109420" y="1558283"/>
                </a:cubicBezTo>
                <a:cubicBezTo>
                  <a:pt x="3109420" y="1566662"/>
                  <a:pt x="3116262" y="1573518"/>
                  <a:pt x="3124625" y="1573518"/>
                </a:cubicBezTo>
                <a:cubicBezTo>
                  <a:pt x="3132988" y="1573518"/>
                  <a:pt x="3139831" y="1566662"/>
                  <a:pt x="3139831" y="1558283"/>
                </a:cubicBezTo>
                <a:cubicBezTo>
                  <a:pt x="3139831" y="1549903"/>
                  <a:pt x="3132988" y="1543048"/>
                  <a:pt x="3124625" y="1543048"/>
                </a:cubicBezTo>
                <a:close/>
                <a:moveTo>
                  <a:pt x="2218625" y="1542159"/>
                </a:moveTo>
                <a:cubicBezTo>
                  <a:pt x="2210262" y="1542159"/>
                  <a:pt x="2203419" y="1549015"/>
                  <a:pt x="2203419" y="1557394"/>
                </a:cubicBezTo>
                <a:cubicBezTo>
                  <a:pt x="2203419" y="1565773"/>
                  <a:pt x="2210262" y="1572629"/>
                  <a:pt x="2218625" y="1572629"/>
                </a:cubicBezTo>
                <a:cubicBezTo>
                  <a:pt x="2226988" y="1572629"/>
                  <a:pt x="2233830" y="1565773"/>
                  <a:pt x="2233830" y="1557394"/>
                </a:cubicBezTo>
                <a:cubicBezTo>
                  <a:pt x="2233830" y="1549015"/>
                  <a:pt x="2226988" y="1542159"/>
                  <a:pt x="2218625" y="1542159"/>
                </a:cubicBezTo>
                <a:close/>
                <a:moveTo>
                  <a:pt x="3071279" y="1540635"/>
                </a:moveTo>
                <a:cubicBezTo>
                  <a:pt x="3061649" y="1540635"/>
                  <a:pt x="3053793" y="1548507"/>
                  <a:pt x="3053793" y="1558156"/>
                </a:cubicBezTo>
                <a:cubicBezTo>
                  <a:pt x="3053793" y="1567804"/>
                  <a:pt x="3061649" y="1575676"/>
                  <a:pt x="3071279" y="1575676"/>
                </a:cubicBezTo>
                <a:cubicBezTo>
                  <a:pt x="3080909" y="1575676"/>
                  <a:pt x="3088766" y="1567804"/>
                  <a:pt x="3088766" y="1558156"/>
                </a:cubicBezTo>
                <a:cubicBezTo>
                  <a:pt x="3088766" y="1548507"/>
                  <a:pt x="3080909" y="1540635"/>
                  <a:pt x="3071279" y="1540635"/>
                </a:cubicBezTo>
                <a:close/>
                <a:moveTo>
                  <a:pt x="2271971" y="1540128"/>
                </a:moveTo>
                <a:cubicBezTo>
                  <a:pt x="2262341" y="1540128"/>
                  <a:pt x="2254611" y="1547872"/>
                  <a:pt x="2254611" y="1557521"/>
                </a:cubicBezTo>
                <a:cubicBezTo>
                  <a:pt x="2254611" y="1567170"/>
                  <a:pt x="2262341" y="1574914"/>
                  <a:pt x="2271971" y="1574914"/>
                </a:cubicBezTo>
                <a:cubicBezTo>
                  <a:pt x="2281601" y="1574914"/>
                  <a:pt x="2289331" y="1567170"/>
                  <a:pt x="2289331" y="1557521"/>
                </a:cubicBezTo>
                <a:cubicBezTo>
                  <a:pt x="2289331" y="1547872"/>
                  <a:pt x="2281601" y="1540128"/>
                  <a:pt x="2271971" y="1540128"/>
                </a:cubicBezTo>
                <a:close/>
                <a:moveTo>
                  <a:pt x="3017933" y="1538604"/>
                </a:moveTo>
                <a:cubicBezTo>
                  <a:pt x="3007162" y="1538604"/>
                  <a:pt x="2998419" y="1547364"/>
                  <a:pt x="2998419" y="1558156"/>
                </a:cubicBezTo>
                <a:cubicBezTo>
                  <a:pt x="2998419" y="1568947"/>
                  <a:pt x="3007162" y="1577707"/>
                  <a:pt x="3017933" y="1577707"/>
                </a:cubicBezTo>
                <a:cubicBezTo>
                  <a:pt x="3028703" y="1577707"/>
                  <a:pt x="3037447" y="1568947"/>
                  <a:pt x="3037447" y="1558156"/>
                </a:cubicBezTo>
                <a:cubicBezTo>
                  <a:pt x="3037447" y="1547364"/>
                  <a:pt x="3028703" y="1538604"/>
                  <a:pt x="3017933" y="1538604"/>
                </a:cubicBezTo>
                <a:close/>
                <a:moveTo>
                  <a:pt x="2325317" y="1537969"/>
                </a:moveTo>
                <a:cubicBezTo>
                  <a:pt x="2314547" y="1537969"/>
                  <a:pt x="2305804" y="1546729"/>
                  <a:pt x="2305804" y="1557521"/>
                </a:cubicBezTo>
                <a:cubicBezTo>
                  <a:pt x="2305804" y="1568312"/>
                  <a:pt x="2314420" y="1577072"/>
                  <a:pt x="2325317" y="1577072"/>
                </a:cubicBezTo>
                <a:cubicBezTo>
                  <a:pt x="2336215" y="1577072"/>
                  <a:pt x="2344958" y="1568312"/>
                  <a:pt x="2344958" y="1557521"/>
                </a:cubicBezTo>
                <a:cubicBezTo>
                  <a:pt x="2344958" y="1546729"/>
                  <a:pt x="2336088" y="1537969"/>
                  <a:pt x="2325317" y="1537969"/>
                </a:cubicBezTo>
                <a:close/>
                <a:moveTo>
                  <a:pt x="2964713" y="1536700"/>
                </a:moveTo>
                <a:cubicBezTo>
                  <a:pt x="2952802" y="1536700"/>
                  <a:pt x="2943172" y="1546348"/>
                  <a:pt x="2943172" y="1558283"/>
                </a:cubicBezTo>
                <a:cubicBezTo>
                  <a:pt x="2943172" y="1570217"/>
                  <a:pt x="2952802" y="1579865"/>
                  <a:pt x="2964713" y="1579865"/>
                </a:cubicBezTo>
                <a:cubicBezTo>
                  <a:pt x="2976624" y="1579865"/>
                  <a:pt x="2986254" y="1570217"/>
                  <a:pt x="2986254" y="1558283"/>
                </a:cubicBezTo>
                <a:cubicBezTo>
                  <a:pt x="2986254" y="1546348"/>
                  <a:pt x="2976624" y="1536700"/>
                  <a:pt x="2964713" y="1536700"/>
                </a:cubicBezTo>
                <a:close/>
                <a:moveTo>
                  <a:pt x="2378537" y="1535938"/>
                </a:moveTo>
                <a:cubicBezTo>
                  <a:pt x="2366626" y="1535938"/>
                  <a:pt x="2356996" y="1545587"/>
                  <a:pt x="2356996" y="1557521"/>
                </a:cubicBezTo>
                <a:cubicBezTo>
                  <a:pt x="2356996" y="1569455"/>
                  <a:pt x="2366626" y="1579104"/>
                  <a:pt x="2378537" y="1579104"/>
                </a:cubicBezTo>
                <a:cubicBezTo>
                  <a:pt x="2390448" y="1579104"/>
                  <a:pt x="2400078" y="1569455"/>
                  <a:pt x="2400078" y="1557521"/>
                </a:cubicBezTo>
                <a:cubicBezTo>
                  <a:pt x="2400078" y="1545587"/>
                  <a:pt x="2390448" y="1535938"/>
                  <a:pt x="2378537" y="1535938"/>
                </a:cubicBezTo>
                <a:close/>
                <a:moveTo>
                  <a:pt x="2058712" y="1535303"/>
                </a:moveTo>
                <a:cubicBezTo>
                  <a:pt x="2056178" y="1535303"/>
                  <a:pt x="2054151" y="1537334"/>
                  <a:pt x="2054151" y="1539874"/>
                </a:cubicBezTo>
                <a:cubicBezTo>
                  <a:pt x="2054151" y="1542413"/>
                  <a:pt x="2056178" y="1544444"/>
                  <a:pt x="2058712" y="1544444"/>
                </a:cubicBezTo>
                <a:cubicBezTo>
                  <a:pt x="2061247" y="1544444"/>
                  <a:pt x="2063274" y="1542413"/>
                  <a:pt x="2063274" y="1539874"/>
                </a:cubicBezTo>
                <a:cubicBezTo>
                  <a:pt x="2063274" y="1537334"/>
                  <a:pt x="2061247" y="1535303"/>
                  <a:pt x="2058712" y="1535303"/>
                </a:cubicBezTo>
                <a:close/>
                <a:moveTo>
                  <a:pt x="2911367" y="1534795"/>
                </a:moveTo>
                <a:cubicBezTo>
                  <a:pt x="2898442" y="1534795"/>
                  <a:pt x="2887925" y="1545333"/>
                  <a:pt x="2887925" y="1558283"/>
                </a:cubicBezTo>
                <a:cubicBezTo>
                  <a:pt x="2887925" y="1571232"/>
                  <a:pt x="2898442" y="1581770"/>
                  <a:pt x="2911367" y="1581770"/>
                </a:cubicBezTo>
                <a:cubicBezTo>
                  <a:pt x="2924291" y="1581770"/>
                  <a:pt x="2934809" y="1571232"/>
                  <a:pt x="2934809" y="1558283"/>
                </a:cubicBezTo>
                <a:cubicBezTo>
                  <a:pt x="2934809" y="1545333"/>
                  <a:pt x="2924291" y="1534795"/>
                  <a:pt x="2911367" y="1534795"/>
                </a:cubicBezTo>
                <a:close/>
                <a:moveTo>
                  <a:pt x="2431883" y="1534034"/>
                </a:moveTo>
                <a:cubicBezTo>
                  <a:pt x="2418959" y="1534034"/>
                  <a:pt x="2408441" y="1544571"/>
                  <a:pt x="2408441" y="1557521"/>
                </a:cubicBezTo>
                <a:cubicBezTo>
                  <a:pt x="2408441" y="1570470"/>
                  <a:pt x="2418959" y="1581008"/>
                  <a:pt x="2431883" y="1581008"/>
                </a:cubicBezTo>
                <a:cubicBezTo>
                  <a:pt x="2444808" y="1581008"/>
                  <a:pt x="2455325" y="1570470"/>
                  <a:pt x="2455325" y="1557521"/>
                </a:cubicBezTo>
                <a:cubicBezTo>
                  <a:pt x="2455325" y="1544571"/>
                  <a:pt x="2444808" y="1534034"/>
                  <a:pt x="2431883" y="1534034"/>
                </a:cubicBezTo>
                <a:close/>
                <a:moveTo>
                  <a:pt x="2858147" y="1533526"/>
                </a:moveTo>
                <a:cubicBezTo>
                  <a:pt x="2844462" y="1533526"/>
                  <a:pt x="2833438" y="1544571"/>
                  <a:pt x="2833438" y="1558283"/>
                </a:cubicBezTo>
                <a:cubicBezTo>
                  <a:pt x="2833438" y="1571994"/>
                  <a:pt x="2844462" y="1583039"/>
                  <a:pt x="2858147" y="1583039"/>
                </a:cubicBezTo>
                <a:cubicBezTo>
                  <a:pt x="2871832" y="1583039"/>
                  <a:pt x="2882856" y="1571994"/>
                  <a:pt x="2882856" y="1558283"/>
                </a:cubicBezTo>
                <a:cubicBezTo>
                  <a:pt x="2882856" y="1544571"/>
                  <a:pt x="2871832" y="1533526"/>
                  <a:pt x="2858147" y="1533526"/>
                </a:cubicBezTo>
                <a:close/>
                <a:moveTo>
                  <a:pt x="2804928" y="1533399"/>
                </a:moveTo>
                <a:cubicBezTo>
                  <a:pt x="2791242" y="1533399"/>
                  <a:pt x="2780218" y="1544444"/>
                  <a:pt x="2780218" y="1558156"/>
                </a:cubicBezTo>
                <a:cubicBezTo>
                  <a:pt x="2780218" y="1571867"/>
                  <a:pt x="2791369" y="1582912"/>
                  <a:pt x="2804928" y="1582912"/>
                </a:cubicBezTo>
                <a:cubicBezTo>
                  <a:pt x="2818613" y="1582912"/>
                  <a:pt x="2829637" y="1571867"/>
                  <a:pt x="2829637" y="1558156"/>
                </a:cubicBezTo>
                <a:cubicBezTo>
                  <a:pt x="2829637" y="1544444"/>
                  <a:pt x="2818613" y="1533399"/>
                  <a:pt x="2804928" y="1533399"/>
                </a:cubicBezTo>
                <a:close/>
                <a:moveTo>
                  <a:pt x="2591796" y="1533145"/>
                </a:moveTo>
                <a:cubicBezTo>
                  <a:pt x="2578111" y="1533145"/>
                  <a:pt x="2567086" y="1544190"/>
                  <a:pt x="2567086" y="1557902"/>
                </a:cubicBezTo>
                <a:cubicBezTo>
                  <a:pt x="2567086" y="1571613"/>
                  <a:pt x="2578111" y="1582658"/>
                  <a:pt x="2591796" y="1582658"/>
                </a:cubicBezTo>
                <a:cubicBezTo>
                  <a:pt x="2605481" y="1582658"/>
                  <a:pt x="2616505" y="1571613"/>
                  <a:pt x="2616505" y="1557902"/>
                </a:cubicBezTo>
                <a:cubicBezTo>
                  <a:pt x="2616505" y="1544190"/>
                  <a:pt x="2605481" y="1533145"/>
                  <a:pt x="2591796" y="1533145"/>
                </a:cubicBezTo>
                <a:close/>
                <a:moveTo>
                  <a:pt x="2538449" y="1532891"/>
                </a:moveTo>
                <a:cubicBezTo>
                  <a:pt x="2524764" y="1532891"/>
                  <a:pt x="2513740" y="1543936"/>
                  <a:pt x="2513740" y="1557648"/>
                </a:cubicBezTo>
                <a:cubicBezTo>
                  <a:pt x="2513740" y="1571359"/>
                  <a:pt x="2524764" y="1582405"/>
                  <a:pt x="2538449" y="1582405"/>
                </a:cubicBezTo>
                <a:cubicBezTo>
                  <a:pt x="2552134" y="1582405"/>
                  <a:pt x="2563158" y="1571359"/>
                  <a:pt x="2563158" y="1557648"/>
                </a:cubicBezTo>
                <a:cubicBezTo>
                  <a:pt x="2563158" y="1543936"/>
                  <a:pt x="2552008" y="1532891"/>
                  <a:pt x="2538449" y="1532891"/>
                </a:cubicBezTo>
                <a:close/>
                <a:moveTo>
                  <a:pt x="2485230" y="1532383"/>
                </a:moveTo>
                <a:cubicBezTo>
                  <a:pt x="2471418" y="1532383"/>
                  <a:pt x="2460141" y="1543682"/>
                  <a:pt x="2460141" y="1557521"/>
                </a:cubicBezTo>
                <a:cubicBezTo>
                  <a:pt x="2460141" y="1571359"/>
                  <a:pt x="2471418" y="1582658"/>
                  <a:pt x="2485230" y="1582658"/>
                </a:cubicBezTo>
                <a:cubicBezTo>
                  <a:pt x="2499041" y="1582658"/>
                  <a:pt x="2510319" y="1571359"/>
                  <a:pt x="2510319" y="1557521"/>
                </a:cubicBezTo>
                <a:cubicBezTo>
                  <a:pt x="2510319" y="1543682"/>
                  <a:pt x="2499041" y="1532383"/>
                  <a:pt x="2485230" y="1532383"/>
                </a:cubicBezTo>
                <a:close/>
                <a:moveTo>
                  <a:pt x="2751581" y="1531621"/>
                </a:moveTo>
                <a:cubicBezTo>
                  <a:pt x="2737009" y="1531621"/>
                  <a:pt x="2725098" y="1543555"/>
                  <a:pt x="2725098" y="1558156"/>
                </a:cubicBezTo>
                <a:cubicBezTo>
                  <a:pt x="2725098" y="1572756"/>
                  <a:pt x="2737009" y="1584690"/>
                  <a:pt x="2751581" y="1584690"/>
                </a:cubicBezTo>
                <a:cubicBezTo>
                  <a:pt x="2766153" y="1584690"/>
                  <a:pt x="2778064" y="1572756"/>
                  <a:pt x="2778064" y="1558156"/>
                </a:cubicBezTo>
                <a:cubicBezTo>
                  <a:pt x="2778064" y="1543555"/>
                  <a:pt x="2766280" y="1531621"/>
                  <a:pt x="2751581" y="1531621"/>
                </a:cubicBezTo>
                <a:close/>
                <a:moveTo>
                  <a:pt x="2698235" y="1531494"/>
                </a:moveTo>
                <a:cubicBezTo>
                  <a:pt x="2683663" y="1531494"/>
                  <a:pt x="2671752" y="1543428"/>
                  <a:pt x="2671752" y="1558029"/>
                </a:cubicBezTo>
                <a:cubicBezTo>
                  <a:pt x="2671752" y="1572629"/>
                  <a:pt x="2683536" y="1584563"/>
                  <a:pt x="2698235" y="1584563"/>
                </a:cubicBezTo>
                <a:cubicBezTo>
                  <a:pt x="2712807" y="1584563"/>
                  <a:pt x="2724718" y="1572629"/>
                  <a:pt x="2724718" y="1558029"/>
                </a:cubicBezTo>
                <a:cubicBezTo>
                  <a:pt x="2724718" y="1543428"/>
                  <a:pt x="2712807" y="1531494"/>
                  <a:pt x="2698235" y="1531494"/>
                </a:cubicBezTo>
                <a:close/>
                <a:moveTo>
                  <a:pt x="2645142" y="1531367"/>
                </a:moveTo>
                <a:cubicBezTo>
                  <a:pt x="2630570" y="1531367"/>
                  <a:pt x="2618659" y="1543301"/>
                  <a:pt x="2618659" y="1557902"/>
                </a:cubicBezTo>
                <a:cubicBezTo>
                  <a:pt x="2618659" y="1572502"/>
                  <a:pt x="2630570" y="1584436"/>
                  <a:pt x="2645142" y="1584436"/>
                </a:cubicBezTo>
                <a:cubicBezTo>
                  <a:pt x="2659714" y="1584436"/>
                  <a:pt x="2671625" y="1572502"/>
                  <a:pt x="2671625" y="1557902"/>
                </a:cubicBezTo>
                <a:cubicBezTo>
                  <a:pt x="2671625" y="1543301"/>
                  <a:pt x="2659841" y="1531367"/>
                  <a:pt x="2645142" y="1531367"/>
                </a:cubicBezTo>
                <a:close/>
                <a:moveTo>
                  <a:pt x="3337757" y="1499501"/>
                </a:moveTo>
                <a:cubicBezTo>
                  <a:pt x="3334716" y="1499501"/>
                  <a:pt x="3332309" y="1501913"/>
                  <a:pt x="3332309" y="1504960"/>
                </a:cubicBezTo>
                <a:cubicBezTo>
                  <a:pt x="3332309" y="1508007"/>
                  <a:pt x="3334716" y="1510419"/>
                  <a:pt x="3337757" y="1510419"/>
                </a:cubicBezTo>
                <a:cubicBezTo>
                  <a:pt x="3340798" y="1510419"/>
                  <a:pt x="3343206" y="1508007"/>
                  <a:pt x="3343206" y="1504960"/>
                </a:cubicBezTo>
                <a:cubicBezTo>
                  <a:pt x="3343206" y="1501913"/>
                  <a:pt x="3340798" y="1499501"/>
                  <a:pt x="3337757" y="1499501"/>
                </a:cubicBezTo>
                <a:close/>
                <a:moveTo>
                  <a:pt x="2007267" y="1498485"/>
                </a:moveTo>
                <a:cubicBezTo>
                  <a:pt x="2004226" y="1498485"/>
                  <a:pt x="2001818" y="1500898"/>
                  <a:pt x="2001818" y="1503945"/>
                </a:cubicBezTo>
                <a:cubicBezTo>
                  <a:pt x="2001818" y="1506991"/>
                  <a:pt x="2004226" y="1509404"/>
                  <a:pt x="2007267" y="1509404"/>
                </a:cubicBezTo>
                <a:cubicBezTo>
                  <a:pt x="2010308" y="1509404"/>
                  <a:pt x="2012715" y="1506991"/>
                  <a:pt x="2012715" y="1503945"/>
                </a:cubicBezTo>
                <a:cubicBezTo>
                  <a:pt x="2012715" y="1500898"/>
                  <a:pt x="2010308" y="1498485"/>
                  <a:pt x="2007267" y="1498485"/>
                </a:cubicBezTo>
                <a:close/>
                <a:moveTo>
                  <a:pt x="3284538" y="1497724"/>
                </a:moveTo>
                <a:cubicBezTo>
                  <a:pt x="3280609" y="1497724"/>
                  <a:pt x="3277315" y="1501024"/>
                  <a:pt x="3277315" y="1504960"/>
                </a:cubicBezTo>
                <a:cubicBezTo>
                  <a:pt x="3277315" y="1508896"/>
                  <a:pt x="3280609" y="1512197"/>
                  <a:pt x="3284538" y="1512197"/>
                </a:cubicBezTo>
                <a:cubicBezTo>
                  <a:pt x="3288466" y="1512197"/>
                  <a:pt x="3291760" y="1508896"/>
                  <a:pt x="3291760" y="1504960"/>
                </a:cubicBezTo>
                <a:cubicBezTo>
                  <a:pt x="3291760" y="1501024"/>
                  <a:pt x="3288592" y="1497724"/>
                  <a:pt x="3284538" y="1497724"/>
                </a:cubicBezTo>
                <a:close/>
                <a:moveTo>
                  <a:pt x="2058712" y="1496835"/>
                </a:moveTo>
                <a:cubicBezTo>
                  <a:pt x="2054784" y="1496835"/>
                  <a:pt x="2051616" y="1500009"/>
                  <a:pt x="2051616" y="1503945"/>
                </a:cubicBezTo>
                <a:cubicBezTo>
                  <a:pt x="2051616" y="1507880"/>
                  <a:pt x="2054784" y="1511054"/>
                  <a:pt x="2058712" y="1511054"/>
                </a:cubicBezTo>
                <a:cubicBezTo>
                  <a:pt x="2062640" y="1511054"/>
                  <a:pt x="2065808" y="1507880"/>
                  <a:pt x="2065808" y="1503945"/>
                </a:cubicBezTo>
                <a:cubicBezTo>
                  <a:pt x="2065808" y="1500009"/>
                  <a:pt x="2062640" y="1496835"/>
                  <a:pt x="2058712" y="1496835"/>
                </a:cubicBezTo>
                <a:close/>
                <a:moveTo>
                  <a:pt x="3231191" y="1495311"/>
                </a:moveTo>
                <a:cubicBezTo>
                  <a:pt x="3225869" y="1495311"/>
                  <a:pt x="3221561" y="1499628"/>
                  <a:pt x="3221561" y="1504960"/>
                </a:cubicBezTo>
                <a:cubicBezTo>
                  <a:pt x="3221561" y="1510292"/>
                  <a:pt x="3225869" y="1514609"/>
                  <a:pt x="3231191" y="1514609"/>
                </a:cubicBezTo>
                <a:cubicBezTo>
                  <a:pt x="3236513" y="1514609"/>
                  <a:pt x="3240822" y="1510292"/>
                  <a:pt x="3240822" y="1504960"/>
                </a:cubicBezTo>
                <a:cubicBezTo>
                  <a:pt x="3240822" y="1499628"/>
                  <a:pt x="3236513" y="1495311"/>
                  <a:pt x="3231191" y="1495311"/>
                </a:cubicBezTo>
                <a:close/>
                <a:moveTo>
                  <a:pt x="2112059" y="1494296"/>
                </a:moveTo>
                <a:cubicBezTo>
                  <a:pt x="2106737" y="1494296"/>
                  <a:pt x="2102428" y="1498612"/>
                  <a:pt x="2102428" y="1503945"/>
                </a:cubicBezTo>
                <a:cubicBezTo>
                  <a:pt x="2102428" y="1509277"/>
                  <a:pt x="2106737" y="1513593"/>
                  <a:pt x="2112059" y="1513593"/>
                </a:cubicBezTo>
                <a:cubicBezTo>
                  <a:pt x="2117381" y="1513593"/>
                  <a:pt x="2121689" y="1509277"/>
                  <a:pt x="2121689" y="1503945"/>
                </a:cubicBezTo>
                <a:cubicBezTo>
                  <a:pt x="2121689" y="1498612"/>
                  <a:pt x="2117381" y="1494296"/>
                  <a:pt x="2112059" y="1494296"/>
                </a:cubicBezTo>
                <a:close/>
                <a:moveTo>
                  <a:pt x="3177845" y="1492899"/>
                </a:moveTo>
                <a:cubicBezTo>
                  <a:pt x="3171129" y="1492899"/>
                  <a:pt x="3165681" y="1498358"/>
                  <a:pt x="3165681" y="1505087"/>
                </a:cubicBezTo>
                <a:cubicBezTo>
                  <a:pt x="3165681" y="1511816"/>
                  <a:pt x="3171129" y="1517275"/>
                  <a:pt x="3177845" y="1517275"/>
                </a:cubicBezTo>
                <a:cubicBezTo>
                  <a:pt x="3184561" y="1517275"/>
                  <a:pt x="3190009" y="1511816"/>
                  <a:pt x="3190009" y="1505087"/>
                </a:cubicBezTo>
                <a:cubicBezTo>
                  <a:pt x="3190009" y="1498358"/>
                  <a:pt x="3184561" y="1492899"/>
                  <a:pt x="3177845" y="1492899"/>
                </a:cubicBezTo>
                <a:close/>
                <a:moveTo>
                  <a:pt x="2165405" y="1491884"/>
                </a:moveTo>
                <a:cubicBezTo>
                  <a:pt x="2158689" y="1491884"/>
                  <a:pt x="2153241" y="1497343"/>
                  <a:pt x="2153241" y="1504072"/>
                </a:cubicBezTo>
                <a:cubicBezTo>
                  <a:pt x="2153241" y="1510800"/>
                  <a:pt x="2158689" y="1516259"/>
                  <a:pt x="2165405" y="1516259"/>
                </a:cubicBezTo>
                <a:cubicBezTo>
                  <a:pt x="2172121" y="1516259"/>
                  <a:pt x="2177570" y="1510800"/>
                  <a:pt x="2177570" y="1504072"/>
                </a:cubicBezTo>
                <a:cubicBezTo>
                  <a:pt x="2177570" y="1497343"/>
                  <a:pt x="2172121" y="1491884"/>
                  <a:pt x="2165405" y="1491884"/>
                </a:cubicBezTo>
                <a:close/>
                <a:moveTo>
                  <a:pt x="3124625" y="1490614"/>
                </a:moveTo>
                <a:cubicBezTo>
                  <a:pt x="3116643" y="1490614"/>
                  <a:pt x="3110180" y="1496962"/>
                  <a:pt x="3110180" y="1504960"/>
                </a:cubicBezTo>
                <a:cubicBezTo>
                  <a:pt x="3110180" y="1512959"/>
                  <a:pt x="3116643" y="1519433"/>
                  <a:pt x="3124625" y="1519433"/>
                </a:cubicBezTo>
                <a:cubicBezTo>
                  <a:pt x="3132608" y="1519433"/>
                  <a:pt x="3139071" y="1512832"/>
                  <a:pt x="3139071" y="1504960"/>
                </a:cubicBezTo>
                <a:cubicBezTo>
                  <a:pt x="3139071" y="1497089"/>
                  <a:pt x="3132608" y="1490614"/>
                  <a:pt x="3124625" y="1490614"/>
                </a:cubicBezTo>
                <a:close/>
                <a:moveTo>
                  <a:pt x="2218625" y="1489725"/>
                </a:moveTo>
                <a:cubicBezTo>
                  <a:pt x="2210642" y="1489725"/>
                  <a:pt x="2204179" y="1496073"/>
                  <a:pt x="2204179" y="1504072"/>
                </a:cubicBezTo>
                <a:cubicBezTo>
                  <a:pt x="2204179" y="1512070"/>
                  <a:pt x="2210642" y="1518545"/>
                  <a:pt x="2218625" y="1518545"/>
                </a:cubicBezTo>
                <a:cubicBezTo>
                  <a:pt x="2226608" y="1518545"/>
                  <a:pt x="2233070" y="1511943"/>
                  <a:pt x="2233070" y="1504072"/>
                </a:cubicBezTo>
                <a:cubicBezTo>
                  <a:pt x="2233070" y="1496200"/>
                  <a:pt x="2226608" y="1489725"/>
                  <a:pt x="2218625" y="1489725"/>
                </a:cubicBezTo>
                <a:close/>
                <a:moveTo>
                  <a:pt x="3071279" y="1488329"/>
                </a:moveTo>
                <a:cubicBezTo>
                  <a:pt x="3062029" y="1488329"/>
                  <a:pt x="3054680" y="1495692"/>
                  <a:pt x="3054680" y="1504833"/>
                </a:cubicBezTo>
                <a:cubicBezTo>
                  <a:pt x="3054680" y="1513974"/>
                  <a:pt x="3062029" y="1521338"/>
                  <a:pt x="3071279" y="1521338"/>
                </a:cubicBezTo>
                <a:cubicBezTo>
                  <a:pt x="3080529" y="1521338"/>
                  <a:pt x="3087879" y="1513974"/>
                  <a:pt x="3087879" y="1504833"/>
                </a:cubicBezTo>
                <a:cubicBezTo>
                  <a:pt x="3087879" y="1495692"/>
                  <a:pt x="3080402" y="1488329"/>
                  <a:pt x="3071279" y="1488329"/>
                </a:cubicBezTo>
                <a:close/>
                <a:moveTo>
                  <a:pt x="2271971" y="1487694"/>
                </a:moveTo>
                <a:cubicBezTo>
                  <a:pt x="2262721" y="1487694"/>
                  <a:pt x="2255372" y="1495058"/>
                  <a:pt x="2255372" y="1504198"/>
                </a:cubicBezTo>
                <a:cubicBezTo>
                  <a:pt x="2255372" y="1513339"/>
                  <a:pt x="2262721" y="1520703"/>
                  <a:pt x="2271971" y="1520703"/>
                </a:cubicBezTo>
                <a:cubicBezTo>
                  <a:pt x="2281221" y="1520703"/>
                  <a:pt x="2288570" y="1513339"/>
                  <a:pt x="2288570" y="1504198"/>
                </a:cubicBezTo>
                <a:cubicBezTo>
                  <a:pt x="2288570" y="1495058"/>
                  <a:pt x="2281094" y="1487694"/>
                  <a:pt x="2271971" y="1487694"/>
                </a:cubicBezTo>
                <a:close/>
                <a:moveTo>
                  <a:pt x="3017933" y="1486170"/>
                </a:moveTo>
                <a:cubicBezTo>
                  <a:pt x="3007542" y="1486170"/>
                  <a:pt x="2999179" y="1494677"/>
                  <a:pt x="2999179" y="1504960"/>
                </a:cubicBezTo>
                <a:cubicBezTo>
                  <a:pt x="2999179" y="1515244"/>
                  <a:pt x="3007542" y="1523623"/>
                  <a:pt x="3017933" y="1523623"/>
                </a:cubicBezTo>
                <a:cubicBezTo>
                  <a:pt x="3028323" y="1523623"/>
                  <a:pt x="3036686" y="1515371"/>
                  <a:pt x="3036686" y="1504960"/>
                </a:cubicBezTo>
                <a:cubicBezTo>
                  <a:pt x="3036686" y="1494550"/>
                  <a:pt x="3028196" y="1486170"/>
                  <a:pt x="3017933" y="1486170"/>
                </a:cubicBezTo>
                <a:close/>
                <a:moveTo>
                  <a:pt x="2325317" y="1485663"/>
                </a:moveTo>
                <a:cubicBezTo>
                  <a:pt x="2315180" y="1485663"/>
                  <a:pt x="2306817" y="1493915"/>
                  <a:pt x="2306817" y="1504198"/>
                </a:cubicBezTo>
                <a:cubicBezTo>
                  <a:pt x="2306817" y="1514482"/>
                  <a:pt x="2315180" y="1522734"/>
                  <a:pt x="2325317" y="1522734"/>
                </a:cubicBezTo>
                <a:cubicBezTo>
                  <a:pt x="2335454" y="1522734"/>
                  <a:pt x="2343818" y="1514482"/>
                  <a:pt x="2343818" y="1504198"/>
                </a:cubicBezTo>
                <a:cubicBezTo>
                  <a:pt x="2343818" y="1493915"/>
                  <a:pt x="2335581" y="1485663"/>
                  <a:pt x="2325317" y="1485663"/>
                </a:cubicBezTo>
                <a:close/>
                <a:moveTo>
                  <a:pt x="2964713" y="1484393"/>
                </a:moveTo>
                <a:cubicBezTo>
                  <a:pt x="2953436" y="1484393"/>
                  <a:pt x="2944186" y="1493534"/>
                  <a:pt x="2944186" y="1504960"/>
                </a:cubicBezTo>
                <a:cubicBezTo>
                  <a:pt x="2944186" y="1516386"/>
                  <a:pt x="2953436" y="1525527"/>
                  <a:pt x="2964713" y="1525527"/>
                </a:cubicBezTo>
                <a:cubicBezTo>
                  <a:pt x="2975991" y="1525527"/>
                  <a:pt x="2985241" y="1516259"/>
                  <a:pt x="2985241" y="1504960"/>
                </a:cubicBezTo>
                <a:cubicBezTo>
                  <a:pt x="2985241" y="1493661"/>
                  <a:pt x="2976117" y="1484393"/>
                  <a:pt x="2964713" y="1484393"/>
                </a:cubicBezTo>
                <a:close/>
                <a:moveTo>
                  <a:pt x="2378537" y="1483631"/>
                </a:moveTo>
                <a:cubicBezTo>
                  <a:pt x="2367260" y="1483631"/>
                  <a:pt x="2358009" y="1492772"/>
                  <a:pt x="2358009" y="1504198"/>
                </a:cubicBezTo>
                <a:cubicBezTo>
                  <a:pt x="2358009" y="1515625"/>
                  <a:pt x="2367260" y="1524766"/>
                  <a:pt x="2378537" y="1524766"/>
                </a:cubicBezTo>
                <a:cubicBezTo>
                  <a:pt x="2389815" y="1524766"/>
                  <a:pt x="2399065" y="1515498"/>
                  <a:pt x="2399065" y="1504198"/>
                </a:cubicBezTo>
                <a:cubicBezTo>
                  <a:pt x="2399065" y="1492899"/>
                  <a:pt x="2389815" y="1483631"/>
                  <a:pt x="2378537" y="1483631"/>
                </a:cubicBezTo>
                <a:close/>
                <a:moveTo>
                  <a:pt x="2911367" y="1482743"/>
                </a:moveTo>
                <a:cubicBezTo>
                  <a:pt x="2899202" y="1482743"/>
                  <a:pt x="2889192" y="1492645"/>
                  <a:pt x="2889192" y="1504960"/>
                </a:cubicBezTo>
                <a:cubicBezTo>
                  <a:pt x="2889192" y="1517275"/>
                  <a:pt x="2899076" y="1527178"/>
                  <a:pt x="2911367" y="1527178"/>
                </a:cubicBezTo>
                <a:cubicBezTo>
                  <a:pt x="2923658" y="1527178"/>
                  <a:pt x="2933542" y="1517275"/>
                  <a:pt x="2933542" y="1504960"/>
                </a:cubicBezTo>
                <a:cubicBezTo>
                  <a:pt x="2933542" y="1492645"/>
                  <a:pt x="2923658" y="1482743"/>
                  <a:pt x="2911367" y="1482743"/>
                </a:cubicBezTo>
                <a:close/>
                <a:moveTo>
                  <a:pt x="2431883" y="1481981"/>
                </a:moveTo>
                <a:cubicBezTo>
                  <a:pt x="2419592" y="1481981"/>
                  <a:pt x="2409708" y="1491884"/>
                  <a:pt x="2409708" y="1504198"/>
                </a:cubicBezTo>
                <a:cubicBezTo>
                  <a:pt x="2409708" y="1516513"/>
                  <a:pt x="2419719" y="1526416"/>
                  <a:pt x="2431883" y="1526416"/>
                </a:cubicBezTo>
                <a:cubicBezTo>
                  <a:pt x="2444048" y="1526416"/>
                  <a:pt x="2454058" y="1516513"/>
                  <a:pt x="2454058" y="1504198"/>
                </a:cubicBezTo>
                <a:cubicBezTo>
                  <a:pt x="2454058" y="1491884"/>
                  <a:pt x="2444175" y="1481981"/>
                  <a:pt x="2431883" y="1481981"/>
                </a:cubicBezTo>
                <a:close/>
                <a:moveTo>
                  <a:pt x="2858147" y="1481219"/>
                </a:moveTo>
                <a:cubicBezTo>
                  <a:pt x="2845096" y="1481219"/>
                  <a:pt x="2834452" y="1491884"/>
                  <a:pt x="2834452" y="1504960"/>
                </a:cubicBezTo>
                <a:cubicBezTo>
                  <a:pt x="2834452" y="1518037"/>
                  <a:pt x="2845096" y="1528701"/>
                  <a:pt x="2858147" y="1528701"/>
                </a:cubicBezTo>
                <a:cubicBezTo>
                  <a:pt x="2871199" y="1528701"/>
                  <a:pt x="2881843" y="1518037"/>
                  <a:pt x="2881843" y="1504960"/>
                </a:cubicBezTo>
                <a:cubicBezTo>
                  <a:pt x="2881843" y="1491884"/>
                  <a:pt x="2871199" y="1481219"/>
                  <a:pt x="2858147" y="1481219"/>
                </a:cubicBezTo>
                <a:close/>
                <a:moveTo>
                  <a:pt x="2485230" y="1480457"/>
                </a:moveTo>
                <a:cubicBezTo>
                  <a:pt x="2472178" y="1480457"/>
                  <a:pt x="2461534" y="1491122"/>
                  <a:pt x="2461534" y="1504198"/>
                </a:cubicBezTo>
                <a:cubicBezTo>
                  <a:pt x="2461534" y="1517275"/>
                  <a:pt x="2472178" y="1527940"/>
                  <a:pt x="2485230" y="1527940"/>
                </a:cubicBezTo>
                <a:cubicBezTo>
                  <a:pt x="2498281" y="1527940"/>
                  <a:pt x="2508925" y="1517275"/>
                  <a:pt x="2508925" y="1504198"/>
                </a:cubicBezTo>
                <a:cubicBezTo>
                  <a:pt x="2508925" y="1491122"/>
                  <a:pt x="2498408" y="1480457"/>
                  <a:pt x="2485230" y="1480457"/>
                </a:cubicBezTo>
                <a:close/>
                <a:moveTo>
                  <a:pt x="2751581" y="1480203"/>
                </a:moveTo>
                <a:cubicBezTo>
                  <a:pt x="2737896" y="1480203"/>
                  <a:pt x="2726872" y="1491249"/>
                  <a:pt x="2726872" y="1504960"/>
                </a:cubicBezTo>
                <a:cubicBezTo>
                  <a:pt x="2726872" y="1518672"/>
                  <a:pt x="2737896" y="1529717"/>
                  <a:pt x="2751581" y="1529717"/>
                </a:cubicBezTo>
                <a:cubicBezTo>
                  <a:pt x="2765266" y="1529717"/>
                  <a:pt x="2776290" y="1518672"/>
                  <a:pt x="2776290" y="1504960"/>
                </a:cubicBezTo>
                <a:cubicBezTo>
                  <a:pt x="2776290" y="1491249"/>
                  <a:pt x="2765140" y="1480203"/>
                  <a:pt x="2751581" y="1480203"/>
                </a:cubicBezTo>
                <a:close/>
                <a:moveTo>
                  <a:pt x="2804928" y="1480076"/>
                </a:moveTo>
                <a:cubicBezTo>
                  <a:pt x="2791242" y="1480076"/>
                  <a:pt x="2780218" y="1491122"/>
                  <a:pt x="2780218" y="1504833"/>
                </a:cubicBezTo>
                <a:cubicBezTo>
                  <a:pt x="2780218" y="1518545"/>
                  <a:pt x="2791369" y="1529590"/>
                  <a:pt x="2804928" y="1529590"/>
                </a:cubicBezTo>
                <a:cubicBezTo>
                  <a:pt x="2818613" y="1529590"/>
                  <a:pt x="2829637" y="1518545"/>
                  <a:pt x="2829637" y="1504833"/>
                </a:cubicBezTo>
                <a:cubicBezTo>
                  <a:pt x="2829637" y="1491122"/>
                  <a:pt x="2818613" y="1480076"/>
                  <a:pt x="2804928" y="1480076"/>
                </a:cubicBezTo>
                <a:close/>
                <a:moveTo>
                  <a:pt x="2698235" y="1479949"/>
                </a:moveTo>
                <a:cubicBezTo>
                  <a:pt x="2684550" y="1479949"/>
                  <a:pt x="2673526" y="1490995"/>
                  <a:pt x="2673526" y="1504706"/>
                </a:cubicBezTo>
                <a:cubicBezTo>
                  <a:pt x="2673526" y="1518418"/>
                  <a:pt x="2684676" y="1529463"/>
                  <a:pt x="2698235" y="1529463"/>
                </a:cubicBezTo>
                <a:cubicBezTo>
                  <a:pt x="2711920" y="1529463"/>
                  <a:pt x="2722944" y="1518418"/>
                  <a:pt x="2722944" y="1504706"/>
                </a:cubicBezTo>
                <a:cubicBezTo>
                  <a:pt x="2722944" y="1490995"/>
                  <a:pt x="2711920" y="1479949"/>
                  <a:pt x="2698235" y="1479949"/>
                </a:cubicBezTo>
                <a:close/>
                <a:moveTo>
                  <a:pt x="2645142" y="1479949"/>
                </a:moveTo>
                <a:cubicBezTo>
                  <a:pt x="2631457" y="1479949"/>
                  <a:pt x="2620433" y="1490995"/>
                  <a:pt x="2620433" y="1504706"/>
                </a:cubicBezTo>
                <a:cubicBezTo>
                  <a:pt x="2620433" y="1518418"/>
                  <a:pt x="2631457" y="1529463"/>
                  <a:pt x="2645142" y="1529463"/>
                </a:cubicBezTo>
                <a:cubicBezTo>
                  <a:pt x="2658827" y="1529463"/>
                  <a:pt x="2669851" y="1518418"/>
                  <a:pt x="2669851" y="1504706"/>
                </a:cubicBezTo>
                <a:cubicBezTo>
                  <a:pt x="2669851" y="1490995"/>
                  <a:pt x="2658700" y="1479949"/>
                  <a:pt x="2645142" y="1479949"/>
                </a:cubicBezTo>
                <a:close/>
                <a:moveTo>
                  <a:pt x="2591796" y="1479822"/>
                </a:moveTo>
                <a:cubicBezTo>
                  <a:pt x="2578111" y="1479822"/>
                  <a:pt x="2567086" y="1490868"/>
                  <a:pt x="2567086" y="1504579"/>
                </a:cubicBezTo>
                <a:cubicBezTo>
                  <a:pt x="2567086" y="1518291"/>
                  <a:pt x="2578111" y="1529336"/>
                  <a:pt x="2591796" y="1529336"/>
                </a:cubicBezTo>
                <a:cubicBezTo>
                  <a:pt x="2605481" y="1529336"/>
                  <a:pt x="2616505" y="1518291"/>
                  <a:pt x="2616505" y="1504579"/>
                </a:cubicBezTo>
                <a:cubicBezTo>
                  <a:pt x="2616505" y="1490868"/>
                  <a:pt x="2605481" y="1479822"/>
                  <a:pt x="2591796" y="1479822"/>
                </a:cubicBezTo>
                <a:close/>
                <a:moveTo>
                  <a:pt x="2538449" y="1479569"/>
                </a:moveTo>
                <a:cubicBezTo>
                  <a:pt x="2524764" y="1479569"/>
                  <a:pt x="2513740" y="1490614"/>
                  <a:pt x="2513740" y="1504325"/>
                </a:cubicBezTo>
                <a:cubicBezTo>
                  <a:pt x="2513740" y="1518037"/>
                  <a:pt x="2524764" y="1529082"/>
                  <a:pt x="2538449" y="1529082"/>
                </a:cubicBezTo>
                <a:cubicBezTo>
                  <a:pt x="2552134" y="1529082"/>
                  <a:pt x="2563158" y="1518037"/>
                  <a:pt x="2563158" y="1504325"/>
                </a:cubicBezTo>
                <a:cubicBezTo>
                  <a:pt x="2563158" y="1490614"/>
                  <a:pt x="2552008" y="1479569"/>
                  <a:pt x="2538449" y="1479569"/>
                </a:cubicBezTo>
                <a:close/>
                <a:moveTo>
                  <a:pt x="2860175" y="1434879"/>
                </a:moveTo>
                <a:cubicBezTo>
                  <a:pt x="2850925" y="1434879"/>
                  <a:pt x="2843575" y="1442370"/>
                  <a:pt x="2843575" y="1451638"/>
                </a:cubicBezTo>
                <a:cubicBezTo>
                  <a:pt x="2843575" y="1460906"/>
                  <a:pt x="2851051" y="1468396"/>
                  <a:pt x="2860175" y="1468396"/>
                </a:cubicBezTo>
                <a:cubicBezTo>
                  <a:pt x="2869298" y="1468396"/>
                  <a:pt x="2876774" y="1460906"/>
                  <a:pt x="2876774" y="1451638"/>
                </a:cubicBezTo>
                <a:cubicBezTo>
                  <a:pt x="2876774" y="1442370"/>
                  <a:pt x="2869425" y="1434879"/>
                  <a:pt x="2860175" y="1434879"/>
                </a:cubicBezTo>
                <a:close/>
                <a:moveTo>
                  <a:pt x="2537436" y="1434118"/>
                </a:moveTo>
                <a:cubicBezTo>
                  <a:pt x="2528186" y="1434118"/>
                  <a:pt x="2520836" y="1441608"/>
                  <a:pt x="2520836" y="1450876"/>
                </a:cubicBezTo>
                <a:cubicBezTo>
                  <a:pt x="2520836" y="1460144"/>
                  <a:pt x="2528312" y="1467635"/>
                  <a:pt x="2537436" y="1467635"/>
                </a:cubicBezTo>
                <a:cubicBezTo>
                  <a:pt x="2546559" y="1467635"/>
                  <a:pt x="2554035" y="1460144"/>
                  <a:pt x="2554035" y="1450876"/>
                </a:cubicBezTo>
                <a:cubicBezTo>
                  <a:pt x="2554035" y="1441608"/>
                  <a:pt x="2546559" y="1434118"/>
                  <a:pt x="2537436" y="1434118"/>
                </a:cubicBezTo>
                <a:close/>
                <a:moveTo>
                  <a:pt x="2804928" y="1428024"/>
                </a:moveTo>
                <a:cubicBezTo>
                  <a:pt x="2792003" y="1428024"/>
                  <a:pt x="2781486" y="1438561"/>
                  <a:pt x="2781486" y="1451511"/>
                </a:cubicBezTo>
                <a:cubicBezTo>
                  <a:pt x="2781486" y="1464461"/>
                  <a:pt x="2792003" y="1474998"/>
                  <a:pt x="2804928" y="1474998"/>
                </a:cubicBezTo>
                <a:cubicBezTo>
                  <a:pt x="2817852" y="1474998"/>
                  <a:pt x="2828370" y="1464461"/>
                  <a:pt x="2828370" y="1451511"/>
                </a:cubicBezTo>
                <a:cubicBezTo>
                  <a:pt x="2828370" y="1438561"/>
                  <a:pt x="2817852" y="1428024"/>
                  <a:pt x="2804928" y="1428024"/>
                </a:cubicBezTo>
                <a:close/>
                <a:moveTo>
                  <a:pt x="2751581" y="1427389"/>
                </a:moveTo>
                <a:cubicBezTo>
                  <a:pt x="2738150" y="1427389"/>
                  <a:pt x="2727379" y="1438180"/>
                  <a:pt x="2727379" y="1451511"/>
                </a:cubicBezTo>
                <a:cubicBezTo>
                  <a:pt x="2727379" y="1464841"/>
                  <a:pt x="2738150" y="1475633"/>
                  <a:pt x="2751581" y="1475633"/>
                </a:cubicBezTo>
                <a:cubicBezTo>
                  <a:pt x="2765013" y="1475633"/>
                  <a:pt x="2775783" y="1464841"/>
                  <a:pt x="2775783" y="1451511"/>
                </a:cubicBezTo>
                <a:cubicBezTo>
                  <a:pt x="2775783" y="1438180"/>
                  <a:pt x="2764886" y="1427389"/>
                  <a:pt x="2751581" y="1427389"/>
                </a:cubicBezTo>
                <a:close/>
                <a:moveTo>
                  <a:pt x="2591796" y="1427008"/>
                </a:moveTo>
                <a:cubicBezTo>
                  <a:pt x="2578491" y="1427008"/>
                  <a:pt x="2567720" y="1437799"/>
                  <a:pt x="2567720" y="1451130"/>
                </a:cubicBezTo>
                <a:cubicBezTo>
                  <a:pt x="2567720" y="1464461"/>
                  <a:pt x="2578364" y="1475252"/>
                  <a:pt x="2591796" y="1475252"/>
                </a:cubicBezTo>
                <a:cubicBezTo>
                  <a:pt x="2605227" y="1475252"/>
                  <a:pt x="2615998" y="1464461"/>
                  <a:pt x="2615998" y="1451130"/>
                </a:cubicBezTo>
                <a:cubicBezTo>
                  <a:pt x="2615998" y="1437799"/>
                  <a:pt x="2605100" y="1427008"/>
                  <a:pt x="2591796" y="1427008"/>
                </a:cubicBezTo>
                <a:close/>
                <a:moveTo>
                  <a:pt x="2698235" y="1426754"/>
                </a:moveTo>
                <a:cubicBezTo>
                  <a:pt x="2684676" y="1426754"/>
                  <a:pt x="2673652" y="1437799"/>
                  <a:pt x="2673652" y="1451384"/>
                </a:cubicBezTo>
                <a:cubicBezTo>
                  <a:pt x="2673652" y="1464968"/>
                  <a:pt x="2684676" y="1476014"/>
                  <a:pt x="2698235" y="1476014"/>
                </a:cubicBezTo>
                <a:cubicBezTo>
                  <a:pt x="2711793" y="1476014"/>
                  <a:pt x="2722817" y="1464968"/>
                  <a:pt x="2722817" y="1451384"/>
                </a:cubicBezTo>
                <a:cubicBezTo>
                  <a:pt x="2722817" y="1437799"/>
                  <a:pt x="2711793" y="1426754"/>
                  <a:pt x="2698235" y="1426754"/>
                </a:cubicBezTo>
                <a:close/>
                <a:moveTo>
                  <a:pt x="2645142" y="1426627"/>
                </a:moveTo>
                <a:cubicBezTo>
                  <a:pt x="2631584" y="1426627"/>
                  <a:pt x="2620560" y="1437672"/>
                  <a:pt x="2620560" y="1451257"/>
                </a:cubicBezTo>
                <a:cubicBezTo>
                  <a:pt x="2620560" y="1464841"/>
                  <a:pt x="2631584" y="1475887"/>
                  <a:pt x="2645142" y="1475887"/>
                </a:cubicBezTo>
                <a:cubicBezTo>
                  <a:pt x="2658700" y="1475887"/>
                  <a:pt x="2669724" y="1464841"/>
                  <a:pt x="2669724" y="1451257"/>
                </a:cubicBezTo>
                <a:cubicBezTo>
                  <a:pt x="2669724" y="1437672"/>
                  <a:pt x="2658700" y="1426627"/>
                  <a:pt x="2645142" y="1426627"/>
                </a:cubicBezTo>
                <a:close/>
                <a:moveTo>
                  <a:pt x="2842055" y="1389555"/>
                </a:moveTo>
                <a:cubicBezTo>
                  <a:pt x="2837366" y="1389555"/>
                  <a:pt x="2833438" y="1393364"/>
                  <a:pt x="2833438" y="1398188"/>
                </a:cubicBezTo>
                <a:cubicBezTo>
                  <a:pt x="2833438" y="1403013"/>
                  <a:pt x="2837239" y="1406822"/>
                  <a:pt x="2842055" y="1406822"/>
                </a:cubicBezTo>
                <a:cubicBezTo>
                  <a:pt x="2846870" y="1406822"/>
                  <a:pt x="2850671" y="1403013"/>
                  <a:pt x="2850671" y="1398188"/>
                </a:cubicBezTo>
                <a:cubicBezTo>
                  <a:pt x="2850671" y="1393364"/>
                  <a:pt x="2846870" y="1389555"/>
                  <a:pt x="2842055" y="1389555"/>
                </a:cubicBezTo>
                <a:close/>
                <a:moveTo>
                  <a:pt x="2554035" y="1388921"/>
                </a:moveTo>
                <a:cubicBezTo>
                  <a:pt x="2549220" y="1388921"/>
                  <a:pt x="2545419" y="1392729"/>
                  <a:pt x="2545419" y="1397554"/>
                </a:cubicBezTo>
                <a:cubicBezTo>
                  <a:pt x="2545419" y="1402378"/>
                  <a:pt x="2549347" y="1406187"/>
                  <a:pt x="2554035" y="1406187"/>
                </a:cubicBezTo>
                <a:cubicBezTo>
                  <a:pt x="2558724" y="1406187"/>
                  <a:pt x="2562652" y="1402378"/>
                  <a:pt x="2562652" y="1397554"/>
                </a:cubicBezTo>
                <a:cubicBezTo>
                  <a:pt x="2562652" y="1392729"/>
                  <a:pt x="2558850" y="1388921"/>
                  <a:pt x="2554035" y="1388921"/>
                </a:cubicBezTo>
                <a:close/>
                <a:moveTo>
                  <a:pt x="2805054" y="1381684"/>
                </a:moveTo>
                <a:cubicBezTo>
                  <a:pt x="2795804" y="1381684"/>
                  <a:pt x="2788455" y="1389048"/>
                  <a:pt x="2788455" y="1398188"/>
                </a:cubicBezTo>
                <a:cubicBezTo>
                  <a:pt x="2788455" y="1407329"/>
                  <a:pt x="2795931" y="1414693"/>
                  <a:pt x="2805054" y="1414693"/>
                </a:cubicBezTo>
                <a:cubicBezTo>
                  <a:pt x="2814178" y="1414693"/>
                  <a:pt x="2821654" y="1407329"/>
                  <a:pt x="2821654" y="1398188"/>
                </a:cubicBezTo>
                <a:cubicBezTo>
                  <a:pt x="2821654" y="1389048"/>
                  <a:pt x="2814304" y="1381684"/>
                  <a:pt x="2805054" y="1381684"/>
                </a:cubicBezTo>
                <a:close/>
                <a:moveTo>
                  <a:pt x="2591796" y="1381303"/>
                </a:moveTo>
                <a:cubicBezTo>
                  <a:pt x="2582545" y="1381303"/>
                  <a:pt x="2575196" y="1388667"/>
                  <a:pt x="2575196" y="1397808"/>
                </a:cubicBezTo>
                <a:cubicBezTo>
                  <a:pt x="2575196" y="1406949"/>
                  <a:pt x="2582545" y="1414312"/>
                  <a:pt x="2591796" y="1414312"/>
                </a:cubicBezTo>
                <a:cubicBezTo>
                  <a:pt x="2601046" y="1414312"/>
                  <a:pt x="2608395" y="1406949"/>
                  <a:pt x="2608395" y="1397808"/>
                </a:cubicBezTo>
                <a:cubicBezTo>
                  <a:pt x="2608395" y="1388667"/>
                  <a:pt x="2600919" y="1381303"/>
                  <a:pt x="2591796" y="1381303"/>
                </a:cubicBezTo>
                <a:close/>
                <a:moveTo>
                  <a:pt x="2751581" y="1375971"/>
                </a:moveTo>
                <a:cubicBezTo>
                  <a:pt x="2739290" y="1375971"/>
                  <a:pt x="2729406" y="1386001"/>
                  <a:pt x="2729406" y="1398188"/>
                </a:cubicBezTo>
                <a:cubicBezTo>
                  <a:pt x="2729406" y="1410376"/>
                  <a:pt x="2739290" y="1420406"/>
                  <a:pt x="2751581" y="1420406"/>
                </a:cubicBezTo>
                <a:cubicBezTo>
                  <a:pt x="2763872" y="1420406"/>
                  <a:pt x="2773756" y="1410376"/>
                  <a:pt x="2773756" y="1398188"/>
                </a:cubicBezTo>
                <a:cubicBezTo>
                  <a:pt x="2773756" y="1386001"/>
                  <a:pt x="2763872" y="1375971"/>
                  <a:pt x="2751581" y="1375971"/>
                </a:cubicBezTo>
                <a:close/>
                <a:moveTo>
                  <a:pt x="2698235" y="1375463"/>
                </a:moveTo>
                <a:cubicBezTo>
                  <a:pt x="2685817" y="1375463"/>
                  <a:pt x="2675680" y="1385493"/>
                  <a:pt x="2675680" y="1398062"/>
                </a:cubicBezTo>
                <a:cubicBezTo>
                  <a:pt x="2675680" y="1410630"/>
                  <a:pt x="2685817" y="1420660"/>
                  <a:pt x="2698235" y="1420660"/>
                </a:cubicBezTo>
                <a:cubicBezTo>
                  <a:pt x="2710653" y="1420660"/>
                  <a:pt x="2720790" y="1410503"/>
                  <a:pt x="2720790" y="1398062"/>
                </a:cubicBezTo>
                <a:cubicBezTo>
                  <a:pt x="2720790" y="1385620"/>
                  <a:pt x="2710653" y="1375463"/>
                  <a:pt x="2698235" y="1375463"/>
                </a:cubicBezTo>
                <a:close/>
                <a:moveTo>
                  <a:pt x="2645142" y="1375336"/>
                </a:moveTo>
                <a:cubicBezTo>
                  <a:pt x="2632724" y="1375336"/>
                  <a:pt x="2622587" y="1385366"/>
                  <a:pt x="2622587" y="1397935"/>
                </a:cubicBezTo>
                <a:cubicBezTo>
                  <a:pt x="2622587" y="1410503"/>
                  <a:pt x="2632724" y="1420533"/>
                  <a:pt x="2645142" y="1420533"/>
                </a:cubicBezTo>
                <a:cubicBezTo>
                  <a:pt x="2657560" y="1420533"/>
                  <a:pt x="2667697" y="1410376"/>
                  <a:pt x="2667697" y="1397935"/>
                </a:cubicBezTo>
                <a:cubicBezTo>
                  <a:pt x="2667697" y="1385493"/>
                  <a:pt x="2657560" y="1375336"/>
                  <a:pt x="2645142" y="1375336"/>
                </a:cubicBezTo>
                <a:close/>
                <a:moveTo>
                  <a:pt x="2804928" y="1328362"/>
                </a:moveTo>
                <a:cubicBezTo>
                  <a:pt x="2795677" y="1328362"/>
                  <a:pt x="2788328" y="1335725"/>
                  <a:pt x="2788328" y="1344866"/>
                </a:cubicBezTo>
                <a:cubicBezTo>
                  <a:pt x="2788328" y="1354007"/>
                  <a:pt x="2795804" y="1361371"/>
                  <a:pt x="2804928" y="1361371"/>
                </a:cubicBezTo>
                <a:cubicBezTo>
                  <a:pt x="2814051" y="1361371"/>
                  <a:pt x="2821527" y="1354007"/>
                  <a:pt x="2821527" y="1344866"/>
                </a:cubicBezTo>
                <a:cubicBezTo>
                  <a:pt x="2821527" y="1335725"/>
                  <a:pt x="2814178" y="1328362"/>
                  <a:pt x="2804928" y="1328362"/>
                </a:cubicBezTo>
                <a:close/>
                <a:moveTo>
                  <a:pt x="2591796" y="1327981"/>
                </a:moveTo>
                <a:cubicBezTo>
                  <a:pt x="2582545" y="1327981"/>
                  <a:pt x="2575196" y="1335344"/>
                  <a:pt x="2575196" y="1344485"/>
                </a:cubicBezTo>
                <a:cubicBezTo>
                  <a:pt x="2575196" y="1353626"/>
                  <a:pt x="2582545" y="1360990"/>
                  <a:pt x="2591796" y="1360990"/>
                </a:cubicBezTo>
                <a:cubicBezTo>
                  <a:pt x="2601046" y="1360990"/>
                  <a:pt x="2608395" y="1353626"/>
                  <a:pt x="2608395" y="1344485"/>
                </a:cubicBezTo>
                <a:cubicBezTo>
                  <a:pt x="2608395" y="1335344"/>
                  <a:pt x="2600919" y="1327981"/>
                  <a:pt x="2591796" y="1327981"/>
                </a:cubicBezTo>
                <a:close/>
                <a:moveTo>
                  <a:pt x="2751581" y="1324807"/>
                </a:moveTo>
                <a:cubicBezTo>
                  <a:pt x="2740430" y="1324807"/>
                  <a:pt x="2731434" y="1333821"/>
                  <a:pt x="2731434" y="1344993"/>
                </a:cubicBezTo>
                <a:cubicBezTo>
                  <a:pt x="2731434" y="1356165"/>
                  <a:pt x="2740430" y="1365179"/>
                  <a:pt x="2751581" y="1365179"/>
                </a:cubicBezTo>
                <a:cubicBezTo>
                  <a:pt x="2762732" y="1365179"/>
                  <a:pt x="2771729" y="1356165"/>
                  <a:pt x="2771729" y="1344993"/>
                </a:cubicBezTo>
                <a:cubicBezTo>
                  <a:pt x="2771729" y="1333821"/>
                  <a:pt x="2762732" y="1324807"/>
                  <a:pt x="2751581" y="1324807"/>
                </a:cubicBezTo>
                <a:close/>
                <a:moveTo>
                  <a:pt x="2698235" y="1324172"/>
                </a:moveTo>
                <a:cubicBezTo>
                  <a:pt x="2686957" y="1324172"/>
                  <a:pt x="2677707" y="1333440"/>
                  <a:pt x="2677707" y="1344739"/>
                </a:cubicBezTo>
                <a:cubicBezTo>
                  <a:pt x="2677707" y="1356038"/>
                  <a:pt x="2686957" y="1365306"/>
                  <a:pt x="2698235" y="1365306"/>
                </a:cubicBezTo>
                <a:cubicBezTo>
                  <a:pt x="2709512" y="1365306"/>
                  <a:pt x="2718762" y="1356038"/>
                  <a:pt x="2718762" y="1344739"/>
                </a:cubicBezTo>
                <a:cubicBezTo>
                  <a:pt x="2718762" y="1333440"/>
                  <a:pt x="2709639" y="1324172"/>
                  <a:pt x="2698235" y="1324172"/>
                </a:cubicBezTo>
                <a:close/>
                <a:moveTo>
                  <a:pt x="2645142" y="1324045"/>
                </a:moveTo>
                <a:cubicBezTo>
                  <a:pt x="2633864" y="1324045"/>
                  <a:pt x="2624614" y="1333313"/>
                  <a:pt x="2624614" y="1344612"/>
                </a:cubicBezTo>
                <a:cubicBezTo>
                  <a:pt x="2624614" y="1355911"/>
                  <a:pt x="2633864" y="1365179"/>
                  <a:pt x="2645142" y="1365179"/>
                </a:cubicBezTo>
                <a:cubicBezTo>
                  <a:pt x="2656419" y="1365179"/>
                  <a:pt x="2665669" y="1355911"/>
                  <a:pt x="2665669" y="1344612"/>
                </a:cubicBezTo>
                <a:cubicBezTo>
                  <a:pt x="2665669" y="1333313"/>
                  <a:pt x="2656419" y="1324045"/>
                  <a:pt x="2645142" y="1324045"/>
                </a:cubicBezTo>
                <a:close/>
                <a:moveTo>
                  <a:pt x="2797705" y="1279991"/>
                </a:moveTo>
                <a:cubicBezTo>
                  <a:pt x="2791369" y="1279991"/>
                  <a:pt x="2786174" y="1285196"/>
                  <a:pt x="2786174" y="1291544"/>
                </a:cubicBezTo>
                <a:cubicBezTo>
                  <a:pt x="2786174" y="1297892"/>
                  <a:pt x="2791369" y="1303097"/>
                  <a:pt x="2797705" y="1303097"/>
                </a:cubicBezTo>
                <a:cubicBezTo>
                  <a:pt x="2804041" y="1303097"/>
                  <a:pt x="2809236" y="1297892"/>
                  <a:pt x="2809236" y="1291544"/>
                </a:cubicBezTo>
                <a:cubicBezTo>
                  <a:pt x="2809236" y="1285196"/>
                  <a:pt x="2804041" y="1279991"/>
                  <a:pt x="2797705" y="1279991"/>
                </a:cubicBezTo>
                <a:close/>
                <a:moveTo>
                  <a:pt x="2599652" y="1279610"/>
                </a:moveTo>
                <a:cubicBezTo>
                  <a:pt x="2593316" y="1279610"/>
                  <a:pt x="2588121" y="1284815"/>
                  <a:pt x="2588121" y="1291163"/>
                </a:cubicBezTo>
                <a:cubicBezTo>
                  <a:pt x="2588121" y="1297511"/>
                  <a:pt x="2593316" y="1302716"/>
                  <a:pt x="2599652" y="1302716"/>
                </a:cubicBezTo>
                <a:cubicBezTo>
                  <a:pt x="2605988" y="1302716"/>
                  <a:pt x="2611183" y="1297511"/>
                  <a:pt x="2611183" y="1291163"/>
                </a:cubicBezTo>
                <a:cubicBezTo>
                  <a:pt x="2611183" y="1284815"/>
                  <a:pt x="2605988" y="1279610"/>
                  <a:pt x="2599652" y="1279610"/>
                </a:cubicBezTo>
                <a:close/>
                <a:moveTo>
                  <a:pt x="2751581" y="1273643"/>
                </a:moveTo>
                <a:cubicBezTo>
                  <a:pt x="2741697" y="1273643"/>
                  <a:pt x="2733588" y="1281768"/>
                  <a:pt x="2733588" y="1291671"/>
                </a:cubicBezTo>
                <a:cubicBezTo>
                  <a:pt x="2733588" y="1301573"/>
                  <a:pt x="2741697" y="1309699"/>
                  <a:pt x="2751581" y="1309699"/>
                </a:cubicBezTo>
                <a:cubicBezTo>
                  <a:pt x="2761465" y="1309699"/>
                  <a:pt x="2769575" y="1301573"/>
                  <a:pt x="2769575" y="1291671"/>
                </a:cubicBezTo>
                <a:cubicBezTo>
                  <a:pt x="2769575" y="1281768"/>
                  <a:pt x="2761465" y="1273643"/>
                  <a:pt x="2751581" y="1273643"/>
                </a:cubicBezTo>
                <a:close/>
                <a:moveTo>
                  <a:pt x="2698235" y="1273008"/>
                </a:moveTo>
                <a:cubicBezTo>
                  <a:pt x="2688225" y="1273008"/>
                  <a:pt x="2679988" y="1281260"/>
                  <a:pt x="2679988" y="1291290"/>
                </a:cubicBezTo>
                <a:cubicBezTo>
                  <a:pt x="2679988" y="1301320"/>
                  <a:pt x="2688225" y="1309572"/>
                  <a:pt x="2698235" y="1309572"/>
                </a:cubicBezTo>
                <a:cubicBezTo>
                  <a:pt x="2708245" y="1309572"/>
                  <a:pt x="2716482" y="1301320"/>
                  <a:pt x="2716482" y="1291290"/>
                </a:cubicBezTo>
                <a:cubicBezTo>
                  <a:pt x="2716482" y="1281260"/>
                  <a:pt x="2708372" y="1273008"/>
                  <a:pt x="2698235" y="1273008"/>
                </a:cubicBezTo>
                <a:close/>
                <a:moveTo>
                  <a:pt x="2645142" y="1273008"/>
                </a:moveTo>
                <a:cubicBezTo>
                  <a:pt x="2635132" y="1273008"/>
                  <a:pt x="2626895" y="1281260"/>
                  <a:pt x="2626895" y="1291290"/>
                </a:cubicBezTo>
                <a:cubicBezTo>
                  <a:pt x="2626895" y="1301320"/>
                  <a:pt x="2635132" y="1309572"/>
                  <a:pt x="2645142" y="1309572"/>
                </a:cubicBezTo>
                <a:cubicBezTo>
                  <a:pt x="2655152" y="1309572"/>
                  <a:pt x="2663389" y="1301447"/>
                  <a:pt x="2663389" y="1291290"/>
                </a:cubicBezTo>
                <a:cubicBezTo>
                  <a:pt x="2663389" y="1281260"/>
                  <a:pt x="2655152" y="1273008"/>
                  <a:pt x="2645142" y="1273008"/>
                </a:cubicBezTo>
                <a:close/>
                <a:moveTo>
                  <a:pt x="2786174" y="1229588"/>
                </a:moveTo>
                <a:cubicBezTo>
                  <a:pt x="2781486" y="1229588"/>
                  <a:pt x="2777557" y="1233397"/>
                  <a:pt x="2777557" y="1238221"/>
                </a:cubicBezTo>
                <a:cubicBezTo>
                  <a:pt x="2777557" y="1243046"/>
                  <a:pt x="2781359" y="1246855"/>
                  <a:pt x="2786174" y="1246855"/>
                </a:cubicBezTo>
                <a:cubicBezTo>
                  <a:pt x="2790989" y="1246855"/>
                  <a:pt x="2794790" y="1243046"/>
                  <a:pt x="2794790" y="1238221"/>
                </a:cubicBezTo>
                <a:cubicBezTo>
                  <a:pt x="2794790" y="1233397"/>
                  <a:pt x="2790989" y="1229588"/>
                  <a:pt x="2786174" y="1229588"/>
                </a:cubicBezTo>
                <a:close/>
                <a:moveTo>
                  <a:pt x="2607381" y="1229080"/>
                </a:moveTo>
                <a:cubicBezTo>
                  <a:pt x="2602693" y="1229080"/>
                  <a:pt x="2598765" y="1232889"/>
                  <a:pt x="2598765" y="1237714"/>
                </a:cubicBezTo>
                <a:cubicBezTo>
                  <a:pt x="2598765" y="1242538"/>
                  <a:pt x="2602566" y="1246347"/>
                  <a:pt x="2607381" y="1246347"/>
                </a:cubicBezTo>
                <a:cubicBezTo>
                  <a:pt x="2612197" y="1246347"/>
                  <a:pt x="2615998" y="1242538"/>
                  <a:pt x="2615998" y="1237714"/>
                </a:cubicBezTo>
                <a:cubicBezTo>
                  <a:pt x="2615998" y="1232889"/>
                  <a:pt x="2612197" y="1229080"/>
                  <a:pt x="2607381" y="1229080"/>
                </a:cubicBezTo>
                <a:close/>
                <a:moveTo>
                  <a:pt x="2751581" y="1222352"/>
                </a:moveTo>
                <a:cubicBezTo>
                  <a:pt x="2742838" y="1222352"/>
                  <a:pt x="2735742" y="1229461"/>
                  <a:pt x="2735742" y="1238221"/>
                </a:cubicBezTo>
                <a:cubicBezTo>
                  <a:pt x="2735742" y="1246982"/>
                  <a:pt x="2742838" y="1254091"/>
                  <a:pt x="2751581" y="1254091"/>
                </a:cubicBezTo>
                <a:cubicBezTo>
                  <a:pt x="2760324" y="1254091"/>
                  <a:pt x="2767420" y="1246982"/>
                  <a:pt x="2767420" y="1238221"/>
                </a:cubicBezTo>
                <a:cubicBezTo>
                  <a:pt x="2767420" y="1229461"/>
                  <a:pt x="2760324" y="1222352"/>
                  <a:pt x="2751581" y="1222352"/>
                </a:cubicBezTo>
                <a:close/>
                <a:moveTo>
                  <a:pt x="2698235" y="1221844"/>
                </a:moveTo>
                <a:cubicBezTo>
                  <a:pt x="2689365" y="1221844"/>
                  <a:pt x="2682142" y="1229080"/>
                  <a:pt x="2682142" y="1237968"/>
                </a:cubicBezTo>
                <a:cubicBezTo>
                  <a:pt x="2682142" y="1246855"/>
                  <a:pt x="2689365" y="1254091"/>
                  <a:pt x="2698235" y="1254091"/>
                </a:cubicBezTo>
                <a:cubicBezTo>
                  <a:pt x="2707105" y="1254091"/>
                  <a:pt x="2714328" y="1246855"/>
                  <a:pt x="2714328" y="1237968"/>
                </a:cubicBezTo>
                <a:cubicBezTo>
                  <a:pt x="2714328" y="1229080"/>
                  <a:pt x="2707105" y="1221844"/>
                  <a:pt x="2698235" y="1221844"/>
                </a:cubicBezTo>
                <a:close/>
                <a:moveTo>
                  <a:pt x="2642861" y="1221844"/>
                </a:moveTo>
                <a:cubicBezTo>
                  <a:pt x="2633991" y="1221844"/>
                  <a:pt x="2626769" y="1229080"/>
                  <a:pt x="2626769" y="1237968"/>
                </a:cubicBezTo>
                <a:cubicBezTo>
                  <a:pt x="2626769" y="1246855"/>
                  <a:pt x="2633991" y="1254091"/>
                  <a:pt x="2642861" y="1254091"/>
                </a:cubicBezTo>
                <a:cubicBezTo>
                  <a:pt x="2651731" y="1254091"/>
                  <a:pt x="2658954" y="1246855"/>
                  <a:pt x="2658954" y="1237968"/>
                </a:cubicBezTo>
                <a:cubicBezTo>
                  <a:pt x="2658954" y="1229080"/>
                  <a:pt x="2651731" y="1221844"/>
                  <a:pt x="2642861" y="1221844"/>
                </a:cubicBezTo>
                <a:close/>
                <a:moveTo>
                  <a:pt x="2751581" y="1171442"/>
                </a:moveTo>
                <a:cubicBezTo>
                  <a:pt x="2744105" y="1171442"/>
                  <a:pt x="2738150" y="1177409"/>
                  <a:pt x="2738150" y="1184899"/>
                </a:cubicBezTo>
                <a:cubicBezTo>
                  <a:pt x="2738150" y="1192390"/>
                  <a:pt x="2744232" y="1198357"/>
                  <a:pt x="2751581" y="1198357"/>
                </a:cubicBezTo>
                <a:cubicBezTo>
                  <a:pt x="2758930" y="1198357"/>
                  <a:pt x="2765013" y="1192390"/>
                  <a:pt x="2765013" y="1184899"/>
                </a:cubicBezTo>
                <a:cubicBezTo>
                  <a:pt x="2765013" y="1177409"/>
                  <a:pt x="2759057" y="1171442"/>
                  <a:pt x="2751581" y="1171442"/>
                </a:cubicBezTo>
                <a:close/>
                <a:moveTo>
                  <a:pt x="2698235" y="1171188"/>
                </a:moveTo>
                <a:cubicBezTo>
                  <a:pt x="2690759" y="1171188"/>
                  <a:pt x="2684676" y="1177282"/>
                  <a:pt x="2684676" y="1184772"/>
                </a:cubicBezTo>
                <a:cubicBezTo>
                  <a:pt x="2684676" y="1192263"/>
                  <a:pt x="2690759" y="1198357"/>
                  <a:pt x="2698235" y="1198357"/>
                </a:cubicBezTo>
                <a:cubicBezTo>
                  <a:pt x="2705711" y="1198357"/>
                  <a:pt x="2711793" y="1192263"/>
                  <a:pt x="2711793" y="1184772"/>
                </a:cubicBezTo>
                <a:cubicBezTo>
                  <a:pt x="2711793" y="1177282"/>
                  <a:pt x="2705711" y="1171188"/>
                  <a:pt x="2698235" y="1171188"/>
                </a:cubicBezTo>
                <a:close/>
                <a:moveTo>
                  <a:pt x="2645142" y="1171061"/>
                </a:moveTo>
                <a:cubicBezTo>
                  <a:pt x="2637666" y="1171061"/>
                  <a:pt x="2631584" y="1177155"/>
                  <a:pt x="2631584" y="1184645"/>
                </a:cubicBezTo>
                <a:cubicBezTo>
                  <a:pt x="2631584" y="1192136"/>
                  <a:pt x="2637666" y="1198230"/>
                  <a:pt x="2645142" y="1198230"/>
                </a:cubicBezTo>
                <a:cubicBezTo>
                  <a:pt x="2652618" y="1198230"/>
                  <a:pt x="2658700" y="1192136"/>
                  <a:pt x="2658700" y="1184645"/>
                </a:cubicBezTo>
                <a:cubicBezTo>
                  <a:pt x="2658700" y="1177155"/>
                  <a:pt x="2652618" y="1171061"/>
                  <a:pt x="2645142" y="1171061"/>
                </a:cubicBezTo>
                <a:close/>
                <a:moveTo>
                  <a:pt x="2742204" y="1122944"/>
                </a:moveTo>
                <a:cubicBezTo>
                  <a:pt x="2737516" y="1122944"/>
                  <a:pt x="2733588" y="1126752"/>
                  <a:pt x="2733588" y="1131577"/>
                </a:cubicBezTo>
                <a:cubicBezTo>
                  <a:pt x="2733588" y="1136401"/>
                  <a:pt x="2737389" y="1140210"/>
                  <a:pt x="2742204" y="1140210"/>
                </a:cubicBezTo>
                <a:cubicBezTo>
                  <a:pt x="2747020" y="1140210"/>
                  <a:pt x="2750821" y="1136401"/>
                  <a:pt x="2750821" y="1131577"/>
                </a:cubicBezTo>
                <a:cubicBezTo>
                  <a:pt x="2750821" y="1126752"/>
                  <a:pt x="2747020" y="1122944"/>
                  <a:pt x="2742204" y="1122944"/>
                </a:cubicBezTo>
                <a:close/>
                <a:moveTo>
                  <a:pt x="2651478" y="1122690"/>
                </a:moveTo>
                <a:cubicBezTo>
                  <a:pt x="2646662" y="1122690"/>
                  <a:pt x="2642861" y="1126498"/>
                  <a:pt x="2642861" y="1131323"/>
                </a:cubicBezTo>
                <a:cubicBezTo>
                  <a:pt x="2642861" y="1136147"/>
                  <a:pt x="2646789" y="1139956"/>
                  <a:pt x="2651478" y="1139956"/>
                </a:cubicBezTo>
                <a:cubicBezTo>
                  <a:pt x="2656166" y="1139956"/>
                  <a:pt x="2660094" y="1136147"/>
                  <a:pt x="2660094" y="1131323"/>
                </a:cubicBezTo>
                <a:cubicBezTo>
                  <a:pt x="2660094" y="1126498"/>
                  <a:pt x="2656293" y="1122690"/>
                  <a:pt x="2651478" y="1122690"/>
                </a:cubicBezTo>
                <a:close/>
                <a:moveTo>
                  <a:pt x="2697728" y="1119516"/>
                </a:moveTo>
                <a:cubicBezTo>
                  <a:pt x="2691266" y="1119516"/>
                  <a:pt x="2685944" y="1124848"/>
                  <a:pt x="2685944" y="1131323"/>
                </a:cubicBezTo>
                <a:cubicBezTo>
                  <a:pt x="2685944" y="1137798"/>
                  <a:pt x="2691266" y="1143003"/>
                  <a:pt x="2697728" y="1143003"/>
                </a:cubicBezTo>
                <a:cubicBezTo>
                  <a:pt x="2704190" y="1143003"/>
                  <a:pt x="2709512" y="1137925"/>
                  <a:pt x="2709512" y="1131323"/>
                </a:cubicBezTo>
                <a:cubicBezTo>
                  <a:pt x="2709512" y="1124721"/>
                  <a:pt x="2704190" y="1119516"/>
                  <a:pt x="2697728" y="1119516"/>
                </a:cubicBezTo>
                <a:close/>
                <a:moveTo>
                  <a:pt x="2711666" y="1067844"/>
                </a:moveTo>
                <a:cubicBezTo>
                  <a:pt x="2706091" y="1067844"/>
                  <a:pt x="2701529" y="1072541"/>
                  <a:pt x="2701529" y="1078000"/>
                </a:cubicBezTo>
                <a:cubicBezTo>
                  <a:pt x="2701529" y="1083460"/>
                  <a:pt x="2706091" y="1088030"/>
                  <a:pt x="2711666" y="1088030"/>
                </a:cubicBezTo>
                <a:cubicBezTo>
                  <a:pt x="2717242" y="1088030"/>
                  <a:pt x="2721804" y="1083587"/>
                  <a:pt x="2721804" y="1078000"/>
                </a:cubicBezTo>
                <a:cubicBezTo>
                  <a:pt x="2721804" y="1072414"/>
                  <a:pt x="2717242" y="1067844"/>
                  <a:pt x="2711666" y="1067844"/>
                </a:cubicBezTo>
                <a:close/>
                <a:moveTo>
                  <a:pt x="2675933" y="1067844"/>
                </a:moveTo>
                <a:cubicBezTo>
                  <a:pt x="2670358" y="1067844"/>
                  <a:pt x="2665796" y="1072541"/>
                  <a:pt x="2665796" y="1078000"/>
                </a:cubicBezTo>
                <a:cubicBezTo>
                  <a:pt x="2665796" y="1083460"/>
                  <a:pt x="2670358" y="1088030"/>
                  <a:pt x="2675933" y="1088030"/>
                </a:cubicBezTo>
                <a:cubicBezTo>
                  <a:pt x="2681509" y="1088030"/>
                  <a:pt x="2686070" y="1083587"/>
                  <a:pt x="2686070" y="1078000"/>
                </a:cubicBezTo>
                <a:cubicBezTo>
                  <a:pt x="2686070" y="1072414"/>
                  <a:pt x="2681509" y="1067844"/>
                  <a:pt x="2675933" y="1067844"/>
                </a:cubicBezTo>
                <a:close/>
                <a:moveTo>
                  <a:pt x="2693420" y="1015918"/>
                </a:moveTo>
                <a:cubicBezTo>
                  <a:pt x="2688731" y="1015918"/>
                  <a:pt x="2684803" y="1019854"/>
                  <a:pt x="2684803" y="1024551"/>
                </a:cubicBezTo>
                <a:cubicBezTo>
                  <a:pt x="2684803" y="1029249"/>
                  <a:pt x="2688731" y="1033184"/>
                  <a:pt x="2693420" y="1033184"/>
                </a:cubicBezTo>
                <a:cubicBezTo>
                  <a:pt x="2698108" y="1033184"/>
                  <a:pt x="2702036" y="1029249"/>
                  <a:pt x="2702036" y="1024551"/>
                </a:cubicBezTo>
                <a:cubicBezTo>
                  <a:pt x="2702036" y="1019854"/>
                  <a:pt x="2698235" y="1015918"/>
                  <a:pt x="2693420" y="1015918"/>
                </a:cubicBezTo>
                <a:close/>
                <a:moveTo>
                  <a:pt x="2693420" y="964627"/>
                </a:moveTo>
                <a:cubicBezTo>
                  <a:pt x="2689745" y="964627"/>
                  <a:pt x="2686831" y="967547"/>
                  <a:pt x="2686831" y="971229"/>
                </a:cubicBezTo>
                <a:cubicBezTo>
                  <a:pt x="2686831" y="974911"/>
                  <a:pt x="2689745" y="977831"/>
                  <a:pt x="2693420" y="977831"/>
                </a:cubicBezTo>
                <a:cubicBezTo>
                  <a:pt x="2697094" y="977831"/>
                  <a:pt x="2700009" y="974911"/>
                  <a:pt x="2700009" y="971229"/>
                </a:cubicBezTo>
                <a:cubicBezTo>
                  <a:pt x="2700009" y="967547"/>
                  <a:pt x="2697094" y="964627"/>
                  <a:pt x="2693420" y="964627"/>
                </a:cubicBezTo>
                <a:close/>
                <a:moveTo>
                  <a:pt x="959600" y="0"/>
                </a:moveTo>
                <a:lnTo>
                  <a:pt x="4384283" y="0"/>
                </a:lnTo>
                <a:lnTo>
                  <a:pt x="4384283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lIns="9720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3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BBA280-4793-45C9-E58C-9E25C14BB4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A3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2" name="Graphique 5">
            <a:extLst>
              <a:ext uri="{FF2B5EF4-FFF2-40B4-BE49-F238E27FC236}">
                <a16:creationId xmlns:a16="http://schemas.microsoft.com/office/drawing/2014/main" id="{915DFE3A-B5A5-0F4D-7E79-DDFC0B16258A}"/>
              </a:ext>
            </a:extLst>
          </p:cNvPr>
          <p:cNvGrpSpPr/>
          <p:nvPr userDrawn="1"/>
        </p:nvGrpSpPr>
        <p:grpSpPr>
          <a:xfrm>
            <a:off x="-2173" y="-3261"/>
            <a:ext cx="6412737" cy="6410101"/>
            <a:chOff x="3763946" y="1201102"/>
            <a:chExt cx="4389971" cy="4388167"/>
          </a:xfrm>
          <a:solidFill>
            <a:schemeClr val="bg1"/>
          </a:solidFill>
        </p:grpSpPr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827E01E9-25B3-79B6-6E52-F2E66DEC2D75}"/>
                </a:ext>
              </a:extLst>
            </p:cNvPr>
            <p:cNvSpPr/>
            <p:nvPr/>
          </p:nvSpPr>
          <p:spPr>
            <a:xfrm>
              <a:off x="7187781" y="5537834"/>
              <a:ext cx="51400" cy="51434"/>
            </a:xfrm>
            <a:custGeom>
              <a:avLst/>
              <a:gdLst>
                <a:gd name="connsiteX0" fmla="*/ 25700 w 51400"/>
                <a:gd name="connsiteY0" fmla="*/ 0 h 51434"/>
                <a:gd name="connsiteX1" fmla="*/ 51400 w 51400"/>
                <a:gd name="connsiteY1" fmla="*/ 25718 h 51434"/>
                <a:gd name="connsiteX2" fmla="*/ 25700 w 51400"/>
                <a:gd name="connsiteY2" fmla="*/ 51435 h 51434"/>
                <a:gd name="connsiteX3" fmla="*/ 0 w 51400"/>
                <a:gd name="connsiteY3" fmla="*/ 25718 h 51434"/>
                <a:gd name="connsiteX4" fmla="*/ 25700 w 51400"/>
                <a:gd name="connsiteY4" fmla="*/ 0 h 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0" h="51434">
                  <a:moveTo>
                    <a:pt x="25700" y="0"/>
                  </a:moveTo>
                  <a:cubicBezTo>
                    <a:pt x="39978" y="0"/>
                    <a:pt x="51400" y="11430"/>
                    <a:pt x="51400" y="25718"/>
                  </a:cubicBezTo>
                  <a:cubicBezTo>
                    <a:pt x="51400" y="40005"/>
                    <a:pt x="39978" y="51435"/>
                    <a:pt x="25700" y="51435"/>
                  </a:cubicBezTo>
                  <a:cubicBezTo>
                    <a:pt x="11422" y="51435"/>
                    <a:pt x="0" y="40005"/>
                    <a:pt x="0" y="25718"/>
                  </a:cubicBezTo>
                  <a:cubicBezTo>
                    <a:pt x="0" y="11430"/>
                    <a:pt x="11422" y="0"/>
                    <a:pt x="25700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087933A2-A48C-EC8D-9060-19892F3AC063}"/>
                </a:ext>
              </a:extLst>
            </p:cNvPr>
            <p:cNvSpPr/>
            <p:nvPr/>
          </p:nvSpPr>
          <p:spPr>
            <a:xfrm>
              <a:off x="3766802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2865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E7B8FB89-0AB1-D0D1-8211-2355656CFC2F}"/>
                </a:ext>
              </a:extLst>
            </p:cNvPr>
            <p:cNvSpPr/>
            <p:nvPr/>
          </p:nvSpPr>
          <p:spPr>
            <a:xfrm>
              <a:off x="4067589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40CBBF5-91F0-409B-D96A-AA1723656F08}"/>
                </a:ext>
              </a:extLst>
            </p:cNvPr>
            <p:cNvSpPr/>
            <p:nvPr/>
          </p:nvSpPr>
          <p:spPr>
            <a:xfrm>
              <a:off x="4356954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9C14CA47-72E4-3E6F-721C-D9B9E33BECBD}"/>
                </a:ext>
              </a:extLst>
            </p:cNvPr>
            <p:cNvSpPr/>
            <p:nvPr/>
          </p:nvSpPr>
          <p:spPr>
            <a:xfrm>
              <a:off x="4657741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756FED6-D8DF-78E9-9D02-A1CA55852CBE}"/>
                </a:ext>
              </a:extLst>
            </p:cNvPr>
            <p:cNvSpPr/>
            <p:nvPr/>
          </p:nvSpPr>
          <p:spPr>
            <a:xfrm>
              <a:off x="4957577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3D1980CA-2FB8-99EB-F1D3-9DFB12D21C38}"/>
                </a:ext>
              </a:extLst>
            </p:cNvPr>
            <p:cNvSpPr/>
            <p:nvPr/>
          </p:nvSpPr>
          <p:spPr>
            <a:xfrm>
              <a:off x="5268834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950A635D-C893-FD0D-A10E-F459D546CC30}"/>
                </a:ext>
              </a:extLst>
            </p:cNvPr>
            <p:cNvSpPr/>
            <p:nvPr/>
          </p:nvSpPr>
          <p:spPr>
            <a:xfrm>
              <a:off x="5568670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F1012CA0-B9C4-C9A5-7785-B3D1B33C0E1C}"/>
                </a:ext>
              </a:extLst>
            </p:cNvPr>
            <p:cNvSpPr/>
            <p:nvPr/>
          </p:nvSpPr>
          <p:spPr>
            <a:xfrm>
              <a:off x="5876120" y="1219200"/>
              <a:ext cx="264616" cy="264794"/>
            </a:xfrm>
            <a:custGeom>
              <a:avLst/>
              <a:gdLst>
                <a:gd name="connsiteX0" fmla="*/ 132308 w 264616"/>
                <a:gd name="connsiteY0" fmla="*/ 0 h 264794"/>
                <a:gd name="connsiteX1" fmla="*/ 264617 w 264616"/>
                <a:gd name="connsiteY1" fmla="*/ 132398 h 264794"/>
                <a:gd name="connsiteX2" fmla="*/ 132308 w 264616"/>
                <a:gd name="connsiteY2" fmla="*/ 264795 h 264794"/>
                <a:gd name="connsiteX3" fmla="*/ 0 w 264616"/>
                <a:gd name="connsiteY3" fmla="*/ 132398 h 264794"/>
                <a:gd name="connsiteX4" fmla="*/ 132308 w 264616"/>
                <a:gd name="connsiteY4" fmla="*/ 0 h 26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4">
                  <a:moveTo>
                    <a:pt x="132308" y="0"/>
                  </a:moveTo>
                  <a:cubicBezTo>
                    <a:pt x="205602" y="0"/>
                    <a:pt x="264617" y="59055"/>
                    <a:pt x="264617" y="132398"/>
                  </a:cubicBezTo>
                  <a:cubicBezTo>
                    <a:pt x="264617" y="205740"/>
                    <a:pt x="205602" y="264795"/>
                    <a:pt x="132308" y="264795"/>
                  </a:cubicBezTo>
                  <a:cubicBezTo>
                    <a:pt x="59015" y="264795"/>
                    <a:pt x="0" y="205740"/>
                    <a:pt x="0" y="132398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6EF6F75-11A0-FCF6-7A24-1D73D3AB00A8}"/>
                </a:ext>
              </a:extLst>
            </p:cNvPr>
            <p:cNvSpPr/>
            <p:nvPr/>
          </p:nvSpPr>
          <p:spPr>
            <a:xfrm>
              <a:off x="6186426" y="1228725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8"/>
                    <a:pt x="189420" y="243840"/>
                    <a:pt x="121838" y="243840"/>
                  </a:cubicBezTo>
                  <a:cubicBezTo>
                    <a:pt x="54256" y="243840"/>
                    <a:pt x="0" y="189548"/>
                    <a:pt x="0" y="121920"/>
                  </a:cubicBezTo>
                  <a:cubicBezTo>
                    <a:pt x="0" y="55245"/>
                    <a:pt x="55208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2CDF6CF9-4DD4-F6E3-5206-1885F3654D9A}"/>
                </a:ext>
              </a:extLst>
            </p:cNvPr>
            <p:cNvSpPr/>
            <p:nvPr/>
          </p:nvSpPr>
          <p:spPr>
            <a:xfrm>
              <a:off x="6497684" y="1240154"/>
              <a:ext cx="220831" cy="220979"/>
            </a:xfrm>
            <a:custGeom>
              <a:avLst/>
              <a:gdLst>
                <a:gd name="connsiteX0" fmla="*/ 110415 w 220831"/>
                <a:gd name="connsiteY0" fmla="*/ 0 h 220979"/>
                <a:gd name="connsiteX1" fmla="*/ 220831 w 220831"/>
                <a:gd name="connsiteY1" fmla="*/ 110490 h 220979"/>
                <a:gd name="connsiteX2" fmla="*/ 110415 w 220831"/>
                <a:gd name="connsiteY2" fmla="*/ 220980 h 220979"/>
                <a:gd name="connsiteX3" fmla="*/ 0 w 220831"/>
                <a:gd name="connsiteY3" fmla="*/ 110490 h 220979"/>
                <a:gd name="connsiteX4" fmla="*/ 110415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5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5" y="220980"/>
                  </a:cubicBezTo>
                  <a:cubicBezTo>
                    <a:pt x="49496" y="220980"/>
                    <a:pt x="0" y="171450"/>
                    <a:pt x="0" y="110490"/>
                  </a:cubicBezTo>
                  <a:cubicBezTo>
                    <a:pt x="0" y="49530"/>
                    <a:pt x="49496" y="0"/>
                    <a:pt x="11041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47A48A4-A110-B666-8CA2-BCBD9F180956}"/>
                </a:ext>
              </a:extLst>
            </p:cNvPr>
            <p:cNvSpPr/>
            <p:nvPr/>
          </p:nvSpPr>
          <p:spPr>
            <a:xfrm>
              <a:off x="6809893" y="1252537"/>
              <a:ext cx="197986" cy="198119"/>
            </a:xfrm>
            <a:custGeom>
              <a:avLst/>
              <a:gdLst>
                <a:gd name="connsiteX0" fmla="*/ 98993 w 197986"/>
                <a:gd name="connsiteY0" fmla="*/ 0 h 198119"/>
                <a:gd name="connsiteX1" fmla="*/ 197986 w 197986"/>
                <a:gd name="connsiteY1" fmla="*/ 99060 h 198119"/>
                <a:gd name="connsiteX2" fmla="*/ 98993 w 197986"/>
                <a:gd name="connsiteY2" fmla="*/ 198120 h 198119"/>
                <a:gd name="connsiteX3" fmla="*/ 0 w 197986"/>
                <a:gd name="connsiteY3" fmla="*/ 99060 h 198119"/>
                <a:gd name="connsiteX4" fmla="*/ 98993 w 197986"/>
                <a:gd name="connsiteY4" fmla="*/ 0 h 19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86" h="198119">
                  <a:moveTo>
                    <a:pt x="98993" y="0"/>
                  </a:moveTo>
                  <a:cubicBezTo>
                    <a:pt x="153249" y="0"/>
                    <a:pt x="197986" y="43815"/>
                    <a:pt x="197986" y="99060"/>
                  </a:cubicBezTo>
                  <a:cubicBezTo>
                    <a:pt x="197986" y="153353"/>
                    <a:pt x="154201" y="198120"/>
                    <a:pt x="98993" y="198120"/>
                  </a:cubicBezTo>
                  <a:cubicBezTo>
                    <a:pt x="43786" y="198120"/>
                    <a:pt x="0" y="154305"/>
                    <a:pt x="0" y="99060"/>
                  </a:cubicBezTo>
                  <a:cubicBezTo>
                    <a:pt x="0" y="43815"/>
                    <a:pt x="44737" y="0"/>
                    <a:pt x="989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6E873F6C-3B30-F474-8B9F-DD0CBCFCCFFD}"/>
                </a:ext>
              </a:extLst>
            </p:cNvPr>
            <p:cNvSpPr/>
            <p:nvPr/>
          </p:nvSpPr>
          <p:spPr>
            <a:xfrm>
              <a:off x="7123055" y="1264920"/>
              <a:ext cx="171334" cy="171449"/>
            </a:xfrm>
            <a:custGeom>
              <a:avLst/>
              <a:gdLst>
                <a:gd name="connsiteX0" fmla="*/ 85667 w 171334"/>
                <a:gd name="connsiteY0" fmla="*/ 0 h 171449"/>
                <a:gd name="connsiteX1" fmla="*/ 171335 w 171334"/>
                <a:gd name="connsiteY1" fmla="*/ 85725 h 171449"/>
                <a:gd name="connsiteX2" fmla="*/ 85667 w 171334"/>
                <a:gd name="connsiteY2" fmla="*/ 171450 h 171449"/>
                <a:gd name="connsiteX3" fmla="*/ 0 w 171334"/>
                <a:gd name="connsiteY3" fmla="*/ 85725 h 171449"/>
                <a:gd name="connsiteX4" fmla="*/ 85667 w 171334"/>
                <a:gd name="connsiteY4" fmla="*/ 0 h 17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334" h="171449">
                  <a:moveTo>
                    <a:pt x="85667" y="0"/>
                  </a:moveTo>
                  <a:cubicBezTo>
                    <a:pt x="133260" y="0"/>
                    <a:pt x="171335" y="38100"/>
                    <a:pt x="171335" y="85725"/>
                  </a:cubicBezTo>
                  <a:cubicBezTo>
                    <a:pt x="171335" y="133350"/>
                    <a:pt x="133260" y="171450"/>
                    <a:pt x="85667" y="171450"/>
                  </a:cubicBezTo>
                  <a:cubicBezTo>
                    <a:pt x="38074" y="171450"/>
                    <a:pt x="0" y="133350"/>
                    <a:pt x="0" y="85725"/>
                  </a:cubicBezTo>
                  <a:cubicBezTo>
                    <a:pt x="952" y="39052"/>
                    <a:pt x="39026" y="0"/>
                    <a:pt x="8566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96D11365-5880-AA42-1FE4-BAE7D8424A9D}"/>
                </a:ext>
              </a:extLst>
            </p:cNvPr>
            <p:cNvSpPr/>
            <p:nvPr/>
          </p:nvSpPr>
          <p:spPr>
            <a:xfrm>
              <a:off x="7436216" y="1278254"/>
              <a:ext cx="146586" cy="146685"/>
            </a:xfrm>
            <a:custGeom>
              <a:avLst/>
              <a:gdLst>
                <a:gd name="connsiteX0" fmla="*/ 73293 w 146586"/>
                <a:gd name="connsiteY0" fmla="*/ 0 h 146685"/>
                <a:gd name="connsiteX1" fmla="*/ 146586 w 146586"/>
                <a:gd name="connsiteY1" fmla="*/ 73343 h 146685"/>
                <a:gd name="connsiteX2" fmla="*/ 73293 w 146586"/>
                <a:gd name="connsiteY2" fmla="*/ 146685 h 146685"/>
                <a:gd name="connsiteX3" fmla="*/ 0 w 146586"/>
                <a:gd name="connsiteY3" fmla="*/ 73343 h 146685"/>
                <a:gd name="connsiteX4" fmla="*/ 73293 w 146586"/>
                <a:gd name="connsiteY4" fmla="*/ 0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6" h="146685">
                  <a:moveTo>
                    <a:pt x="73293" y="0"/>
                  </a:moveTo>
                  <a:cubicBezTo>
                    <a:pt x="113271" y="0"/>
                    <a:pt x="146586" y="32385"/>
                    <a:pt x="146586" y="73343"/>
                  </a:cubicBezTo>
                  <a:cubicBezTo>
                    <a:pt x="146586" y="113348"/>
                    <a:pt x="114223" y="146685"/>
                    <a:pt x="73293" y="146685"/>
                  </a:cubicBezTo>
                  <a:cubicBezTo>
                    <a:pt x="33315" y="146685"/>
                    <a:pt x="0" y="114300"/>
                    <a:pt x="0" y="73343"/>
                  </a:cubicBezTo>
                  <a:cubicBezTo>
                    <a:pt x="0" y="32385"/>
                    <a:pt x="32363" y="0"/>
                    <a:pt x="732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49D94C6A-87F6-55F5-3490-5C7A3EDB8ADB}"/>
                </a:ext>
              </a:extLst>
            </p:cNvPr>
            <p:cNvSpPr/>
            <p:nvPr/>
          </p:nvSpPr>
          <p:spPr>
            <a:xfrm>
              <a:off x="7750330" y="1292542"/>
              <a:ext cx="118030" cy="118110"/>
            </a:xfrm>
            <a:custGeom>
              <a:avLst/>
              <a:gdLst>
                <a:gd name="connsiteX0" fmla="*/ 59015 w 118030"/>
                <a:gd name="connsiteY0" fmla="*/ 0 h 118110"/>
                <a:gd name="connsiteX1" fmla="*/ 118031 w 118030"/>
                <a:gd name="connsiteY1" fmla="*/ 59055 h 118110"/>
                <a:gd name="connsiteX2" fmla="*/ 59015 w 118030"/>
                <a:gd name="connsiteY2" fmla="*/ 118110 h 118110"/>
                <a:gd name="connsiteX3" fmla="*/ 0 w 118030"/>
                <a:gd name="connsiteY3" fmla="*/ 59055 h 118110"/>
                <a:gd name="connsiteX4" fmla="*/ 59015 w 118030"/>
                <a:gd name="connsiteY4" fmla="*/ 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30" h="118110">
                  <a:moveTo>
                    <a:pt x="59015" y="0"/>
                  </a:moveTo>
                  <a:cubicBezTo>
                    <a:pt x="91378" y="0"/>
                    <a:pt x="118031" y="26670"/>
                    <a:pt x="118031" y="59055"/>
                  </a:cubicBezTo>
                  <a:cubicBezTo>
                    <a:pt x="118031" y="91440"/>
                    <a:pt x="91378" y="118110"/>
                    <a:pt x="59015" y="118110"/>
                  </a:cubicBezTo>
                  <a:cubicBezTo>
                    <a:pt x="26652" y="118110"/>
                    <a:pt x="0" y="91440"/>
                    <a:pt x="0" y="59055"/>
                  </a:cubicBezTo>
                  <a:cubicBezTo>
                    <a:pt x="952" y="25717"/>
                    <a:pt x="26652" y="0"/>
                    <a:pt x="5901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C4C86D76-6A06-F6EB-DB05-67116FCCC56B}"/>
                </a:ext>
              </a:extLst>
            </p:cNvPr>
            <p:cNvSpPr/>
            <p:nvPr/>
          </p:nvSpPr>
          <p:spPr>
            <a:xfrm>
              <a:off x="8066314" y="1306829"/>
              <a:ext cx="87603" cy="87629"/>
            </a:xfrm>
            <a:custGeom>
              <a:avLst/>
              <a:gdLst>
                <a:gd name="connsiteX0" fmla="*/ 43818 w 87603"/>
                <a:gd name="connsiteY0" fmla="*/ 0 h 87629"/>
                <a:gd name="connsiteX1" fmla="*/ 87604 w 87603"/>
                <a:gd name="connsiteY1" fmla="*/ 43815 h 87629"/>
                <a:gd name="connsiteX2" fmla="*/ 43818 w 87603"/>
                <a:gd name="connsiteY2" fmla="*/ 87630 h 87629"/>
                <a:gd name="connsiteX3" fmla="*/ 33 w 87603"/>
                <a:gd name="connsiteY3" fmla="*/ 43815 h 87629"/>
                <a:gd name="connsiteX4" fmla="*/ 43818 w 87603"/>
                <a:gd name="connsiteY4" fmla="*/ 0 h 8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03" h="87629">
                  <a:moveTo>
                    <a:pt x="43818" y="0"/>
                  </a:moveTo>
                  <a:cubicBezTo>
                    <a:pt x="68567" y="0"/>
                    <a:pt x="87604" y="20003"/>
                    <a:pt x="87604" y="43815"/>
                  </a:cubicBezTo>
                  <a:cubicBezTo>
                    <a:pt x="87604" y="68580"/>
                    <a:pt x="67615" y="87630"/>
                    <a:pt x="43818" y="87630"/>
                  </a:cubicBezTo>
                  <a:cubicBezTo>
                    <a:pt x="19070" y="87630"/>
                    <a:pt x="33" y="67627"/>
                    <a:pt x="33" y="43815"/>
                  </a:cubicBezTo>
                  <a:cubicBezTo>
                    <a:pt x="-919" y="20003"/>
                    <a:pt x="19070" y="0"/>
                    <a:pt x="4381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BEE3DAB7-266E-1EF7-CBE4-956179A9E326}"/>
                </a:ext>
              </a:extLst>
            </p:cNvPr>
            <p:cNvSpPr/>
            <p:nvPr/>
          </p:nvSpPr>
          <p:spPr>
            <a:xfrm>
              <a:off x="3766802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85F4EA50-36C8-A5B9-ED7D-CB8B14EC9B05}"/>
                </a:ext>
              </a:extLst>
            </p:cNvPr>
            <p:cNvSpPr/>
            <p:nvPr/>
          </p:nvSpPr>
          <p:spPr>
            <a:xfrm>
              <a:off x="4067589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5120" y="278130"/>
                    <a:pt x="138971" y="278130"/>
                  </a:cubicBezTo>
                  <a:cubicBezTo>
                    <a:pt x="62823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163ADB6A-4219-0A5B-F780-5376BAD2D78E}"/>
                </a:ext>
              </a:extLst>
            </p:cNvPr>
            <p:cNvSpPr/>
            <p:nvPr/>
          </p:nvSpPr>
          <p:spPr>
            <a:xfrm>
              <a:off x="4356954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7488451F-3E10-102D-7FF2-D7A5E2B1F827}"/>
                </a:ext>
              </a:extLst>
            </p:cNvPr>
            <p:cNvSpPr/>
            <p:nvPr/>
          </p:nvSpPr>
          <p:spPr>
            <a:xfrm>
              <a:off x="4657741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F7470DE1-F80B-62E3-E045-47583003DAE4}"/>
                </a:ext>
              </a:extLst>
            </p:cNvPr>
            <p:cNvSpPr/>
            <p:nvPr/>
          </p:nvSpPr>
          <p:spPr>
            <a:xfrm>
              <a:off x="4957577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B8F4D6C8-B77D-B08A-FB45-3AB08BFECB96}"/>
                </a:ext>
              </a:extLst>
            </p:cNvPr>
            <p:cNvSpPr/>
            <p:nvPr/>
          </p:nvSpPr>
          <p:spPr>
            <a:xfrm>
              <a:off x="5268834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19EA4D6D-7A97-872E-A0FF-8F71EFAFAF0F}"/>
                </a:ext>
              </a:extLst>
            </p:cNvPr>
            <p:cNvSpPr/>
            <p:nvPr/>
          </p:nvSpPr>
          <p:spPr>
            <a:xfrm>
              <a:off x="5568670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0E3663D6-C1FC-6062-D5A5-F96E0B185A19}"/>
                </a:ext>
              </a:extLst>
            </p:cNvPr>
            <p:cNvSpPr/>
            <p:nvPr/>
          </p:nvSpPr>
          <p:spPr>
            <a:xfrm>
              <a:off x="5872313" y="1515427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C7420729-155C-6852-4CE8-65EEDBE55F86}"/>
                </a:ext>
              </a:extLst>
            </p:cNvPr>
            <p:cNvSpPr/>
            <p:nvPr/>
          </p:nvSpPr>
          <p:spPr>
            <a:xfrm>
              <a:off x="6182619" y="1525905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952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2E108A32-13F1-FD26-59E2-613D5FFF65AC}"/>
                </a:ext>
              </a:extLst>
            </p:cNvPr>
            <p:cNvSpPr/>
            <p:nvPr/>
          </p:nvSpPr>
          <p:spPr>
            <a:xfrm>
              <a:off x="6494828" y="1538287"/>
              <a:ext cx="226542" cy="226694"/>
            </a:xfrm>
            <a:custGeom>
              <a:avLst/>
              <a:gdLst>
                <a:gd name="connsiteX0" fmla="*/ 113271 w 226542"/>
                <a:gd name="connsiteY0" fmla="*/ 0 h 226694"/>
                <a:gd name="connsiteX1" fmla="*/ 226543 w 226542"/>
                <a:gd name="connsiteY1" fmla="*/ 113348 h 226694"/>
                <a:gd name="connsiteX2" fmla="*/ 113271 w 226542"/>
                <a:gd name="connsiteY2" fmla="*/ 226695 h 226694"/>
                <a:gd name="connsiteX3" fmla="*/ 0 w 226542"/>
                <a:gd name="connsiteY3" fmla="*/ 113348 h 226694"/>
                <a:gd name="connsiteX4" fmla="*/ 113271 w 226542"/>
                <a:gd name="connsiteY4" fmla="*/ 0 h 22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2" h="226694">
                  <a:moveTo>
                    <a:pt x="113271" y="0"/>
                  </a:moveTo>
                  <a:cubicBezTo>
                    <a:pt x="176094" y="0"/>
                    <a:pt x="226543" y="50482"/>
                    <a:pt x="226543" y="113348"/>
                  </a:cubicBezTo>
                  <a:cubicBezTo>
                    <a:pt x="226543" y="176213"/>
                    <a:pt x="176094" y="226695"/>
                    <a:pt x="113271" y="226695"/>
                  </a:cubicBezTo>
                  <a:cubicBezTo>
                    <a:pt x="50449" y="226695"/>
                    <a:pt x="0" y="176213"/>
                    <a:pt x="0" y="113348"/>
                  </a:cubicBezTo>
                  <a:cubicBezTo>
                    <a:pt x="0" y="50482"/>
                    <a:pt x="50449" y="0"/>
                    <a:pt x="1132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9086EDFC-19D0-FD73-5A1D-92CC866CFAC5}"/>
                </a:ext>
              </a:extLst>
            </p:cNvPr>
            <p:cNvSpPr/>
            <p:nvPr/>
          </p:nvSpPr>
          <p:spPr>
            <a:xfrm>
              <a:off x="6807975" y="1549717"/>
              <a:ext cx="201808" cy="201930"/>
            </a:xfrm>
            <a:custGeom>
              <a:avLst/>
              <a:gdLst>
                <a:gd name="connsiteX0" fmla="*/ 100912 w 201808"/>
                <a:gd name="connsiteY0" fmla="*/ 0 h 201930"/>
                <a:gd name="connsiteX1" fmla="*/ 201809 w 201808"/>
                <a:gd name="connsiteY1" fmla="*/ 100965 h 201930"/>
                <a:gd name="connsiteX2" fmla="*/ 100912 w 201808"/>
                <a:gd name="connsiteY2" fmla="*/ 201930 h 201930"/>
                <a:gd name="connsiteX3" fmla="*/ 15 w 201808"/>
                <a:gd name="connsiteY3" fmla="*/ 100965 h 201930"/>
                <a:gd name="connsiteX4" fmla="*/ 100912 w 201808"/>
                <a:gd name="connsiteY4" fmla="*/ 0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08" h="201930">
                  <a:moveTo>
                    <a:pt x="100912" y="0"/>
                  </a:moveTo>
                  <a:cubicBezTo>
                    <a:pt x="157071" y="0"/>
                    <a:pt x="201809" y="45720"/>
                    <a:pt x="201809" y="100965"/>
                  </a:cubicBezTo>
                  <a:cubicBezTo>
                    <a:pt x="201809" y="157163"/>
                    <a:pt x="156120" y="201930"/>
                    <a:pt x="100912" y="201930"/>
                  </a:cubicBezTo>
                  <a:cubicBezTo>
                    <a:pt x="44752" y="201930"/>
                    <a:pt x="15" y="156210"/>
                    <a:pt x="15" y="100965"/>
                  </a:cubicBezTo>
                  <a:cubicBezTo>
                    <a:pt x="-937" y="45720"/>
                    <a:pt x="44752" y="0"/>
                    <a:pt x="10091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000AAA75-7D00-275D-FA62-DC2C5680AF6F}"/>
                </a:ext>
              </a:extLst>
            </p:cNvPr>
            <p:cNvSpPr/>
            <p:nvPr/>
          </p:nvSpPr>
          <p:spPr>
            <a:xfrm>
              <a:off x="7119247" y="1562100"/>
              <a:ext cx="178949" cy="179069"/>
            </a:xfrm>
            <a:custGeom>
              <a:avLst/>
              <a:gdLst>
                <a:gd name="connsiteX0" fmla="*/ 89475 w 178949"/>
                <a:gd name="connsiteY0" fmla="*/ 0 h 179069"/>
                <a:gd name="connsiteX1" fmla="*/ 178949 w 178949"/>
                <a:gd name="connsiteY1" fmla="*/ 89535 h 179069"/>
                <a:gd name="connsiteX2" fmla="*/ 89475 w 178949"/>
                <a:gd name="connsiteY2" fmla="*/ 179070 h 179069"/>
                <a:gd name="connsiteX3" fmla="*/ 0 w 178949"/>
                <a:gd name="connsiteY3" fmla="*/ 89535 h 179069"/>
                <a:gd name="connsiteX4" fmla="*/ 89475 w 178949"/>
                <a:gd name="connsiteY4" fmla="*/ 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49" h="179069">
                  <a:moveTo>
                    <a:pt x="89475" y="0"/>
                  </a:moveTo>
                  <a:cubicBezTo>
                    <a:pt x="138971" y="0"/>
                    <a:pt x="178949" y="40005"/>
                    <a:pt x="178949" y="89535"/>
                  </a:cubicBezTo>
                  <a:cubicBezTo>
                    <a:pt x="178949" y="139065"/>
                    <a:pt x="138971" y="179070"/>
                    <a:pt x="89475" y="179070"/>
                  </a:cubicBezTo>
                  <a:cubicBezTo>
                    <a:pt x="39978" y="179070"/>
                    <a:pt x="0" y="139065"/>
                    <a:pt x="0" y="89535"/>
                  </a:cubicBezTo>
                  <a:cubicBezTo>
                    <a:pt x="0" y="40005"/>
                    <a:pt x="40930" y="0"/>
                    <a:pt x="8947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4DA477CE-ACEB-7AEA-4C3C-292CFA93D880}"/>
                </a:ext>
              </a:extLst>
            </p:cNvPr>
            <p:cNvSpPr/>
            <p:nvPr/>
          </p:nvSpPr>
          <p:spPr>
            <a:xfrm>
              <a:off x="7434293" y="1575435"/>
              <a:ext cx="150412" cy="150494"/>
            </a:xfrm>
            <a:custGeom>
              <a:avLst/>
              <a:gdLst>
                <a:gd name="connsiteX0" fmla="*/ 75216 w 150412"/>
                <a:gd name="connsiteY0" fmla="*/ 0 h 150494"/>
                <a:gd name="connsiteX1" fmla="*/ 150413 w 150412"/>
                <a:gd name="connsiteY1" fmla="*/ 75247 h 150494"/>
                <a:gd name="connsiteX2" fmla="*/ 75216 w 150412"/>
                <a:gd name="connsiteY2" fmla="*/ 150495 h 150494"/>
                <a:gd name="connsiteX3" fmla="*/ 19 w 150412"/>
                <a:gd name="connsiteY3" fmla="*/ 75247 h 150494"/>
                <a:gd name="connsiteX4" fmla="*/ 75216 w 150412"/>
                <a:gd name="connsiteY4" fmla="*/ 0 h 15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12" h="150494">
                  <a:moveTo>
                    <a:pt x="75216" y="0"/>
                  </a:moveTo>
                  <a:cubicBezTo>
                    <a:pt x="117098" y="0"/>
                    <a:pt x="150413" y="34290"/>
                    <a:pt x="150413" y="75247"/>
                  </a:cubicBezTo>
                  <a:cubicBezTo>
                    <a:pt x="150413" y="117157"/>
                    <a:pt x="116146" y="150495"/>
                    <a:pt x="75216" y="150495"/>
                  </a:cubicBezTo>
                  <a:cubicBezTo>
                    <a:pt x="34286" y="150495"/>
                    <a:pt x="19" y="116205"/>
                    <a:pt x="19" y="75247"/>
                  </a:cubicBezTo>
                  <a:cubicBezTo>
                    <a:pt x="-933" y="34290"/>
                    <a:pt x="33334" y="0"/>
                    <a:pt x="752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6A9C2E50-DD40-2164-F9F5-528E3DC21C61}"/>
                </a:ext>
              </a:extLst>
            </p:cNvPr>
            <p:cNvSpPr/>
            <p:nvPr/>
          </p:nvSpPr>
          <p:spPr>
            <a:xfrm>
              <a:off x="7748426" y="1590675"/>
              <a:ext cx="121837" cy="121919"/>
            </a:xfrm>
            <a:custGeom>
              <a:avLst/>
              <a:gdLst>
                <a:gd name="connsiteX0" fmla="*/ 60919 w 121837"/>
                <a:gd name="connsiteY0" fmla="*/ 0 h 121919"/>
                <a:gd name="connsiteX1" fmla="*/ 121838 w 121837"/>
                <a:gd name="connsiteY1" fmla="*/ 60960 h 121919"/>
                <a:gd name="connsiteX2" fmla="*/ 60919 w 121837"/>
                <a:gd name="connsiteY2" fmla="*/ 121920 h 121919"/>
                <a:gd name="connsiteX3" fmla="*/ 0 w 121837"/>
                <a:gd name="connsiteY3" fmla="*/ 60960 h 121919"/>
                <a:gd name="connsiteX4" fmla="*/ 60919 w 121837"/>
                <a:gd name="connsiteY4" fmla="*/ 0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37" h="121919">
                  <a:moveTo>
                    <a:pt x="60919" y="0"/>
                  </a:moveTo>
                  <a:cubicBezTo>
                    <a:pt x="95186" y="0"/>
                    <a:pt x="121838" y="27623"/>
                    <a:pt x="121838" y="60960"/>
                  </a:cubicBezTo>
                  <a:cubicBezTo>
                    <a:pt x="121838" y="95250"/>
                    <a:pt x="94234" y="121920"/>
                    <a:pt x="60919" y="121920"/>
                  </a:cubicBezTo>
                  <a:cubicBezTo>
                    <a:pt x="26652" y="121920"/>
                    <a:pt x="0" y="94298"/>
                    <a:pt x="0" y="60960"/>
                  </a:cubicBezTo>
                  <a:cubicBezTo>
                    <a:pt x="0" y="26670"/>
                    <a:pt x="27604" y="0"/>
                    <a:pt x="60919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D0A87807-7E4B-34A5-2F5B-39135FC2A3F6}"/>
                </a:ext>
              </a:extLst>
            </p:cNvPr>
            <p:cNvSpPr/>
            <p:nvPr/>
          </p:nvSpPr>
          <p:spPr>
            <a:xfrm>
              <a:off x="3766802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1D94FC6-B446-7634-E03C-540BA9304C6D}"/>
                </a:ext>
              </a:extLst>
            </p:cNvPr>
            <p:cNvSpPr/>
            <p:nvPr/>
          </p:nvSpPr>
          <p:spPr>
            <a:xfrm>
              <a:off x="4067589" y="1812607"/>
              <a:ext cx="277942" cy="279082"/>
            </a:xfrm>
            <a:custGeom>
              <a:avLst/>
              <a:gdLst>
                <a:gd name="connsiteX0" fmla="*/ 138971 w 277942"/>
                <a:gd name="connsiteY0" fmla="*/ 0 h 279082"/>
                <a:gd name="connsiteX1" fmla="*/ 277943 w 277942"/>
                <a:gd name="connsiteY1" fmla="*/ 139065 h 279082"/>
                <a:gd name="connsiteX2" fmla="*/ 138971 w 277942"/>
                <a:gd name="connsiteY2" fmla="*/ 279082 h 279082"/>
                <a:gd name="connsiteX3" fmla="*/ 0 w 277942"/>
                <a:gd name="connsiteY3" fmla="*/ 139065 h 279082"/>
                <a:gd name="connsiteX4" fmla="*/ 138971 w 277942"/>
                <a:gd name="connsiteY4" fmla="*/ 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9082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5120" y="279082"/>
                    <a:pt x="138971" y="279082"/>
                  </a:cubicBezTo>
                  <a:cubicBezTo>
                    <a:pt x="62823" y="279082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11D7663E-F561-C275-A1AD-87595F38032F}"/>
                </a:ext>
              </a:extLst>
            </p:cNvPr>
            <p:cNvSpPr/>
            <p:nvPr/>
          </p:nvSpPr>
          <p:spPr>
            <a:xfrm>
              <a:off x="4356954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6573A91B-1149-F830-7F9E-73048EA7D4E0}"/>
                </a:ext>
              </a:extLst>
            </p:cNvPr>
            <p:cNvSpPr/>
            <p:nvPr/>
          </p:nvSpPr>
          <p:spPr>
            <a:xfrm>
              <a:off x="4657741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EB4A1B28-26FB-44B1-4E49-4AF19D0918AA}"/>
                </a:ext>
              </a:extLst>
            </p:cNvPr>
            <p:cNvSpPr/>
            <p:nvPr/>
          </p:nvSpPr>
          <p:spPr>
            <a:xfrm>
              <a:off x="4957577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8D7F2B4D-EE0B-863C-0671-C211B46139EA}"/>
                </a:ext>
              </a:extLst>
            </p:cNvPr>
            <p:cNvSpPr/>
            <p:nvPr/>
          </p:nvSpPr>
          <p:spPr>
            <a:xfrm>
              <a:off x="5268834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C6C41536-B171-ED91-781F-9A2362A9300C}"/>
                </a:ext>
              </a:extLst>
            </p:cNvPr>
            <p:cNvSpPr/>
            <p:nvPr/>
          </p:nvSpPr>
          <p:spPr>
            <a:xfrm>
              <a:off x="5568670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43D53F76-F15D-CD92-8CB1-AC5EB4ECBF36}"/>
                </a:ext>
              </a:extLst>
            </p:cNvPr>
            <p:cNvSpPr/>
            <p:nvPr/>
          </p:nvSpPr>
          <p:spPr>
            <a:xfrm>
              <a:off x="5869457" y="181356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1CC49304-F845-C21C-43A8-E6FCA9299E0F}"/>
                </a:ext>
              </a:extLst>
            </p:cNvPr>
            <p:cNvSpPr/>
            <p:nvPr/>
          </p:nvSpPr>
          <p:spPr>
            <a:xfrm>
              <a:off x="6181667" y="1824989"/>
              <a:ext cx="253194" cy="253364"/>
            </a:xfrm>
            <a:custGeom>
              <a:avLst/>
              <a:gdLst>
                <a:gd name="connsiteX0" fmla="*/ 126597 w 253194"/>
                <a:gd name="connsiteY0" fmla="*/ 0 h 253364"/>
                <a:gd name="connsiteX1" fmla="*/ 253194 w 253194"/>
                <a:gd name="connsiteY1" fmla="*/ 126683 h 253364"/>
                <a:gd name="connsiteX2" fmla="*/ 126597 w 253194"/>
                <a:gd name="connsiteY2" fmla="*/ 253365 h 253364"/>
                <a:gd name="connsiteX3" fmla="*/ 0 w 253194"/>
                <a:gd name="connsiteY3" fmla="*/ 126683 h 253364"/>
                <a:gd name="connsiteX4" fmla="*/ 126597 w 253194"/>
                <a:gd name="connsiteY4" fmla="*/ 0 h 25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4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7150"/>
                    <a:pt x="56160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CE852B25-8BA0-7E54-978D-73F6BF2E5B17}"/>
                </a:ext>
              </a:extLst>
            </p:cNvPr>
            <p:cNvSpPr/>
            <p:nvPr/>
          </p:nvSpPr>
          <p:spPr>
            <a:xfrm>
              <a:off x="6491973" y="1836420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975"/>
                    <a:pt x="180853" y="232410"/>
                    <a:pt x="116127" y="232410"/>
                  </a:cubicBezTo>
                  <a:cubicBezTo>
                    <a:pt x="51400" y="232410"/>
                    <a:pt x="0" y="180975"/>
                    <a:pt x="0" y="116205"/>
                  </a:cubicBezTo>
                  <a:cubicBezTo>
                    <a:pt x="0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B06B45BB-FCFA-6DBD-2454-684072457CE1}"/>
                </a:ext>
              </a:extLst>
            </p:cNvPr>
            <p:cNvSpPr/>
            <p:nvPr/>
          </p:nvSpPr>
          <p:spPr>
            <a:xfrm>
              <a:off x="6806086" y="1848802"/>
              <a:ext cx="205601" cy="205739"/>
            </a:xfrm>
            <a:custGeom>
              <a:avLst/>
              <a:gdLst>
                <a:gd name="connsiteX0" fmla="*/ 102801 w 205601"/>
                <a:gd name="connsiteY0" fmla="*/ 0 h 205739"/>
                <a:gd name="connsiteX1" fmla="*/ 205602 w 205601"/>
                <a:gd name="connsiteY1" fmla="*/ 102870 h 205739"/>
                <a:gd name="connsiteX2" fmla="*/ 102801 w 205601"/>
                <a:gd name="connsiteY2" fmla="*/ 205740 h 205739"/>
                <a:gd name="connsiteX3" fmla="*/ 0 w 205601"/>
                <a:gd name="connsiteY3" fmla="*/ 102870 h 205739"/>
                <a:gd name="connsiteX4" fmla="*/ 102801 w 205601"/>
                <a:gd name="connsiteY4" fmla="*/ 0 h 20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01" h="205739">
                  <a:moveTo>
                    <a:pt x="102801" y="0"/>
                  </a:moveTo>
                  <a:cubicBezTo>
                    <a:pt x="159912" y="0"/>
                    <a:pt x="205602" y="46673"/>
                    <a:pt x="205602" y="102870"/>
                  </a:cubicBezTo>
                  <a:cubicBezTo>
                    <a:pt x="205602" y="160020"/>
                    <a:pt x="158960" y="205740"/>
                    <a:pt x="102801" y="205740"/>
                  </a:cubicBezTo>
                  <a:cubicBezTo>
                    <a:pt x="46641" y="205740"/>
                    <a:pt x="0" y="159068"/>
                    <a:pt x="0" y="102870"/>
                  </a:cubicBezTo>
                  <a:cubicBezTo>
                    <a:pt x="0" y="46673"/>
                    <a:pt x="45689" y="0"/>
                    <a:pt x="10280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C8D30765-8265-6658-056B-C330B042D876}"/>
                </a:ext>
              </a:extLst>
            </p:cNvPr>
            <p:cNvSpPr/>
            <p:nvPr/>
          </p:nvSpPr>
          <p:spPr>
            <a:xfrm>
              <a:off x="7118296" y="1861185"/>
              <a:ext cx="180853" cy="180975"/>
            </a:xfrm>
            <a:custGeom>
              <a:avLst/>
              <a:gdLst>
                <a:gd name="connsiteX0" fmla="*/ 90427 w 180853"/>
                <a:gd name="connsiteY0" fmla="*/ 0 h 180975"/>
                <a:gd name="connsiteX1" fmla="*/ 180853 w 180853"/>
                <a:gd name="connsiteY1" fmla="*/ 90488 h 180975"/>
                <a:gd name="connsiteX2" fmla="*/ 90427 w 180853"/>
                <a:gd name="connsiteY2" fmla="*/ 180975 h 180975"/>
                <a:gd name="connsiteX3" fmla="*/ 0 w 180853"/>
                <a:gd name="connsiteY3" fmla="*/ 90488 h 180975"/>
                <a:gd name="connsiteX4" fmla="*/ 90427 w 180853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53" h="180975">
                  <a:moveTo>
                    <a:pt x="90427" y="0"/>
                  </a:moveTo>
                  <a:cubicBezTo>
                    <a:pt x="140875" y="0"/>
                    <a:pt x="180853" y="40957"/>
                    <a:pt x="180853" y="90488"/>
                  </a:cubicBezTo>
                  <a:cubicBezTo>
                    <a:pt x="180853" y="140970"/>
                    <a:pt x="139923" y="180975"/>
                    <a:pt x="90427" y="180975"/>
                  </a:cubicBezTo>
                  <a:cubicBezTo>
                    <a:pt x="39978" y="180975"/>
                    <a:pt x="0" y="140017"/>
                    <a:pt x="0" y="90488"/>
                  </a:cubicBezTo>
                  <a:cubicBezTo>
                    <a:pt x="0" y="40957"/>
                    <a:pt x="40930" y="0"/>
                    <a:pt x="904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AC5A4D05-660E-4E9B-3B1D-BCAF0BE1DF48}"/>
                </a:ext>
              </a:extLst>
            </p:cNvPr>
            <p:cNvSpPr/>
            <p:nvPr/>
          </p:nvSpPr>
          <p:spPr>
            <a:xfrm>
              <a:off x="3766802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BFC96355-C898-AEE7-1349-200DBB0846F2}"/>
                </a:ext>
              </a:extLst>
            </p:cNvPr>
            <p:cNvSpPr/>
            <p:nvPr/>
          </p:nvSpPr>
          <p:spPr>
            <a:xfrm>
              <a:off x="4067589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6346F838-B68B-3E76-056F-AA33564C6A3F}"/>
                </a:ext>
              </a:extLst>
            </p:cNvPr>
            <p:cNvSpPr/>
            <p:nvPr/>
          </p:nvSpPr>
          <p:spPr>
            <a:xfrm>
              <a:off x="4356954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2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90B34390-7166-F058-003E-955CE09B35E7}"/>
                </a:ext>
              </a:extLst>
            </p:cNvPr>
            <p:cNvSpPr/>
            <p:nvPr/>
          </p:nvSpPr>
          <p:spPr>
            <a:xfrm>
              <a:off x="4657741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D6ED84F-2EB9-DCF4-EE80-00834734DE5E}"/>
                </a:ext>
              </a:extLst>
            </p:cNvPr>
            <p:cNvSpPr/>
            <p:nvPr/>
          </p:nvSpPr>
          <p:spPr>
            <a:xfrm>
              <a:off x="4957577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19FBE597-A066-10A7-CED3-65DFEE40E009}"/>
                </a:ext>
              </a:extLst>
            </p:cNvPr>
            <p:cNvSpPr/>
            <p:nvPr/>
          </p:nvSpPr>
          <p:spPr>
            <a:xfrm>
              <a:off x="5268834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1569A7F0-07E6-2760-347B-625E6DF134FC}"/>
                </a:ext>
              </a:extLst>
            </p:cNvPr>
            <p:cNvSpPr/>
            <p:nvPr/>
          </p:nvSpPr>
          <p:spPr>
            <a:xfrm>
              <a:off x="5568670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F918BBA7-74A2-5F51-C6B9-E385196E2DF1}"/>
                </a:ext>
              </a:extLst>
            </p:cNvPr>
            <p:cNvSpPr/>
            <p:nvPr/>
          </p:nvSpPr>
          <p:spPr>
            <a:xfrm>
              <a:off x="5869457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C5DC91F7-022B-07C9-8EEA-87C1CA6E7789}"/>
                </a:ext>
              </a:extLst>
            </p:cNvPr>
            <p:cNvSpPr/>
            <p:nvPr/>
          </p:nvSpPr>
          <p:spPr>
            <a:xfrm>
              <a:off x="6181667" y="2125027"/>
              <a:ext cx="253194" cy="253364"/>
            </a:xfrm>
            <a:custGeom>
              <a:avLst/>
              <a:gdLst>
                <a:gd name="connsiteX0" fmla="*/ 126597 w 253194"/>
                <a:gd name="connsiteY0" fmla="*/ 0 h 253364"/>
                <a:gd name="connsiteX1" fmla="*/ 253194 w 253194"/>
                <a:gd name="connsiteY1" fmla="*/ 126683 h 253364"/>
                <a:gd name="connsiteX2" fmla="*/ 126597 w 253194"/>
                <a:gd name="connsiteY2" fmla="*/ 253365 h 253364"/>
                <a:gd name="connsiteX3" fmla="*/ 0 w 253194"/>
                <a:gd name="connsiteY3" fmla="*/ 126683 h 253364"/>
                <a:gd name="connsiteX4" fmla="*/ 126597 w 253194"/>
                <a:gd name="connsiteY4" fmla="*/ 0 h 25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4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7150"/>
                    <a:pt x="56160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D8720B-C814-658F-0519-3591D384306A}"/>
                </a:ext>
              </a:extLst>
            </p:cNvPr>
            <p:cNvSpPr/>
            <p:nvPr/>
          </p:nvSpPr>
          <p:spPr>
            <a:xfrm>
              <a:off x="6491973" y="2136457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022"/>
                    <a:pt x="180853" y="232410"/>
                    <a:pt x="116127" y="232410"/>
                  </a:cubicBezTo>
                  <a:cubicBezTo>
                    <a:pt x="51400" y="232410"/>
                    <a:pt x="0" y="180975"/>
                    <a:pt x="0" y="116205"/>
                  </a:cubicBezTo>
                  <a:cubicBezTo>
                    <a:pt x="952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3E6E6E43-576D-9A35-8B33-AD51CD7FF9E3}"/>
                </a:ext>
              </a:extLst>
            </p:cNvPr>
            <p:cNvSpPr/>
            <p:nvPr/>
          </p:nvSpPr>
          <p:spPr>
            <a:xfrm>
              <a:off x="3766802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13E98815-E977-82A4-2155-0F3C8B8B72E1}"/>
                </a:ext>
              </a:extLst>
            </p:cNvPr>
            <p:cNvSpPr/>
            <p:nvPr/>
          </p:nvSpPr>
          <p:spPr>
            <a:xfrm>
              <a:off x="4067589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AD302330-8223-609B-B619-FD4CFD7166A8}"/>
                </a:ext>
              </a:extLst>
            </p:cNvPr>
            <p:cNvSpPr/>
            <p:nvPr/>
          </p:nvSpPr>
          <p:spPr>
            <a:xfrm>
              <a:off x="4356954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2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118A7F90-5CF3-6416-F765-834851387ECB}"/>
                </a:ext>
              </a:extLst>
            </p:cNvPr>
            <p:cNvSpPr/>
            <p:nvPr/>
          </p:nvSpPr>
          <p:spPr>
            <a:xfrm>
              <a:off x="4657741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4C7BDF6-2C6C-0035-79A0-2F2B8CB9E4FB}"/>
                </a:ext>
              </a:extLst>
            </p:cNvPr>
            <p:cNvSpPr/>
            <p:nvPr/>
          </p:nvSpPr>
          <p:spPr>
            <a:xfrm>
              <a:off x="4957577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C2BB8CB4-514E-0501-2D15-ECD73C369AEB}"/>
                </a:ext>
              </a:extLst>
            </p:cNvPr>
            <p:cNvSpPr/>
            <p:nvPr/>
          </p:nvSpPr>
          <p:spPr>
            <a:xfrm>
              <a:off x="5268834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C8440C8C-151F-BD20-88F3-E854809FB77A}"/>
                </a:ext>
              </a:extLst>
            </p:cNvPr>
            <p:cNvSpPr/>
            <p:nvPr/>
          </p:nvSpPr>
          <p:spPr>
            <a:xfrm>
              <a:off x="5568670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642DC250-81A3-EDFC-8CBC-E163E65BF8F8}"/>
                </a:ext>
              </a:extLst>
            </p:cNvPr>
            <p:cNvSpPr/>
            <p:nvPr/>
          </p:nvSpPr>
          <p:spPr>
            <a:xfrm>
              <a:off x="5872313" y="2416492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A5A7071D-4C8A-62D6-82DC-74D66DFEEC25}"/>
                </a:ext>
              </a:extLst>
            </p:cNvPr>
            <p:cNvSpPr/>
            <p:nvPr/>
          </p:nvSpPr>
          <p:spPr>
            <a:xfrm>
              <a:off x="6207367" y="2451734"/>
              <a:ext cx="201793" cy="201930"/>
            </a:xfrm>
            <a:custGeom>
              <a:avLst/>
              <a:gdLst>
                <a:gd name="connsiteX0" fmla="*/ 100897 w 201793"/>
                <a:gd name="connsiteY0" fmla="*/ 0 h 201930"/>
                <a:gd name="connsiteX1" fmla="*/ 201794 w 201793"/>
                <a:gd name="connsiteY1" fmla="*/ 100965 h 201930"/>
                <a:gd name="connsiteX2" fmla="*/ 100897 w 201793"/>
                <a:gd name="connsiteY2" fmla="*/ 201930 h 201930"/>
                <a:gd name="connsiteX3" fmla="*/ 0 w 201793"/>
                <a:gd name="connsiteY3" fmla="*/ 100965 h 201930"/>
                <a:gd name="connsiteX4" fmla="*/ 100897 w 201793"/>
                <a:gd name="connsiteY4" fmla="*/ 0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93" h="201930">
                  <a:moveTo>
                    <a:pt x="100897" y="0"/>
                  </a:moveTo>
                  <a:cubicBezTo>
                    <a:pt x="157057" y="0"/>
                    <a:pt x="201794" y="45720"/>
                    <a:pt x="201794" y="100965"/>
                  </a:cubicBezTo>
                  <a:cubicBezTo>
                    <a:pt x="201794" y="157163"/>
                    <a:pt x="156105" y="201930"/>
                    <a:pt x="100897" y="201930"/>
                  </a:cubicBezTo>
                  <a:cubicBezTo>
                    <a:pt x="44737" y="201930"/>
                    <a:pt x="0" y="156210"/>
                    <a:pt x="0" y="100965"/>
                  </a:cubicBezTo>
                  <a:cubicBezTo>
                    <a:pt x="0" y="45720"/>
                    <a:pt x="44737" y="0"/>
                    <a:pt x="1008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6C59D446-93A5-2405-FB8B-4F4DBA1E5D44}"/>
                </a:ext>
              </a:extLst>
            </p:cNvPr>
            <p:cNvSpPr/>
            <p:nvPr/>
          </p:nvSpPr>
          <p:spPr>
            <a:xfrm>
              <a:off x="3766802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9AE7CCAC-35BB-3FBF-7FE2-F20F1C4199C6}"/>
                </a:ext>
              </a:extLst>
            </p:cNvPr>
            <p:cNvSpPr/>
            <p:nvPr/>
          </p:nvSpPr>
          <p:spPr>
            <a:xfrm>
              <a:off x="4067589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CF326DD7-0876-5484-129F-0384BCE719DA}"/>
                </a:ext>
              </a:extLst>
            </p:cNvPr>
            <p:cNvSpPr/>
            <p:nvPr/>
          </p:nvSpPr>
          <p:spPr>
            <a:xfrm>
              <a:off x="4356954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A86038FC-845F-DB30-C2F4-100D505F3C65}"/>
                </a:ext>
              </a:extLst>
            </p:cNvPr>
            <p:cNvSpPr/>
            <p:nvPr/>
          </p:nvSpPr>
          <p:spPr>
            <a:xfrm>
              <a:off x="4657741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0E629E22-5E44-944B-CE0B-E2632C5DC1E0}"/>
                </a:ext>
              </a:extLst>
            </p:cNvPr>
            <p:cNvSpPr/>
            <p:nvPr/>
          </p:nvSpPr>
          <p:spPr>
            <a:xfrm>
              <a:off x="4957577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D788DFED-A55C-6501-D3EF-A0358CC8D0F5}"/>
                </a:ext>
              </a:extLst>
            </p:cNvPr>
            <p:cNvSpPr/>
            <p:nvPr/>
          </p:nvSpPr>
          <p:spPr>
            <a:xfrm>
              <a:off x="5268834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F1E7308A-3B5B-2778-E1A0-FEA583D5724B}"/>
                </a:ext>
              </a:extLst>
            </p:cNvPr>
            <p:cNvSpPr/>
            <p:nvPr/>
          </p:nvSpPr>
          <p:spPr>
            <a:xfrm>
              <a:off x="5568670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6CFEC4B5-FDC8-E64A-A538-9DC3199F636F}"/>
                </a:ext>
              </a:extLst>
            </p:cNvPr>
            <p:cNvSpPr/>
            <p:nvPr/>
          </p:nvSpPr>
          <p:spPr>
            <a:xfrm>
              <a:off x="5876120" y="2721292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8 h 264795"/>
                <a:gd name="connsiteX2" fmla="*/ 132308 w 264616"/>
                <a:gd name="connsiteY2" fmla="*/ 264795 h 264795"/>
                <a:gd name="connsiteX3" fmla="*/ 0 w 264616"/>
                <a:gd name="connsiteY3" fmla="*/ 132398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2" y="0"/>
                    <a:pt x="264617" y="59055"/>
                    <a:pt x="264617" y="132398"/>
                  </a:cubicBezTo>
                  <a:cubicBezTo>
                    <a:pt x="264617" y="205740"/>
                    <a:pt x="205602" y="264795"/>
                    <a:pt x="132308" y="264795"/>
                  </a:cubicBezTo>
                  <a:cubicBezTo>
                    <a:pt x="59015" y="264795"/>
                    <a:pt x="0" y="205740"/>
                    <a:pt x="0" y="132398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D23BA123-4424-51AA-C15D-0F753F1890A7}"/>
                </a:ext>
              </a:extLst>
            </p:cNvPr>
            <p:cNvSpPr/>
            <p:nvPr/>
          </p:nvSpPr>
          <p:spPr>
            <a:xfrm>
              <a:off x="3764898" y="3011804"/>
              <a:ext cx="141826" cy="141922"/>
            </a:xfrm>
            <a:custGeom>
              <a:avLst/>
              <a:gdLst>
                <a:gd name="connsiteX0" fmla="*/ 0 w 141826"/>
                <a:gd name="connsiteY0" fmla="*/ 141923 h 141922"/>
                <a:gd name="connsiteX1" fmla="*/ 141827 w 141826"/>
                <a:gd name="connsiteY1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26" h="141922">
                  <a:moveTo>
                    <a:pt x="0" y="141923"/>
                  </a:moveTo>
                  <a:cubicBezTo>
                    <a:pt x="0" y="63817"/>
                    <a:pt x="63775" y="0"/>
                    <a:pt x="1418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EC42750B-CAA2-70FF-D2A1-0B0D3CA1A447}"/>
                </a:ext>
              </a:extLst>
            </p:cNvPr>
            <p:cNvSpPr/>
            <p:nvPr/>
          </p:nvSpPr>
          <p:spPr>
            <a:xfrm>
              <a:off x="3763946" y="3011804"/>
              <a:ext cx="283653" cy="283845"/>
            </a:xfrm>
            <a:custGeom>
              <a:avLst/>
              <a:gdLst>
                <a:gd name="connsiteX0" fmla="*/ 141827 w 283653"/>
                <a:gd name="connsiteY0" fmla="*/ 0 h 283845"/>
                <a:gd name="connsiteX1" fmla="*/ 283654 w 283653"/>
                <a:gd name="connsiteY1" fmla="*/ 141923 h 283845"/>
                <a:gd name="connsiteX2" fmla="*/ 141827 w 283653"/>
                <a:gd name="connsiteY2" fmla="*/ 283845 h 283845"/>
                <a:gd name="connsiteX3" fmla="*/ 0 w 283653"/>
                <a:gd name="connsiteY3" fmla="*/ 141923 h 28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653" h="283845">
                  <a:moveTo>
                    <a:pt x="141827" y="0"/>
                  </a:moveTo>
                  <a:cubicBezTo>
                    <a:pt x="219879" y="0"/>
                    <a:pt x="283654" y="63817"/>
                    <a:pt x="283654" y="141923"/>
                  </a:cubicBezTo>
                  <a:cubicBezTo>
                    <a:pt x="283654" y="220028"/>
                    <a:pt x="219879" y="283845"/>
                    <a:pt x="141827" y="283845"/>
                  </a:cubicBezTo>
                  <a:cubicBezTo>
                    <a:pt x="63775" y="283845"/>
                    <a:pt x="0" y="220028"/>
                    <a:pt x="0" y="141923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14AB368-5CA5-B4DD-DF25-A829093E2C22}"/>
                </a:ext>
              </a:extLst>
            </p:cNvPr>
            <p:cNvSpPr/>
            <p:nvPr/>
          </p:nvSpPr>
          <p:spPr>
            <a:xfrm>
              <a:off x="4060926" y="3007995"/>
              <a:ext cx="291268" cy="291464"/>
            </a:xfrm>
            <a:custGeom>
              <a:avLst/>
              <a:gdLst>
                <a:gd name="connsiteX0" fmla="*/ 145634 w 291268"/>
                <a:gd name="connsiteY0" fmla="*/ 0 h 291464"/>
                <a:gd name="connsiteX1" fmla="*/ 291269 w 291268"/>
                <a:gd name="connsiteY1" fmla="*/ 145733 h 291464"/>
                <a:gd name="connsiteX2" fmla="*/ 145634 w 291268"/>
                <a:gd name="connsiteY2" fmla="*/ 291465 h 291464"/>
                <a:gd name="connsiteX3" fmla="*/ 0 w 291268"/>
                <a:gd name="connsiteY3" fmla="*/ 145733 h 291464"/>
                <a:gd name="connsiteX4" fmla="*/ 145634 w 291268"/>
                <a:gd name="connsiteY4" fmla="*/ 0 h 29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268" h="291464">
                  <a:moveTo>
                    <a:pt x="145634" y="0"/>
                  </a:moveTo>
                  <a:cubicBezTo>
                    <a:pt x="225590" y="0"/>
                    <a:pt x="291269" y="64770"/>
                    <a:pt x="291269" y="145733"/>
                  </a:cubicBezTo>
                  <a:cubicBezTo>
                    <a:pt x="291269" y="225742"/>
                    <a:pt x="226542" y="291465"/>
                    <a:pt x="145634" y="291465"/>
                  </a:cubicBezTo>
                  <a:cubicBezTo>
                    <a:pt x="65678" y="291465"/>
                    <a:pt x="0" y="226695"/>
                    <a:pt x="0" y="145733"/>
                  </a:cubicBezTo>
                  <a:cubicBezTo>
                    <a:pt x="0" y="65722"/>
                    <a:pt x="64726" y="0"/>
                    <a:pt x="1456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4343A82F-D222-FB3C-2AAB-4B8B4649E02D}"/>
                </a:ext>
              </a:extLst>
            </p:cNvPr>
            <p:cNvSpPr/>
            <p:nvPr/>
          </p:nvSpPr>
          <p:spPr>
            <a:xfrm>
              <a:off x="4367424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2823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4BFD5107-47F5-BC47-C576-40F3063AAB67}"/>
                </a:ext>
              </a:extLst>
            </p:cNvPr>
            <p:cNvSpPr/>
            <p:nvPr/>
          </p:nvSpPr>
          <p:spPr>
            <a:xfrm>
              <a:off x="4668201" y="3014662"/>
              <a:ext cx="277953" cy="278129"/>
            </a:xfrm>
            <a:custGeom>
              <a:avLst/>
              <a:gdLst>
                <a:gd name="connsiteX0" fmla="*/ 138982 w 277953"/>
                <a:gd name="connsiteY0" fmla="*/ 0 h 278129"/>
                <a:gd name="connsiteX1" fmla="*/ 277953 w 277953"/>
                <a:gd name="connsiteY1" fmla="*/ 139065 h 278129"/>
                <a:gd name="connsiteX2" fmla="*/ 138982 w 277953"/>
                <a:gd name="connsiteY2" fmla="*/ 278130 h 278129"/>
                <a:gd name="connsiteX3" fmla="*/ 11 w 277953"/>
                <a:gd name="connsiteY3" fmla="*/ 139065 h 278129"/>
                <a:gd name="connsiteX4" fmla="*/ 138982 w 277953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53" h="278129">
                  <a:moveTo>
                    <a:pt x="138982" y="0"/>
                  </a:moveTo>
                  <a:cubicBezTo>
                    <a:pt x="216083" y="0"/>
                    <a:pt x="277953" y="61913"/>
                    <a:pt x="277953" y="139065"/>
                  </a:cubicBezTo>
                  <a:cubicBezTo>
                    <a:pt x="277953" y="216217"/>
                    <a:pt x="216083" y="278130"/>
                    <a:pt x="138982" y="278130"/>
                  </a:cubicBezTo>
                  <a:cubicBezTo>
                    <a:pt x="61881" y="278130"/>
                    <a:pt x="11" y="216217"/>
                    <a:pt x="11" y="139065"/>
                  </a:cubicBezTo>
                  <a:cubicBezTo>
                    <a:pt x="-941" y="61913"/>
                    <a:pt x="61881" y="0"/>
                    <a:pt x="13898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106446C1-89E9-66FD-98B2-7E056C119206}"/>
                </a:ext>
              </a:extLst>
            </p:cNvPr>
            <p:cNvSpPr/>
            <p:nvPr/>
          </p:nvSpPr>
          <p:spPr>
            <a:xfrm>
              <a:off x="4968047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96361EB1-8F8C-9FD7-5ACC-93E80BD74058}"/>
                </a:ext>
              </a:extLst>
            </p:cNvPr>
            <p:cNvSpPr/>
            <p:nvPr/>
          </p:nvSpPr>
          <p:spPr>
            <a:xfrm>
              <a:off x="5268834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7871C48-FCB3-1734-88EF-8199AF5B49E0}"/>
                </a:ext>
              </a:extLst>
            </p:cNvPr>
            <p:cNvSpPr/>
            <p:nvPr/>
          </p:nvSpPr>
          <p:spPr>
            <a:xfrm>
              <a:off x="5573429" y="3019425"/>
              <a:ext cx="268424" cy="268604"/>
            </a:xfrm>
            <a:custGeom>
              <a:avLst/>
              <a:gdLst>
                <a:gd name="connsiteX0" fmla="*/ 134212 w 268424"/>
                <a:gd name="connsiteY0" fmla="*/ 0 h 268604"/>
                <a:gd name="connsiteX1" fmla="*/ 268424 w 268424"/>
                <a:gd name="connsiteY1" fmla="*/ 134303 h 268604"/>
                <a:gd name="connsiteX2" fmla="*/ 134212 w 268424"/>
                <a:gd name="connsiteY2" fmla="*/ 268605 h 268604"/>
                <a:gd name="connsiteX3" fmla="*/ 0 w 268424"/>
                <a:gd name="connsiteY3" fmla="*/ 134303 h 268604"/>
                <a:gd name="connsiteX4" fmla="*/ 134212 w 268424"/>
                <a:gd name="connsiteY4" fmla="*/ 0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24" h="268604">
                  <a:moveTo>
                    <a:pt x="134212" y="0"/>
                  </a:moveTo>
                  <a:cubicBezTo>
                    <a:pt x="208457" y="0"/>
                    <a:pt x="268424" y="60008"/>
                    <a:pt x="268424" y="134303"/>
                  </a:cubicBezTo>
                  <a:cubicBezTo>
                    <a:pt x="268424" y="208597"/>
                    <a:pt x="208457" y="268605"/>
                    <a:pt x="134212" y="268605"/>
                  </a:cubicBezTo>
                  <a:cubicBezTo>
                    <a:pt x="59967" y="268605"/>
                    <a:pt x="0" y="208597"/>
                    <a:pt x="0" y="134303"/>
                  </a:cubicBezTo>
                  <a:cubicBezTo>
                    <a:pt x="0" y="60008"/>
                    <a:pt x="59967" y="0"/>
                    <a:pt x="13421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F94B3B1F-1DCD-EE6D-67DB-5B7E92DBC88B}"/>
                </a:ext>
              </a:extLst>
            </p:cNvPr>
            <p:cNvSpPr/>
            <p:nvPr/>
          </p:nvSpPr>
          <p:spPr>
            <a:xfrm>
              <a:off x="5882783" y="3027997"/>
              <a:ext cx="251290" cy="251460"/>
            </a:xfrm>
            <a:custGeom>
              <a:avLst/>
              <a:gdLst>
                <a:gd name="connsiteX0" fmla="*/ 125645 w 251290"/>
                <a:gd name="connsiteY0" fmla="*/ 0 h 251460"/>
                <a:gd name="connsiteX1" fmla="*/ 251291 w 251290"/>
                <a:gd name="connsiteY1" fmla="*/ 125730 h 251460"/>
                <a:gd name="connsiteX2" fmla="*/ 125645 w 251290"/>
                <a:gd name="connsiteY2" fmla="*/ 251460 h 251460"/>
                <a:gd name="connsiteX3" fmla="*/ 0 w 251290"/>
                <a:gd name="connsiteY3" fmla="*/ 125730 h 251460"/>
                <a:gd name="connsiteX4" fmla="*/ 125645 w 251290"/>
                <a:gd name="connsiteY4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60">
                  <a:moveTo>
                    <a:pt x="125645" y="0"/>
                  </a:moveTo>
                  <a:cubicBezTo>
                    <a:pt x="195131" y="0"/>
                    <a:pt x="251291" y="56198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8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EF1A885F-C167-B1C3-FFD2-E3311B4586C4}"/>
                </a:ext>
              </a:extLst>
            </p:cNvPr>
            <p:cNvSpPr/>
            <p:nvPr/>
          </p:nvSpPr>
          <p:spPr>
            <a:xfrm>
              <a:off x="6216886" y="3062287"/>
              <a:ext cx="182756" cy="182879"/>
            </a:xfrm>
            <a:custGeom>
              <a:avLst/>
              <a:gdLst>
                <a:gd name="connsiteX0" fmla="*/ 91378 w 182756"/>
                <a:gd name="connsiteY0" fmla="*/ 0 h 182879"/>
                <a:gd name="connsiteX1" fmla="*/ 182757 w 182756"/>
                <a:gd name="connsiteY1" fmla="*/ 91440 h 182879"/>
                <a:gd name="connsiteX2" fmla="*/ 91378 w 182756"/>
                <a:gd name="connsiteY2" fmla="*/ 182880 h 182879"/>
                <a:gd name="connsiteX3" fmla="*/ 0 w 182756"/>
                <a:gd name="connsiteY3" fmla="*/ 91440 h 182879"/>
                <a:gd name="connsiteX4" fmla="*/ 91378 w 182756"/>
                <a:gd name="connsiteY4" fmla="*/ 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56" h="182879">
                  <a:moveTo>
                    <a:pt x="91378" y="0"/>
                  </a:moveTo>
                  <a:cubicBezTo>
                    <a:pt x="141827" y="0"/>
                    <a:pt x="182757" y="40958"/>
                    <a:pt x="182757" y="91440"/>
                  </a:cubicBezTo>
                  <a:cubicBezTo>
                    <a:pt x="182757" y="141922"/>
                    <a:pt x="141827" y="182880"/>
                    <a:pt x="91378" y="182880"/>
                  </a:cubicBezTo>
                  <a:cubicBezTo>
                    <a:pt x="40930" y="182880"/>
                    <a:pt x="0" y="141922"/>
                    <a:pt x="0" y="91440"/>
                  </a:cubicBezTo>
                  <a:cubicBezTo>
                    <a:pt x="0" y="40958"/>
                    <a:pt x="40930" y="0"/>
                    <a:pt x="9137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A6A13C6A-6B9D-82CD-7060-A68907649226}"/>
                </a:ext>
              </a:extLst>
            </p:cNvPr>
            <p:cNvSpPr/>
            <p:nvPr/>
          </p:nvSpPr>
          <p:spPr>
            <a:xfrm>
              <a:off x="3773465" y="3322320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7 h 264795"/>
                <a:gd name="connsiteX2" fmla="*/ 132308 w 264616"/>
                <a:gd name="connsiteY2" fmla="*/ 264795 h 264795"/>
                <a:gd name="connsiteX3" fmla="*/ 0 w 264616"/>
                <a:gd name="connsiteY3" fmla="*/ 132397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1" y="0"/>
                    <a:pt x="264617" y="59055"/>
                    <a:pt x="264617" y="132397"/>
                  </a:cubicBezTo>
                  <a:cubicBezTo>
                    <a:pt x="264617" y="205740"/>
                    <a:pt x="205601" y="264795"/>
                    <a:pt x="132308" y="264795"/>
                  </a:cubicBezTo>
                  <a:cubicBezTo>
                    <a:pt x="59015" y="264795"/>
                    <a:pt x="0" y="205740"/>
                    <a:pt x="0" y="132397"/>
                  </a:cubicBezTo>
                  <a:cubicBezTo>
                    <a:pt x="0" y="59055"/>
                    <a:pt x="59967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B6AE6268-FAB0-19B1-CA76-F50D53A2792C}"/>
                </a:ext>
              </a:extLst>
            </p:cNvPr>
            <p:cNvSpPr/>
            <p:nvPr/>
          </p:nvSpPr>
          <p:spPr>
            <a:xfrm>
              <a:off x="4070444" y="3318509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97938973-5613-077A-D006-12565A5475EA}"/>
                </a:ext>
              </a:extLst>
            </p:cNvPr>
            <p:cNvSpPr/>
            <p:nvPr/>
          </p:nvSpPr>
          <p:spPr>
            <a:xfrm>
              <a:off x="4367424" y="331565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952" y="61913"/>
                    <a:pt x="62823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BFF4B509-BA25-80D1-ECE1-B28C5ABA227A}"/>
                </a:ext>
              </a:extLst>
            </p:cNvPr>
            <p:cNvSpPr/>
            <p:nvPr/>
          </p:nvSpPr>
          <p:spPr>
            <a:xfrm>
              <a:off x="4668212" y="331565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58327D4C-3BE2-2D66-4089-EDD5C7164072}"/>
                </a:ext>
              </a:extLst>
            </p:cNvPr>
            <p:cNvSpPr/>
            <p:nvPr/>
          </p:nvSpPr>
          <p:spPr>
            <a:xfrm>
              <a:off x="4970903" y="3318509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1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1" y="60960"/>
                    <a:pt x="272231" y="136208"/>
                  </a:cubicBezTo>
                  <a:cubicBezTo>
                    <a:pt x="272231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06E3ACA4-CFFF-11A7-4373-28D10297E81D}"/>
                </a:ext>
              </a:extLst>
            </p:cNvPr>
            <p:cNvSpPr/>
            <p:nvPr/>
          </p:nvSpPr>
          <p:spPr>
            <a:xfrm>
              <a:off x="5275497" y="3322320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7 h 264795"/>
                <a:gd name="connsiteX2" fmla="*/ 132308 w 264616"/>
                <a:gd name="connsiteY2" fmla="*/ 264795 h 264795"/>
                <a:gd name="connsiteX3" fmla="*/ 0 w 264616"/>
                <a:gd name="connsiteY3" fmla="*/ 132397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1" y="0"/>
                    <a:pt x="264617" y="59055"/>
                    <a:pt x="264617" y="132397"/>
                  </a:cubicBezTo>
                  <a:cubicBezTo>
                    <a:pt x="264617" y="205740"/>
                    <a:pt x="205601" y="264795"/>
                    <a:pt x="132308" y="264795"/>
                  </a:cubicBezTo>
                  <a:cubicBezTo>
                    <a:pt x="59015" y="264795"/>
                    <a:pt x="0" y="205740"/>
                    <a:pt x="0" y="132397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0C28BC00-54FD-5B8C-55FF-D2E6CD6B93CB}"/>
                </a:ext>
              </a:extLst>
            </p:cNvPr>
            <p:cNvSpPr/>
            <p:nvPr/>
          </p:nvSpPr>
          <p:spPr>
            <a:xfrm>
              <a:off x="5581996" y="332898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E230B1B2-597A-ECBB-F5A3-A1B7113D3F8B}"/>
                </a:ext>
              </a:extLst>
            </p:cNvPr>
            <p:cNvSpPr/>
            <p:nvPr/>
          </p:nvSpPr>
          <p:spPr>
            <a:xfrm>
              <a:off x="5890385" y="3335654"/>
              <a:ext cx="236073" cy="236220"/>
            </a:xfrm>
            <a:custGeom>
              <a:avLst/>
              <a:gdLst>
                <a:gd name="connsiteX0" fmla="*/ 118043 w 236073"/>
                <a:gd name="connsiteY0" fmla="*/ 0 h 236220"/>
                <a:gd name="connsiteX1" fmla="*/ 236074 w 236073"/>
                <a:gd name="connsiteY1" fmla="*/ 118110 h 236220"/>
                <a:gd name="connsiteX2" fmla="*/ 118043 w 236073"/>
                <a:gd name="connsiteY2" fmla="*/ 236220 h 236220"/>
                <a:gd name="connsiteX3" fmla="*/ 13 w 236073"/>
                <a:gd name="connsiteY3" fmla="*/ 118110 h 236220"/>
                <a:gd name="connsiteX4" fmla="*/ 118043 w 236073"/>
                <a:gd name="connsiteY4" fmla="*/ 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073" h="236220">
                  <a:moveTo>
                    <a:pt x="118043" y="0"/>
                  </a:moveTo>
                  <a:cubicBezTo>
                    <a:pt x="183721" y="0"/>
                    <a:pt x="236074" y="53340"/>
                    <a:pt x="236074" y="118110"/>
                  </a:cubicBezTo>
                  <a:cubicBezTo>
                    <a:pt x="236074" y="183833"/>
                    <a:pt x="182770" y="236220"/>
                    <a:pt x="118043" y="236220"/>
                  </a:cubicBezTo>
                  <a:cubicBezTo>
                    <a:pt x="52365" y="236220"/>
                    <a:pt x="13" y="182880"/>
                    <a:pt x="13" y="118110"/>
                  </a:cubicBezTo>
                  <a:cubicBezTo>
                    <a:pt x="-939" y="53340"/>
                    <a:pt x="52365" y="0"/>
                    <a:pt x="11804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158C8E0B-56AE-CB27-120C-A18A4315407C}"/>
                </a:ext>
              </a:extLst>
            </p:cNvPr>
            <p:cNvSpPr/>
            <p:nvPr/>
          </p:nvSpPr>
          <p:spPr>
            <a:xfrm>
              <a:off x="6198800" y="3345179"/>
              <a:ext cx="218927" cy="219075"/>
            </a:xfrm>
            <a:custGeom>
              <a:avLst/>
              <a:gdLst>
                <a:gd name="connsiteX0" fmla="*/ 109464 w 218927"/>
                <a:gd name="connsiteY0" fmla="*/ 0 h 219075"/>
                <a:gd name="connsiteX1" fmla="*/ 218927 w 218927"/>
                <a:gd name="connsiteY1" fmla="*/ 109538 h 219075"/>
                <a:gd name="connsiteX2" fmla="*/ 109464 w 218927"/>
                <a:gd name="connsiteY2" fmla="*/ 219075 h 219075"/>
                <a:gd name="connsiteX3" fmla="*/ 0 w 218927"/>
                <a:gd name="connsiteY3" fmla="*/ 109538 h 219075"/>
                <a:gd name="connsiteX4" fmla="*/ 109464 w 218927"/>
                <a:gd name="connsiteY4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27" h="219075">
                  <a:moveTo>
                    <a:pt x="109464" y="0"/>
                  </a:moveTo>
                  <a:cubicBezTo>
                    <a:pt x="169431" y="0"/>
                    <a:pt x="218927" y="48578"/>
                    <a:pt x="218927" y="109538"/>
                  </a:cubicBezTo>
                  <a:cubicBezTo>
                    <a:pt x="218927" y="170498"/>
                    <a:pt x="170383" y="219075"/>
                    <a:pt x="109464" y="219075"/>
                  </a:cubicBezTo>
                  <a:cubicBezTo>
                    <a:pt x="49497" y="219075"/>
                    <a:pt x="0" y="170498"/>
                    <a:pt x="0" y="109538"/>
                  </a:cubicBezTo>
                  <a:cubicBezTo>
                    <a:pt x="0" y="48578"/>
                    <a:pt x="49497" y="0"/>
                    <a:pt x="10946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E96231D0-4AA9-F8C3-AAF7-09B7B980071C}"/>
                </a:ext>
              </a:extLst>
            </p:cNvPr>
            <p:cNvSpPr/>
            <p:nvPr/>
          </p:nvSpPr>
          <p:spPr>
            <a:xfrm>
              <a:off x="3783935" y="3632834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7"/>
                    <a:pt x="189420" y="243840"/>
                    <a:pt x="121838" y="243840"/>
                  </a:cubicBezTo>
                  <a:cubicBezTo>
                    <a:pt x="54256" y="243840"/>
                    <a:pt x="0" y="189547"/>
                    <a:pt x="0" y="121920"/>
                  </a:cubicBezTo>
                  <a:cubicBezTo>
                    <a:pt x="0" y="55245"/>
                    <a:pt x="55208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0DB8C0F-B90D-D1E6-D7D2-B6D0B544C9EF}"/>
                </a:ext>
              </a:extLst>
            </p:cNvPr>
            <p:cNvSpPr/>
            <p:nvPr/>
          </p:nvSpPr>
          <p:spPr>
            <a:xfrm>
              <a:off x="4080915" y="362997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C1848A0B-B8BD-9C7C-6153-CE53E314AE4E}"/>
                </a:ext>
              </a:extLst>
            </p:cNvPr>
            <p:cNvSpPr/>
            <p:nvPr/>
          </p:nvSpPr>
          <p:spPr>
            <a:xfrm>
              <a:off x="4379798" y="3628072"/>
              <a:ext cx="253194" cy="253365"/>
            </a:xfrm>
            <a:custGeom>
              <a:avLst/>
              <a:gdLst>
                <a:gd name="connsiteX0" fmla="*/ 126597 w 253194"/>
                <a:gd name="connsiteY0" fmla="*/ 0 h 253365"/>
                <a:gd name="connsiteX1" fmla="*/ 253194 w 253194"/>
                <a:gd name="connsiteY1" fmla="*/ 126683 h 253365"/>
                <a:gd name="connsiteX2" fmla="*/ 126597 w 253194"/>
                <a:gd name="connsiteY2" fmla="*/ 253365 h 253365"/>
                <a:gd name="connsiteX3" fmla="*/ 0 w 253194"/>
                <a:gd name="connsiteY3" fmla="*/ 126683 h 253365"/>
                <a:gd name="connsiteX4" fmla="*/ 126597 w 253194"/>
                <a:gd name="connsiteY4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5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6197"/>
                    <a:pt x="57112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C8359FC7-0985-FB9B-A079-A3A63FA3297E}"/>
                </a:ext>
              </a:extLst>
            </p:cNvPr>
            <p:cNvSpPr/>
            <p:nvPr/>
          </p:nvSpPr>
          <p:spPr>
            <a:xfrm>
              <a:off x="4680574" y="3628072"/>
              <a:ext cx="253206" cy="253365"/>
            </a:xfrm>
            <a:custGeom>
              <a:avLst/>
              <a:gdLst>
                <a:gd name="connsiteX0" fmla="*/ 126609 w 253206"/>
                <a:gd name="connsiteY0" fmla="*/ 0 h 253365"/>
                <a:gd name="connsiteX1" fmla="*/ 253206 w 253206"/>
                <a:gd name="connsiteY1" fmla="*/ 126683 h 253365"/>
                <a:gd name="connsiteX2" fmla="*/ 126609 w 253206"/>
                <a:gd name="connsiteY2" fmla="*/ 253365 h 253365"/>
                <a:gd name="connsiteX3" fmla="*/ 12 w 253206"/>
                <a:gd name="connsiteY3" fmla="*/ 126683 h 253365"/>
                <a:gd name="connsiteX4" fmla="*/ 126609 w 253206"/>
                <a:gd name="connsiteY4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06" h="253365">
                  <a:moveTo>
                    <a:pt x="126609" y="0"/>
                  </a:moveTo>
                  <a:cubicBezTo>
                    <a:pt x="197046" y="0"/>
                    <a:pt x="253206" y="57150"/>
                    <a:pt x="253206" y="126683"/>
                  </a:cubicBezTo>
                  <a:cubicBezTo>
                    <a:pt x="253206" y="197168"/>
                    <a:pt x="196095" y="253365"/>
                    <a:pt x="126609" y="253365"/>
                  </a:cubicBezTo>
                  <a:cubicBezTo>
                    <a:pt x="57123" y="253365"/>
                    <a:pt x="12" y="196215"/>
                    <a:pt x="12" y="126683"/>
                  </a:cubicBezTo>
                  <a:cubicBezTo>
                    <a:pt x="-940" y="56197"/>
                    <a:pt x="56171" y="0"/>
                    <a:pt x="126609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BC63C396-EDCA-E46A-4299-3FD940DAB250}"/>
                </a:ext>
              </a:extLst>
            </p:cNvPr>
            <p:cNvSpPr/>
            <p:nvPr/>
          </p:nvSpPr>
          <p:spPr>
            <a:xfrm>
              <a:off x="4981373" y="362997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952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C124DACD-85BF-A8E7-A0CE-F857FDFCB7BD}"/>
                </a:ext>
              </a:extLst>
            </p:cNvPr>
            <p:cNvSpPr/>
            <p:nvPr/>
          </p:nvSpPr>
          <p:spPr>
            <a:xfrm>
              <a:off x="5285968" y="3632834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7"/>
                    <a:pt x="189420" y="243840"/>
                    <a:pt x="121838" y="243840"/>
                  </a:cubicBezTo>
                  <a:cubicBezTo>
                    <a:pt x="54256" y="243840"/>
                    <a:pt x="0" y="189547"/>
                    <a:pt x="0" y="121920"/>
                  </a:cubicBezTo>
                  <a:cubicBezTo>
                    <a:pt x="0" y="55245"/>
                    <a:pt x="54256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FA88D87-CA94-653B-E040-77B06A1A747E}"/>
                </a:ext>
              </a:extLst>
            </p:cNvPr>
            <p:cNvSpPr/>
            <p:nvPr/>
          </p:nvSpPr>
          <p:spPr>
            <a:xfrm>
              <a:off x="5591514" y="3639502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022"/>
                    <a:pt x="180853" y="232410"/>
                    <a:pt x="116127" y="232410"/>
                  </a:cubicBezTo>
                  <a:cubicBezTo>
                    <a:pt x="52352" y="232410"/>
                    <a:pt x="0" y="180975"/>
                    <a:pt x="0" y="116205"/>
                  </a:cubicBezTo>
                  <a:cubicBezTo>
                    <a:pt x="0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FD946006-4954-3080-8897-139E0B9FE785}"/>
                </a:ext>
              </a:extLst>
            </p:cNvPr>
            <p:cNvSpPr/>
            <p:nvPr/>
          </p:nvSpPr>
          <p:spPr>
            <a:xfrm>
              <a:off x="5898965" y="3646169"/>
              <a:ext cx="218927" cy="219075"/>
            </a:xfrm>
            <a:custGeom>
              <a:avLst/>
              <a:gdLst>
                <a:gd name="connsiteX0" fmla="*/ 109464 w 218927"/>
                <a:gd name="connsiteY0" fmla="*/ 0 h 219075"/>
                <a:gd name="connsiteX1" fmla="*/ 218927 w 218927"/>
                <a:gd name="connsiteY1" fmla="*/ 109538 h 219075"/>
                <a:gd name="connsiteX2" fmla="*/ 109464 w 218927"/>
                <a:gd name="connsiteY2" fmla="*/ 219075 h 219075"/>
                <a:gd name="connsiteX3" fmla="*/ 0 w 218927"/>
                <a:gd name="connsiteY3" fmla="*/ 109538 h 219075"/>
                <a:gd name="connsiteX4" fmla="*/ 109464 w 218927"/>
                <a:gd name="connsiteY4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27" h="219075">
                  <a:moveTo>
                    <a:pt x="109464" y="0"/>
                  </a:moveTo>
                  <a:cubicBezTo>
                    <a:pt x="169431" y="0"/>
                    <a:pt x="218927" y="48578"/>
                    <a:pt x="218927" y="109538"/>
                  </a:cubicBezTo>
                  <a:cubicBezTo>
                    <a:pt x="218927" y="169545"/>
                    <a:pt x="170383" y="219075"/>
                    <a:pt x="109464" y="219075"/>
                  </a:cubicBezTo>
                  <a:cubicBezTo>
                    <a:pt x="49497" y="219075"/>
                    <a:pt x="0" y="170498"/>
                    <a:pt x="0" y="109538"/>
                  </a:cubicBezTo>
                  <a:cubicBezTo>
                    <a:pt x="0" y="48578"/>
                    <a:pt x="48545" y="0"/>
                    <a:pt x="10946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3FD8F21E-E5BB-F987-88DB-AE5F701AF88F}"/>
                </a:ext>
              </a:extLst>
            </p:cNvPr>
            <p:cNvSpPr/>
            <p:nvPr/>
          </p:nvSpPr>
          <p:spPr>
            <a:xfrm>
              <a:off x="6208319" y="3654742"/>
              <a:ext cx="199890" cy="200025"/>
            </a:xfrm>
            <a:custGeom>
              <a:avLst/>
              <a:gdLst>
                <a:gd name="connsiteX0" fmla="*/ 99945 w 199890"/>
                <a:gd name="connsiteY0" fmla="*/ 0 h 200025"/>
                <a:gd name="connsiteX1" fmla="*/ 199890 w 199890"/>
                <a:gd name="connsiteY1" fmla="*/ 100013 h 200025"/>
                <a:gd name="connsiteX2" fmla="*/ 99945 w 199890"/>
                <a:gd name="connsiteY2" fmla="*/ 200025 h 200025"/>
                <a:gd name="connsiteX3" fmla="*/ 0 w 199890"/>
                <a:gd name="connsiteY3" fmla="*/ 100013 h 200025"/>
                <a:gd name="connsiteX4" fmla="*/ 99945 w 199890"/>
                <a:gd name="connsiteY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90" h="200025">
                  <a:moveTo>
                    <a:pt x="99945" y="0"/>
                  </a:moveTo>
                  <a:cubicBezTo>
                    <a:pt x="155153" y="0"/>
                    <a:pt x="199890" y="44767"/>
                    <a:pt x="199890" y="100013"/>
                  </a:cubicBezTo>
                  <a:cubicBezTo>
                    <a:pt x="199890" y="155257"/>
                    <a:pt x="155153" y="200025"/>
                    <a:pt x="99945" y="200025"/>
                  </a:cubicBezTo>
                  <a:cubicBezTo>
                    <a:pt x="44737" y="200025"/>
                    <a:pt x="0" y="155257"/>
                    <a:pt x="0" y="100013"/>
                  </a:cubicBezTo>
                  <a:cubicBezTo>
                    <a:pt x="0" y="44767"/>
                    <a:pt x="44737" y="0"/>
                    <a:pt x="999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4E22769B-5986-2A5E-56F1-D976DD70D2BC}"/>
                </a:ext>
              </a:extLst>
            </p:cNvPr>
            <p:cNvSpPr/>
            <p:nvPr/>
          </p:nvSpPr>
          <p:spPr>
            <a:xfrm>
              <a:off x="3795357" y="3944302"/>
              <a:ext cx="220831" cy="220979"/>
            </a:xfrm>
            <a:custGeom>
              <a:avLst/>
              <a:gdLst>
                <a:gd name="connsiteX0" fmla="*/ 110416 w 220831"/>
                <a:gd name="connsiteY0" fmla="*/ 0 h 220979"/>
                <a:gd name="connsiteX1" fmla="*/ 220831 w 220831"/>
                <a:gd name="connsiteY1" fmla="*/ 110490 h 220979"/>
                <a:gd name="connsiteX2" fmla="*/ 110416 w 220831"/>
                <a:gd name="connsiteY2" fmla="*/ 220980 h 220979"/>
                <a:gd name="connsiteX3" fmla="*/ 0 w 220831"/>
                <a:gd name="connsiteY3" fmla="*/ 110490 h 220979"/>
                <a:gd name="connsiteX4" fmla="*/ 110416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6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6" y="220980"/>
                  </a:cubicBezTo>
                  <a:cubicBezTo>
                    <a:pt x="49497" y="220980"/>
                    <a:pt x="0" y="171450"/>
                    <a:pt x="0" y="110490"/>
                  </a:cubicBezTo>
                  <a:cubicBezTo>
                    <a:pt x="0" y="49530"/>
                    <a:pt x="49497" y="0"/>
                    <a:pt x="1104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6C5AD03-3E67-1CAD-F9E1-6F1DB007E5F4}"/>
                </a:ext>
              </a:extLst>
            </p:cNvPr>
            <p:cNvSpPr/>
            <p:nvPr/>
          </p:nvSpPr>
          <p:spPr>
            <a:xfrm>
              <a:off x="4093289" y="3941444"/>
              <a:ext cx="226542" cy="226695"/>
            </a:xfrm>
            <a:custGeom>
              <a:avLst/>
              <a:gdLst>
                <a:gd name="connsiteX0" fmla="*/ 113271 w 226542"/>
                <a:gd name="connsiteY0" fmla="*/ 0 h 226695"/>
                <a:gd name="connsiteX1" fmla="*/ 226542 w 226542"/>
                <a:gd name="connsiteY1" fmla="*/ 113348 h 226695"/>
                <a:gd name="connsiteX2" fmla="*/ 113271 w 226542"/>
                <a:gd name="connsiteY2" fmla="*/ 226695 h 226695"/>
                <a:gd name="connsiteX3" fmla="*/ 0 w 226542"/>
                <a:gd name="connsiteY3" fmla="*/ 113348 h 226695"/>
                <a:gd name="connsiteX4" fmla="*/ 113271 w 226542"/>
                <a:gd name="connsiteY4" fmla="*/ 0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2" h="226695">
                  <a:moveTo>
                    <a:pt x="113271" y="0"/>
                  </a:moveTo>
                  <a:cubicBezTo>
                    <a:pt x="176094" y="0"/>
                    <a:pt x="226542" y="50483"/>
                    <a:pt x="226542" y="113348"/>
                  </a:cubicBezTo>
                  <a:cubicBezTo>
                    <a:pt x="226542" y="176213"/>
                    <a:pt x="176094" y="226695"/>
                    <a:pt x="113271" y="226695"/>
                  </a:cubicBezTo>
                  <a:cubicBezTo>
                    <a:pt x="50449" y="226695"/>
                    <a:pt x="0" y="176213"/>
                    <a:pt x="0" y="113348"/>
                  </a:cubicBezTo>
                  <a:cubicBezTo>
                    <a:pt x="0" y="50483"/>
                    <a:pt x="50449" y="0"/>
                    <a:pt x="1132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CAA12579-B238-654C-3F46-E6637B88EF1B}"/>
                </a:ext>
              </a:extLst>
            </p:cNvPr>
            <p:cNvSpPr/>
            <p:nvPr/>
          </p:nvSpPr>
          <p:spPr>
            <a:xfrm>
              <a:off x="5297390" y="3944302"/>
              <a:ext cx="220831" cy="220979"/>
            </a:xfrm>
            <a:custGeom>
              <a:avLst/>
              <a:gdLst>
                <a:gd name="connsiteX0" fmla="*/ 110416 w 220831"/>
                <a:gd name="connsiteY0" fmla="*/ 0 h 220979"/>
                <a:gd name="connsiteX1" fmla="*/ 220831 w 220831"/>
                <a:gd name="connsiteY1" fmla="*/ 110490 h 220979"/>
                <a:gd name="connsiteX2" fmla="*/ 110416 w 220831"/>
                <a:gd name="connsiteY2" fmla="*/ 220980 h 220979"/>
                <a:gd name="connsiteX3" fmla="*/ 0 w 220831"/>
                <a:gd name="connsiteY3" fmla="*/ 110490 h 220979"/>
                <a:gd name="connsiteX4" fmla="*/ 110416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6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6" y="220980"/>
                  </a:cubicBezTo>
                  <a:cubicBezTo>
                    <a:pt x="49497" y="220980"/>
                    <a:pt x="0" y="171450"/>
                    <a:pt x="0" y="110490"/>
                  </a:cubicBezTo>
                  <a:cubicBezTo>
                    <a:pt x="0" y="49530"/>
                    <a:pt x="49497" y="0"/>
                    <a:pt x="1104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11D73D24-17D9-6D5B-CA29-BF0F1AE72EC4}"/>
                </a:ext>
              </a:extLst>
            </p:cNvPr>
            <p:cNvSpPr/>
            <p:nvPr/>
          </p:nvSpPr>
          <p:spPr>
            <a:xfrm>
              <a:off x="5601985" y="3950017"/>
              <a:ext cx="211312" cy="211454"/>
            </a:xfrm>
            <a:custGeom>
              <a:avLst/>
              <a:gdLst>
                <a:gd name="connsiteX0" fmla="*/ 105656 w 211312"/>
                <a:gd name="connsiteY0" fmla="*/ 0 h 211454"/>
                <a:gd name="connsiteX1" fmla="*/ 211313 w 211312"/>
                <a:gd name="connsiteY1" fmla="*/ 105727 h 211454"/>
                <a:gd name="connsiteX2" fmla="*/ 105656 w 211312"/>
                <a:gd name="connsiteY2" fmla="*/ 211455 h 211454"/>
                <a:gd name="connsiteX3" fmla="*/ 0 w 211312"/>
                <a:gd name="connsiteY3" fmla="*/ 105727 h 211454"/>
                <a:gd name="connsiteX4" fmla="*/ 105656 w 211312"/>
                <a:gd name="connsiteY4" fmla="*/ 0 h 21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12" h="211454">
                  <a:moveTo>
                    <a:pt x="105656" y="0"/>
                  </a:moveTo>
                  <a:cubicBezTo>
                    <a:pt x="163720" y="0"/>
                    <a:pt x="211313" y="47625"/>
                    <a:pt x="211313" y="105727"/>
                  </a:cubicBezTo>
                  <a:cubicBezTo>
                    <a:pt x="211313" y="163830"/>
                    <a:pt x="163720" y="211455"/>
                    <a:pt x="105656" y="211455"/>
                  </a:cubicBezTo>
                  <a:cubicBezTo>
                    <a:pt x="47593" y="211455"/>
                    <a:pt x="0" y="163830"/>
                    <a:pt x="0" y="105727"/>
                  </a:cubicBezTo>
                  <a:cubicBezTo>
                    <a:pt x="0" y="46672"/>
                    <a:pt x="47593" y="0"/>
                    <a:pt x="10565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1846F6B8-E6CB-DDD6-C22A-80E83FDA24F9}"/>
                </a:ext>
              </a:extLst>
            </p:cNvPr>
            <p:cNvSpPr/>
            <p:nvPr/>
          </p:nvSpPr>
          <p:spPr>
            <a:xfrm>
              <a:off x="5909435" y="3956684"/>
              <a:ext cx="197986" cy="198120"/>
            </a:xfrm>
            <a:custGeom>
              <a:avLst/>
              <a:gdLst>
                <a:gd name="connsiteX0" fmla="*/ 98993 w 197986"/>
                <a:gd name="connsiteY0" fmla="*/ 0 h 198120"/>
                <a:gd name="connsiteX1" fmla="*/ 197987 w 197986"/>
                <a:gd name="connsiteY1" fmla="*/ 99060 h 198120"/>
                <a:gd name="connsiteX2" fmla="*/ 98993 w 197986"/>
                <a:gd name="connsiteY2" fmla="*/ 198120 h 198120"/>
                <a:gd name="connsiteX3" fmla="*/ 0 w 197986"/>
                <a:gd name="connsiteY3" fmla="*/ 99060 h 198120"/>
                <a:gd name="connsiteX4" fmla="*/ 98993 w 197986"/>
                <a:gd name="connsiteY4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86" h="198120">
                  <a:moveTo>
                    <a:pt x="98993" y="0"/>
                  </a:moveTo>
                  <a:cubicBezTo>
                    <a:pt x="153249" y="0"/>
                    <a:pt x="197987" y="43815"/>
                    <a:pt x="197987" y="99060"/>
                  </a:cubicBezTo>
                  <a:cubicBezTo>
                    <a:pt x="197987" y="153353"/>
                    <a:pt x="154201" y="198120"/>
                    <a:pt x="98993" y="198120"/>
                  </a:cubicBezTo>
                  <a:cubicBezTo>
                    <a:pt x="44737" y="198120"/>
                    <a:pt x="0" y="154305"/>
                    <a:pt x="0" y="99060"/>
                  </a:cubicBezTo>
                  <a:cubicBezTo>
                    <a:pt x="0" y="43815"/>
                    <a:pt x="43786" y="0"/>
                    <a:pt x="989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F27D52AF-AE83-72C5-67B7-62AE995E10BC}"/>
                </a:ext>
              </a:extLst>
            </p:cNvPr>
            <p:cNvSpPr/>
            <p:nvPr/>
          </p:nvSpPr>
          <p:spPr>
            <a:xfrm>
              <a:off x="6217837" y="3964305"/>
              <a:ext cx="180853" cy="180975"/>
            </a:xfrm>
            <a:custGeom>
              <a:avLst/>
              <a:gdLst>
                <a:gd name="connsiteX0" fmla="*/ 90427 w 180853"/>
                <a:gd name="connsiteY0" fmla="*/ 0 h 180975"/>
                <a:gd name="connsiteX1" fmla="*/ 180853 w 180853"/>
                <a:gd name="connsiteY1" fmla="*/ 90488 h 180975"/>
                <a:gd name="connsiteX2" fmla="*/ 90427 w 180853"/>
                <a:gd name="connsiteY2" fmla="*/ 180975 h 180975"/>
                <a:gd name="connsiteX3" fmla="*/ 0 w 180853"/>
                <a:gd name="connsiteY3" fmla="*/ 90488 h 180975"/>
                <a:gd name="connsiteX4" fmla="*/ 90427 w 180853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53" h="180975">
                  <a:moveTo>
                    <a:pt x="90427" y="0"/>
                  </a:moveTo>
                  <a:cubicBezTo>
                    <a:pt x="140875" y="0"/>
                    <a:pt x="180853" y="40957"/>
                    <a:pt x="180853" y="90488"/>
                  </a:cubicBezTo>
                  <a:cubicBezTo>
                    <a:pt x="180853" y="140970"/>
                    <a:pt x="139923" y="180975"/>
                    <a:pt x="90427" y="180975"/>
                  </a:cubicBezTo>
                  <a:cubicBezTo>
                    <a:pt x="40930" y="180975"/>
                    <a:pt x="0" y="140017"/>
                    <a:pt x="0" y="90488"/>
                  </a:cubicBezTo>
                  <a:cubicBezTo>
                    <a:pt x="0" y="40957"/>
                    <a:pt x="40930" y="0"/>
                    <a:pt x="904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D2E5567A-33A2-9E28-F330-50D31852AD8D}"/>
                </a:ext>
              </a:extLst>
            </p:cNvPr>
            <p:cNvSpPr/>
            <p:nvPr/>
          </p:nvSpPr>
          <p:spPr>
            <a:xfrm>
              <a:off x="6527191" y="3973830"/>
              <a:ext cx="161815" cy="161925"/>
            </a:xfrm>
            <a:custGeom>
              <a:avLst/>
              <a:gdLst>
                <a:gd name="connsiteX0" fmla="*/ 80908 w 161815"/>
                <a:gd name="connsiteY0" fmla="*/ 0 h 161925"/>
                <a:gd name="connsiteX1" fmla="*/ 161816 w 161815"/>
                <a:gd name="connsiteY1" fmla="*/ 80963 h 161925"/>
                <a:gd name="connsiteX2" fmla="*/ 80908 w 161815"/>
                <a:gd name="connsiteY2" fmla="*/ 161925 h 161925"/>
                <a:gd name="connsiteX3" fmla="*/ 0 w 161815"/>
                <a:gd name="connsiteY3" fmla="*/ 80963 h 161925"/>
                <a:gd name="connsiteX4" fmla="*/ 80908 w 161815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15" h="161925">
                  <a:moveTo>
                    <a:pt x="80908" y="0"/>
                  </a:moveTo>
                  <a:cubicBezTo>
                    <a:pt x="125645" y="0"/>
                    <a:pt x="161816" y="36195"/>
                    <a:pt x="161816" y="80963"/>
                  </a:cubicBezTo>
                  <a:cubicBezTo>
                    <a:pt x="161816" y="125730"/>
                    <a:pt x="125645" y="161925"/>
                    <a:pt x="80908" y="161925"/>
                  </a:cubicBezTo>
                  <a:cubicBezTo>
                    <a:pt x="36171" y="161925"/>
                    <a:pt x="0" y="125730"/>
                    <a:pt x="0" y="80963"/>
                  </a:cubicBezTo>
                  <a:cubicBezTo>
                    <a:pt x="0" y="36195"/>
                    <a:pt x="36171" y="0"/>
                    <a:pt x="809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0B514B57-7447-5641-3011-EA0B4423CE83}"/>
                </a:ext>
              </a:extLst>
            </p:cNvPr>
            <p:cNvSpPr/>
            <p:nvPr/>
          </p:nvSpPr>
          <p:spPr>
            <a:xfrm>
              <a:off x="3807731" y="4256722"/>
              <a:ext cx="197034" cy="198120"/>
            </a:xfrm>
            <a:custGeom>
              <a:avLst/>
              <a:gdLst>
                <a:gd name="connsiteX0" fmla="*/ 98041 w 197034"/>
                <a:gd name="connsiteY0" fmla="*/ 0 h 198120"/>
                <a:gd name="connsiteX1" fmla="*/ 197035 w 197034"/>
                <a:gd name="connsiteY1" fmla="*/ 99060 h 198120"/>
                <a:gd name="connsiteX2" fmla="*/ 98041 w 197034"/>
                <a:gd name="connsiteY2" fmla="*/ 198120 h 198120"/>
                <a:gd name="connsiteX3" fmla="*/ 0 w 197034"/>
                <a:gd name="connsiteY3" fmla="*/ 99060 h 198120"/>
                <a:gd name="connsiteX4" fmla="*/ 98041 w 197034"/>
                <a:gd name="connsiteY4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34" h="198120">
                  <a:moveTo>
                    <a:pt x="98041" y="0"/>
                  </a:moveTo>
                  <a:cubicBezTo>
                    <a:pt x="152297" y="0"/>
                    <a:pt x="197035" y="43815"/>
                    <a:pt x="197035" y="99060"/>
                  </a:cubicBezTo>
                  <a:cubicBezTo>
                    <a:pt x="197035" y="153353"/>
                    <a:pt x="153249" y="198120"/>
                    <a:pt x="98041" y="198120"/>
                  </a:cubicBezTo>
                  <a:cubicBezTo>
                    <a:pt x="42834" y="198120"/>
                    <a:pt x="0" y="153353"/>
                    <a:pt x="0" y="99060"/>
                  </a:cubicBezTo>
                  <a:cubicBezTo>
                    <a:pt x="0" y="44768"/>
                    <a:pt x="43785" y="0"/>
                    <a:pt x="9804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1C27B1BC-D3E0-38F0-7204-73629865CA76}"/>
                </a:ext>
              </a:extLst>
            </p:cNvPr>
            <p:cNvSpPr/>
            <p:nvPr/>
          </p:nvSpPr>
          <p:spPr>
            <a:xfrm>
              <a:off x="5614359" y="4262437"/>
              <a:ext cx="186564" cy="186690"/>
            </a:xfrm>
            <a:custGeom>
              <a:avLst/>
              <a:gdLst>
                <a:gd name="connsiteX0" fmla="*/ 93282 w 186564"/>
                <a:gd name="connsiteY0" fmla="*/ 0 h 186690"/>
                <a:gd name="connsiteX1" fmla="*/ 186564 w 186564"/>
                <a:gd name="connsiteY1" fmla="*/ 93345 h 186690"/>
                <a:gd name="connsiteX2" fmla="*/ 93282 w 186564"/>
                <a:gd name="connsiteY2" fmla="*/ 186690 h 186690"/>
                <a:gd name="connsiteX3" fmla="*/ 0 w 186564"/>
                <a:gd name="connsiteY3" fmla="*/ 93345 h 186690"/>
                <a:gd name="connsiteX4" fmla="*/ 93282 w 186564"/>
                <a:gd name="connsiteY4" fmla="*/ 0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64" h="186690">
                  <a:moveTo>
                    <a:pt x="93282" y="0"/>
                  </a:moveTo>
                  <a:cubicBezTo>
                    <a:pt x="144683" y="0"/>
                    <a:pt x="186564" y="41910"/>
                    <a:pt x="186564" y="93345"/>
                  </a:cubicBezTo>
                  <a:cubicBezTo>
                    <a:pt x="186564" y="144780"/>
                    <a:pt x="144683" y="186690"/>
                    <a:pt x="93282" y="186690"/>
                  </a:cubicBezTo>
                  <a:cubicBezTo>
                    <a:pt x="41882" y="186690"/>
                    <a:pt x="0" y="144780"/>
                    <a:pt x="0" y="93345"/>
                  </a:cubicBezTo>
                  <a:cubicBezTo>
                    <a:pt x="0" y="41910"/>
                    <a:pt x="41882" y="0"/>
                    <a:pt x="9328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8422ACF-6511-8FFF-C17C-6A893BCC7568}"/>
                </a:ext>
              </a:extLst>
            </p:cNvPr>
            <p:cNvSpPr/>
            <p:nvPr/>
          </p:nvSpPr>
          <p:spPr>
            <a:xfrm>
              <a:off x="5920841" y="4268152"/>
              <a:ext cx="175158" cy="175259"/>
            </a:xfrm>
            <a:custGeom>
              <a:avLst/>
              <a:gdLst>
                <a:gd name="connsiteX0" fmla="*/ 87588 w 175158"/>
                <a:gd name="connsiteY0" fmla="*/ 0 h 175259"/>
                <a:gd name="connsiteX1" fmla="*/ 175159 w 175158"/>
                <a:gd name="connsiteY1" fmla="*/ 87630 h 175259"/>
                <a:gd name="connsiteX2" fmla="*/ 87588 w 175158"/>
                <a:gd name="connsiteY2" fmla="*/ 175260 h 175259"/>
                <a:gd name="connsiteX3" fmla="*/ 17 w 175158"/>
                <a:gd name="connsiteY3" fmla="*/ 87630 h 175259"/>
                <a:gd name="connsiteX4" fmla="*/ 87588 w 175158"/>
                <a:gd name="connsiteY4" fmla="*/ 0 h 1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158" h="175259">
                  <a:moveTo>
                    <a:pt x="87588" y="0"/>
                  </a:moveTo>
                  <a:cubicBezTo>
                    <a:pt x="136132" y="0"/>
                    <a:pt x="175159" y="39053"/>
                    <a:pt x="175159" y="87630"/>
                  </a:cubicBezTo>
                  <a:cubicBezTo>
                    <a:pt x="175159" y="136207"/>
                    <a:pt x="136132" y="175260"/>
                    <a:pt x="87588" y="175260"/>
                  </a:cubicBezTo>
                  <a:cubicBezTo>
                    <a:pt x="39043" y="175260"/>
                    <a:pt x="17" y="136207"/>
                    <a:pt x="17" y="87630"/>
                  </a:cubicBezTo>
                  <a:cubicBezTo>
                    <a:pt x="-935" y="39053"/>
                    <a:pt x="39043" y="0"/>
                    <a:pt x="8758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6506F733-6ABE-BCB2-C17E-575EBB10119F}"/>
                </a:ext>
              </a:extLst>
            </p:cNvPr>
            <p:cNvSpPr/>
            <p:nvPr/>
          </p:nvSpPr>
          <p:spPr>
            <a:xfrm>
              <a:off x="6228308" y="4275772"/>
              <a:ext cx="159912" cy="160020"/>
            </a:xfrm>
            <a:custGeom>
              <a:avLst/>
              <a:gdLst>
                <a:gd name="connsiteX0" fmla="*/ 79956 w 159912"/>
                <a:gd name="connsiteY0" fmla="*/ 0 h 160020"/>
                <a:gd name="connsiteX1" fmla="*/ 159912 w 159912"/>
                <a:gd name="connsiteY1" fmla="*/ 80010 h 160020"/>
                <a:gd name="connsiteX2" fmla="*/ 79956 w 159912"/>
                <a:gd name="connsiteY2" fmla="*/ 160020 h 160020"/>
                <a:gd name="connsiteX3" fmla="*/ 0 w 159912"/>
                <a:gd name="connsiteY3" fmla="*/ 80010 h 160020"/>
                <a:gd name="connsiteX4" fmla="*/ 79956 w 159912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12" h="160020">
                  <a:moveTo>
                    <a:pt x="79956" y="0"/>
                  </a:moveTo>
                  <a:cubicBezTo>
                    <a:pt x="123742" y="0"/>
                    <a:pt x="159912" y="35243"/>
                    <a:pt x="159912" y="80010"/>
                  </a:cubicBezTo>
                  <a:cubicBezTo>
                    <a:pt x="159912" y="123825"/>
                    <a:pt x="124694" y="160020"/>
                    <a:pt x="79956" y="160020"/>
                  </a:cubicBezTo>
                  <a:cubicBezTo>
                    <a:pt x="36171" y="160020"/>
                    <a:pt x="0" y="124778"/>
                    <a:pt x="0" y="80010"/>
                  </a:cubicBezTo>
                  <a:cubicBezTo>
                    <a:pt x="0" y="36195"/>
                    <a:pt x="36171" y="0"/>
                    <a:pt x="7995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26F05E0E-121B-CB06-0115-254684EE57CB}"/>
                </a:ext>
              </a:extLst>
            </p:cNvPr>
            <p:cNvSpPr/>
            <p:nvPr/>
          </p:nvSpPr>
          <p:spPr>
            <a:xfrm>
              <a:off x="6537662" y="4285297"/>
              <a:ext cx="140875" cy="140970"/>
            </a:xfrm>
            <a:custGeom>
              <a:avLst/>
              <a:gdLst>
                <a:gd name="connsiteX0" fmla="*/ 70437 w 140875"/>
                <a:gd name="connsiteY0" fmla="*/ 0 h 140970"/>
                <a:gd name="connsiteX1" fmla="*/ 140875 w 140875"/>
                <a:gd name="connsiteY1" fmla="*/ 70485 h 140970"/>
                <a:gd name="connsiteX2" fmla="*/ 70437 w 140875"/>
                <a:gd name="connsiteY2" fmla="*/ 140970 h 140970"/>
                <a:gd name="connsiteX3" fmla="*/ 0 w 140875"/>
                <a:gd name="connsiteY3" fmla="*/ 70485 h 140970"/>
                <a:gd name="connsiteX4" fmla="*/ 70437 w 140875"/>
                <a:gd name="connsiteY4" fmla="*/ 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75" h="140970">
                  <a:moveTo>
                    <a:pt x="70437" y="0"/>
                  </a:moveTo>
                  <a:cubicBezTo>
                    <a:pt x="109464" y="0"/>
                    <a:pt x="140875" y="31433"/>
                    <a:pt x="140875" y="70485"/>
                  </a:cubicBezTo>
                  <a:cubicBezTo>
                    <a:pt x="140875" y="109538"/>
                    <a:pt x="109464" y="140970"/>
                    <a:pt x="70437" y="140970"/>
                  </a:cubicBezTo>
                  <a:cubicBezTo>
                    <a:pt x="31412" y="140970"/>
                    <a:pt x="0" y="109538"/>
                    <a:pt x="0" y="70485"/>
                  </a:cubicBezTo>
                  <a:cubicBezTo>
                    <a:pt x="0" y="31433"/>
                    <a:pt x="31412" y="0"/>
                    <a:pt x="7043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9640C99E-136E-26DE-38BB-D66C8A1DE17A}"/>
                </a:ext>
              </a:extLst>
            </p:cNvPr>
            <p:cNvSpPr/>
            <p:nvPr/>
          </p:nvSpPr>
          <p:spPr>
            <a:xfrm>
              <a:off x="5933212" y="4580572"/>
              <a:ext cx="150413" cy="150495"/>
            </a:xfrm>
            <a:custGeom>
              <a:avLst/>
              <a:gdLst>
                <a:gd name="connsiteX0" fmla="*/ 75216 w 150413"/>
                <a:gd name="connsiteY0" fmla="*/ 0 h 150495"/>
                <a:gd name="connsiteX1" fmla="*/ 150413 w 150413"/>
                <a:gd name="connsiteY1" fmla="*/ 75247 h 150495"/>
                <a:gd name="connsiteX2" fmla="*/ 75216 w 150413"/>
                <a:gd name="connsiteY2" fmla="*/ 150495 h 150495"/>
                <a:gd name="connsiteX3" fmla="*/ 19 w 150413"/>
                <a:gd name="connsiteY3" fmla="*/ 75247 h 150495"/>
                <a:gd name="connsiteX4" fmla="*/ 75216 w 150413"/>
                <a:gd name="connsiteY4" fmla="*/ 0 h 1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13" h="150495">
                  <a:moveTo>
                    <a:pt x="75216" y="0"/>
                  </a:moveTo>
                  <a:cubicBezTo>
                    <a:pt x="117098" y="0"/>
                    <a:pt x="150413" y="34290"/>
                    <a:pt x="150413" y="75247"/>
                  </a:cubicBezTo>
                  <a:cubicBezTo>
                    <a:pt x="150413" y="117158"/>
                    <a:pt x="116146" y="150495"/>
                    <a:pt x="75216" y="150495"/>
                  </a:cubicBezTo>
                  <a:cubicBezTo>
                    <a:pt x="33334" y="150495"/>
                    <a:pt x="19" y="116205"/>
                    <a:pt x="19" y="75247"/>
                  </a:cubicBezTo>
                  <a:cubicBezTo>
                    <a:pt x="-932" y="34290"/>
                    <a:pt x="33334" y="0"/>
                    <a:pt x="752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5AA9CA46-5359-76F1-F5FE-7BA47A4958F8}"/>
                </a:ext>
              </a:extLst>
            </p:cNvPr>
            <p:cNvSpPr/>
            <p:nvPr/>
          </p:nvSpPr>
          <p:spPr>
            <a:xfrm>
              <a:off x="6239730" y="4588192"/>
              <a:ext cx="137067" cy="137159"/>
            </a:xfrm>
            <a:custGeom>
              <a:avLst/>
              <a:gdLst>
                <a:gd name="connsiteX0" fmla="*/ 68534 w 137067"/>
                <a:gd name="connsiteY0" fmla="*/ 0 h 137159"/>
                <a:gd name="connsiteX1" fmla="*/ 137068 w 137067"/>
                <a:gd name="connsiteY1" fmla="*/ 68580 h 137159"/>
                <a:gd name="connsiteX2" fmla="*/ 68534 w 137067"/>
                <a:gd name="connsiteY2" fmla="*/ 137160 h 137159"/>
                <a:gd name="connsiteX3" fmla="*/ 0 w 137067"/>
                <a:gd name="connsiteY3" fmla="*/ 68580 h 137159"/>
                <a:gd name="connsiteX4" fmla="*/ 68534 w 137067"/>
                <a:gd name="connsiteY4" fmla="*/ 0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7" h="137159">
                  <a:moveTo>
                    <a:pt x="68534" y="0"/>
                  </a:moveTo>
                  <a:cubicBezTo>
                    <a:pt x="106608" y="0"/>
                    <a:pt x="137068" y="30480"/>
                    <a:pt x="137068" y="68580"/>
                  </a:cubicBezTo>
                  <a:cubicBezTo>
                    <a:pt x="137068" y="106680"/>
                    <a:pt x="106608" y="137160"/>
                    <a:pt x="68534" y="137160"/>
                  </a:cubicBezTo>
                  <a:cubicBezTo>
                    <a:pt x="30459" y="137160"/>
                    <a:pt x="0" y="106680"/>
                    <a:pt x="0" y="68580"/>
                  </a:cubicBezTo>
                  <a:cubicBezTo>
                    <a:pt x="0" y="30480"/>
                    <a:pt x="30459" y="0"/>
                    <a:pt x="685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FFFC18A4-6D58-C56A-7A74-B12EB9D29E11}"/>
                </a:ext>
              </a:extLst>
            </p:cNvPr>
            <p:cNvSpPr/>
            <p:nvPr/>
          </p:nvSpPr>
          <p:spPr>
            <a:xfrm>
              <a:off x="6548132" y="4595812"/>
              <a:ext cx="119934" cy="120015"/>
            </a:xfrm>
            <a:custGeom>
              <a:avLst/>
              <a:gdLst>
                <a:gd name="connsiteX0" fmla="*/ 59967 w 119934"/>
                <a:gd name="connsiteY0" fmla="*/ 0 h 120015"/>
                <a:gd name="connsiteX1" fmla="*/ 119934 w 119934"/>
                <a:gd name="connsiteY1" fmla="*/ 60007 h 120015"/>
                <a:gd name="connsiteX2" fmla="*/ 59967 w 119934"/>
                <a:gd name="connsiteY2" fmla="*/ 120015 h 120015"/>
                <a:gd name="connsiteX3" fmla="*/ 0 w 119934"/>
                <a:gd name="connsiteY3" fmla="*/ 60007 h 120015"/>
                <a:gd name="connsiteX4" fmla="*/ 59967 w 119934"/>
                <a:gd name="connsiteY4" fmla="*/ 0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4" h="120015">
                  <a:moveTo>
                    <a:pt x="59967" y="0"/>
                  </a:moveTo>
                  <a:cubicBezTo>
                    <a:pt x="93282" y="0"/>
                    <a:pt x="119934" y="26670"/>
                    <a:pt x="119934" y="60007"/>
                  </a:cubicBezTo>
                  <a:cubicBezTo>
                    <a:pt x="119934" y="93345"/>
                    <a:pt x="93282" y="120015"/>
                    <a:pt x="59967" y="120015"/>
                  </a:cubicBezTo>
                  <a:cubicBezTo>
                    <a:pt x="26652" y="120015"/>
                    <a:pt x="0" y="93345"/>
                    <a:pt x="0" y="60007"/>
                  </a:cubicBezTo>
                  <a:cubicBezTo>
                    <a:pt x="0" y="27622"/>
                    <a:pt x="26652" y="0"/>
                    <a:pt x="5996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45772D9-8127-347E-A0FA-10D362227146}"/>
                </a:ext>
              </a:extLst>
            </p:cNvPr>
            <p:cNvSpPr/>
            <p:nvPr/>
          </p:nvSpPr>
          <p:spPr>
            <a:xfrm>
              <a:off x="6823191" y="4605337"/>
              <a:ext cx="100925" cy="100965"/>
            </a:xfrm>
            <a:custGeom>
              <a:avLst/>
              <a:gdLst>
                <a:gd name="connsiteX0" fmla="*/ 50477 w 100925"/>
                <a:gd name="connsiteY0" fmla="*/ 0 h 100965"/>
                <a:gd name="connsiteX1" fmla="*/ 100926 w 100925"/>
                <a:gd name="connsiteY1" fmla="*/ 50482 h 100965"/>
                <a:gd name="connsiteX2" fmla="*/ 50477 w 100925"/>
                <a:gd name="connsiteY2" fmla="*/ 100965 h 100965"/>
                <a:gd name="connsiteX3" fmla="*/ 29 w 100925"/>
                <a:gd name="connsiteY3" fmla="*/ 50482 h 100965"/>
                <a:gd name="connsiteX4" fmla="*/ 50477 w 100925"/>
                <a:gd name="connsiteY4" fmla="*/ 0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25" h="100965">
                  <a:moveTo>
                    <a:pt x="50477" y="0"/>
                  </a:moveTo>
                  <a:cubicBezTo>
                    <a:pt x="79033" y="0"/>
                    <a:pt x="100926" y="22860"/>
                    <a:pt x="100926" y="50482"/>
                  </a:cubicBezTo>
                  <a:cubicBezTo>
                    <a:pt x="100926" y="79057"/>
                    <a:pt x="78081" y="100965"/>
                    <a:pt x="50477" y="100965"/>
                  </a:cubicBezTo>
                  <a:cubicBezTo>
                    <a:pt x="21922" y="100965"/>
                    <a:pt x="29" y="78105"/>
                    <a:pt x="29" y="50482"/>
                  </a:cubicBezTo>
                  <a:cubicBezTo>
                    <a:pt x="-923" y="22860"/>
                    <a:pt x="21922" y="0"/>
                    <a:pt x="5047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9B19C04C-F782-6569-FDC2-74A34B3F8402}"/>
                </a:ext>
              </a:extLst>
            </p:cNvPr>
            <p:cNvSpPr/>
            <p:nvPr/>
          </p:nvSpPr>
          <p:spPr>
            <a:xfrm>
              <a:off x="6560506" y="4909184"/>
              <a:ext cx="95185" cy="95250"/>
            </a:xfrm>
            <a:custGeom>
              <a:avLst/>
              <a:gdLst>
                <a:gd name="connsiteX0" fmla="*/ 47593 w 95185"/>
                <a:gd name="connsiteY0" fmla="*/ 0 h 95250"/>
                <a:gd name="connsiteX1" fmla="*/ 95186 w 95185"/>
                <a:gd name="connsiteY1" fmla="*/ 47625 h 95250"/>
                <a:gd name="connsiteX2" fmla="*/ 47593 w 95185"/>
                <a:gd name="connsiteY2" fmla="*/ 95250 h 95250"/>
                <a:gd name="connsiteX3" fmla="*/ 0 w 95185"/>
                <a:gd name="connsiteY3" fmla="*/ 47625 h 95250"/>
                <a:gd name="connsiteX4" fmla="*/ 47593 w 95185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5" h="95250">
                  <a:moveTo>
                    <a:pt x="47593" y="0"/>
                  </a:moveTo>
                  <a:cubicBezTo>
                    <a:pt x="74245" y="0"/>
                    <a:pt x="95186" y="20955"/>
                    <a:pt x="95186" y="47625"/>
                  </a:cubicBezTo>
                  <a:cubicBezTo>
                    <a:pt x="95186" y="74295"/>
                    <a:pt x="74245" y="95250"/>
                    <a:pt x="47593" y="95250"/>
                  </a:cubicBezTo>
                  <a:cubicBezTo>
                    <a:pt x="20941" y="95250"/>
                    <a:pt x="0" y="74295"/>
                    <a:pt x="0" y="47625"/>
                  </a:cubicBezTo>
                  <a:cubicBezTo>
                    <a:pt x="0" y="20955"/>
                    <a:pt x="21893" y="0"/>
                    <a:pt x="475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AC56F477-5E50-FAD7-136A-7CCB2221CA07}"/>
                </a:ext>
              </a:extLst>
            </p:cNvPr>
            <p:cNvSpPr/>
            <p:nvPr/>
          </p:nvSpPr>
          <p:spPr>
            <a:xfrm>
              <a:off x="6868909" y="4916805"/>
              <a:ext cx="79956" cy="80009"/>
            </a:xfrm>
            <a:custGeom>
              <a:avLst/>
              <a:gdLst>
                <a:gd name="connsiteX0" fmla="*/ 39978 w 79956"/>
                <a:gd name="connsiteY0" fmla="*/ 0 h 80009"/>
                <a:gd name="connsiteX1" fmla="*/ 79956 w 79956"/>
                <a:gd name="connsiteY1" fmla="*/ 40005 h 80009"/>
                <a:gd name="connsiteX2" fmla="*/ 39978 w 79956"/>
                <a:gd name="connsiteY2" fmla="*/ 80010 h 80009"/>
                <a:gd name="connsiteX3" fmla="*/ 0 w 79956"/>
                <a:gd name="connsiteY3" fmla="*/ 40005 h 80009"/>
                <a:gd name="connsiteX4" fmla="*/ 39978 w 79956"/>
                <a:gd name="connsiteY4" fmla="*/ 0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56" h="80009">
                  <a:moveTo>
                    <a:pt x="39978" y="0"/>
                  </a:moveTo>
                  <a:cubicBezTo>
                    <a:pt x="61871" y="0"/>
                    <a:pt x="79956" y="18097"/>
                    <a:pt x="79956" y="40005"/>
                  </a:cubicBezTo>
                  <a:cubicBezTo>
                    <a:pt x="79956" y="61913"/>
                    <a:pt x="61871" y="80010"/>
                    <a:pt x="39978" y="80010"/>
                  </a:cubicBezTo>
                  <a:cubicBezTo>
                    <a:pt x="18085" y="80010"/>
                    <a:pt x="0" y="61913"/>
                    <a:pt x="0" y="40005"/>
                  </a:cubicBezTo>
                  <a:cubicBezTo>
                    <a:pt x="0" y="18097"/>
                    <a:pt x="18085" y="0"/>
                    <a:pt x="3997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CA6D6A6-1315-DEF1-0C18-DC86CEBB076E}"/>
                </a:ext>
              </a:extLst>
            </p:cNvPr>
            <p:cNvSpPr/>
            <p:nvPr/>
          </p:nvSpPr>
          <p:spPr>
            <a:xfrm>
              <a:off x="6882183" y="5230177"/>
              <a:ext cx="53355" cy="53340"/>
            </a:xfrm>
            <a:custGeom>
              <a:avLst/>
              <a:gdLst>
                <a:gd name="connsiteX0" fmla="*/ 26703 w 53355"/>
                <a:gd name="connsiteY0" fmla="*/ 0 h 53340"/>
                <a:gd name="connsiteX1" fmla="*/ 53356 w 53355"/>
                <a:gd name="connsiteY1" fmla="*/ 26670 h 53340"/>
                <a:gd name="connsiteX2" fmla="*/ 26703 w 53355"/>
                <a:gd name="connsiteY2" fmla="*/ 53340 h 53340"/>
                <a:gd name="connsiteX3" fmla="*/ 51 w 53355"/>
                <a:gd name="connsiteY3" fmla="*/ 26670 h 53340"/>
                <a:gd name="connsiteX4" fmla="*/ 26703 w 53355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55" h="53340">
                  <a:moveTo>
                    <a:pt x="26703" y="0"/>
                  </a:moveTo>
                  <a:cubicBezTo>
                    <a:pt x="41933" y="0"/>
                    <a:pt x="53356" y="12382"/>
                    <a:pt x="53356" y="26670"/>
                  </a:cubicBezTo>
                  <a:cubicBezTo>
                    <a:pt x="53356" y="41910"/>
                    <a:pt x="40981" y="53340"/>
                    <a:pt x="26703" y="53340"/>
                  </a:cubicBezTo>
                  <a:cubicBezTo>
                    <a:pt x="11474" y="53340"/>
                    <a:pt x="51" y="40957"/>
                    <a:pt x="51" y="26670"/>
                  </a:cubicBezTo>
                  <a:cubicBezTo>
                    <a:pt x="-900" y="12382"/>
                    <a:pt x="11474" y="0"/>
                    <a:pt x="2670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968AC8A5-8F4F-4AD7-BA37-03E1AB9CD897}"/>
                </a:ext>
              </a:extLst>
            </p:cNvPr>
            <p:cNvSpPr/>
            <p:nvPr/>
          </p:nvSpPr>
          <p:spPr>
            <a:xfrm>
              <a:off x="6281612" y="4929187"/>
              <a:ext cx="53304" cy="53340"/>
            </a:xfrm>
            <a:custGeom>
              <a:avLst/>
              <a:gdLst>
                <a:gd name="connsiteX0" fmla="*/ 26652 w 53304"/>
                <a:gd name="connsiteY0" fmla="*/ 0 h 53340"/>
                <a:gd name="connsiteX1" fmla="*/ 53304 w 53304"/>
                <a:gd name="connsiteY1" fmla="*/ 26670 h 53340"/>
                <a:gd name="connsiteX2" fmla="*/ 26652 w 53304"/>
                <a:gd name="connsiteY2" fmla="*/ 53340 h 53340"/>
                <a:gd name="connsiteX3" fmla="*/ 0 w 53304"/>
                <a:gd name="connsiteY3" fmla="*/ 26670 h 53340"/>
                <a:gd name="connsiteX4" fmla="*/ 26652 w 53304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53340">
                  <a:moveTo>
                    <a:pt x="26652" y="0"/>
                  </a:moveTo>
                  <a:cubicBezTo>
                    <a:pt x="41882" y="0"/>
                    <a:pt x="53304" y="12382"/>
                    <a:pt x="53304" y="26670"/>
                  </a:cubicBezTo>
                  <a:cubicBezTo>
                    <a:pt x="53304" y="41910"/>
                    <a:pt x="40930" y="53340"/>
                    <a:pt x="26652" y="53340"/>
                  </a:cubicBezTo>
                  <a:cubicBezTo>
                    <a:pt x="11422" y="53340"/>
                    <a:pt x="0" y="40957"/>
                    <a:pt x="0" y="26670"/>
                  </a:cubicBezTo>
                  <a:cubicBezTo>
                    <a:pt x="0" y="12382"/>
                    <a:pt x="11422" y="0"/>
                    <a:pt x="2665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739435ED-9558-5AA0-6136-DAC202D6026A}"/>
                </a:ext>
              </a:extLst>
            </p:cNvPr>
            <p:cNvSpPr/>
            <p:nvPr/>
          </p:nvSpPr>
          <p:spPr>
            <a:xfrm>
              <a:off x="6828931" y="4341494"/>
              <a:ext cx="53304" cy="53340"/>
            </a:xfrm>
            <a:custGeom>
              <a:avLst/>
              <a:gdLst>
                <a:gd name="connsiteX0" fmla="*/ 26652 w 53304"/>
                <a:gd name="connsiteY0" fmla="*/ 0 h 53340"/>
                <a:gd name="connsiteX1" fmla="*/ 53304 w 53304"/>
                <a:gd name="connsiteY1" fmla="*/ 26670 h 53340"/>
                <a:gd name="connsiteX2" fmla="*/ 26652 w 53304"/>
                <a:gd name="connsiteY2" fmla="*/ 53340 h 53340"/>
                <a:gd name="connsiteX3" fmla="*/ 0 w 53304"/>
                <a:gd name="connsiteY3" fmla="*/ 26670 h 53340"/>
                <a:gd name="connsiteX4" fmla="*/ 26652 w 53304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53340">
                  <a:moveTo>
                    <a:pt x="26652" y="0"/>
                  </a:moveTo>
                  <a:cubicBezTo>
                    <a:pt x="41882" y="0"/>
                    <a:pt x="53304" y="12383"/>
                    <a:pt x="53304" y="26670"/>
                  </a:cubicBezTo>
                  <a:cubicBezTo>
                    <a:pt x="53304" y="41910"/>
                    <a:pt x="40930" y="53340"/>
                    <a:pt x="26652" y="53340"/>
                  </a:cubicBezTo>
                  <a:cubicBezTo>
                    <a:pt x="12374" y="53340"/>
                    <a:pt x="0" y="40958"/>
                    <a:pt x="0" y="26670"/>
                  </a:cubicBezTo>
                  <a:cubicBezTo>
                    <a:pt x="0" y="12383"/>
                    <a:pt x="12374" y="0"/>
                    <a:pt x="2665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84F583CA-D490-BAE5-40B2-8BBECE90E57D}"/>
                </a:ext>
              </a:extLst>
            </p:cNvPr>
            <p:cNvSpPr/>
            <p:nvPr/>
          </p:nvSpPr>
          <p:spPr>
            <a:xfrm>
              <a:off x="6518573" y="3427095"/>
              <a:ext cx="53355" cy="53339"/>
            </a:xfrm>
            <a:custGeom>
              <a:avLst/>
              <a:gdLst>
                <a:gd name="connsiteX0" fmla="*/ 26704 w 53355"/>
                <a:gd name="connsiteY0" fmla="*/ 0 h 53339"/>
                <a:gd name="connsiteX1" fmla="*/ 53356 w 53355"/>
                <a:gd name="connsiteY1" fmla="*/ 26670 h 53339"/>
                <a:gd name="connsiteX2" fmla="*/ 26704 w 53355"/>
                <a:gd name="connsiteY2" fmla="*/ 53340 h 53339"/>
                <a:gd name="connsiteX3" fmla="*/ 51 w 53355"/>
                <a:gd name="connsiteY3" fmla="*/ 26670 h 53339"/>
                <a:gd name="connsiteX4" fmla="*/ 26704 w 53355"/>
                <a:gd name="connsiteY4" fmla="*/ 0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55" h="53339">
                  <a:moveTo>
                    <a:pt x="26704" y="0"/>
                  </a:moveTo>
                  <a:cubicBezTo>
                    <a:pt x="41933" y="0"/>
                    <a:pt x="53356" y="12383"/>
                    <a:pt x="53356" y="26670"/>
                  </a:cubicBezTo>
                  <a:cubicBezTo>
                    <a:pt x="53356" y="41910"/>
                    <a:pt x="40982" y="53340"/>
                    <a:pt x="26704" y="53340"/>
                  </a:cubicBezTo>
                  <a:cubicBezTo>
                    <a:pt x="11474" y="53340"/>
                    <a:pt x="51" y="40958"/>
                    <a:pt x="51" y="26670"/>
                  </a:cubicBezTo>
                  <a:cubicBezTo>
                    <a:pt x="-900" y="12383"/>
                    <a:pt x="11474" y="0"/>
                    <a:pt x="2670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8DCFC0C8-FC23-C9A7-E2F4-1F0645FB3400}"/>
                </a:ext>
              </a:extLst>
            </p:cNvPr>
            <p:cNvSpPr/>
            <p:nvPr/>
          </p:nvSpPr>
          <p:spPr>
            <a:xfrm>
              <a:off x="6239730" y="2782252"/>
              <a:ext cx="137067" cy="137159"/>
            </a:xfrm>
            <a:custGeom>
              <a:avLst/>
              <a:gdLst>
                <a:gd name="connsiteX0" fmla="*/ 68534 w 137067"/>
                <a:gd name="connsiteY0" fmla="*/ 0 h 137159"/>
                <a:gd name="connsiteX1" fmla="*/ 137068 w 137067"/>
                <a:gd name="connsiteY1" fmla="*/ 68580 h 137159"/>
                <a:gd name="connsiteX2" fmla="*/ 68534 w 137067"/>
                <a:gd name="connsiteY2" fmla="*/ 137160 h 137159"/>
                <a:gd name="connsiteX3" fmla="*/ 0 w 137067"/>
                <a:gd name="connsiteY3" fmla="*/ 68580 h 137159"/>
                <a:gd name="connsiteX4" fmla="*/ 68534 w 137067"/>
                <a:gd name="connsiteY4" fmla="*/ 0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7" h="137159">
                  <a:moveTo>
                    <a:pt x="68534" y="0"/>
                  </a:moveTo>
                  <a:cubicBezTo>
                    <a:pt x="106608" y="0"/>
                    <a:pt x="137068" y="30480"/>
                    <a:pt x="137068" y="68580"/>
                  </a:cubicBezTo>
                  <a:cubicBezTo>
                    <a:pt x="137068" y="106680"/>
                    <a:pt x="106608" y="137160"/>
                    <a:pt x="68534" y="137160"/>
                  </a:cubicBezTo>
                  <a:cubicBezTo>
                    <a:pt x="30459" y="137160"/>
                    <a:pt x="0" y="106680"/>
                    <a:pt x="0" y="68580"/>
                  </a:cubicBezTo>
                  <a:cubicBezTo>
                    <a:pt x="0" y="30480"/>
                    <a:pt x="30459" y="0"/>
                    <a:pt x="685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64829D1-40A8-4DD7-8FE7-CA27E5805962}"/>
                </a:ext>
              </a:extLst>
            </p:cNvPr>
            <p:cNvSpPr/>
            <p:nvPr/>
          </p:nvSpPr>
          <p:spPr>
            <a:xfrm>
              <a:off x="6861294" y="2221229"/>
              <a:ext cx="95185" cy="95250"/>
            </a:xfrm>
            <a:custGeom>
              <a:avLst/>
              <a:gdLst>
                <a:gd name="connsiteX0" fmla="*/ 47593 w 95185"/>
                <a:gd name="connsiteY0" fmla="*/ 0 h 95250"/>
                <a:gd name="connsiteX1" fmla="*/ 95186 w 95185"/>
                <a:gd name="connsiteY1" fmla="*/ 47625 h 95250"/>
                <a:gd name="connsiteX2" fmla="*/ 47593 w 95185"/>
                <a:gd name="connsiteY2" fmla="*/ 95250 h 95250"/>
                <a:gd name="connsiteX3" fmla="*/ 0 w 95185"/>
                <a:gd name="connsiteY3" fmla="*/ 47625 h 95250"/>
                <a:gd name="connsiteX4" fmla="*/ 47593 w 95185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5" h="95250">
                  <a:moveTo>
                    <a:pt x="47593" y="0"/>
                  </a:moveTo>
                  <a:cubicBezTo>
                    <a:pt x="74245" y="0"/>
                    <a:pt x="95186" y="20955"/>
                    <a:pt x="95186" y="47625"/>
                  </a:cubicBezTo>
                  <a:cubicBezTo>
                    <a:pt x="95186" y="74295"/>
                    <a:pt x="74245" y="95250"/>
                    <a:pt x="47593" y="95250"/>
                  </a:cubicBezTo>
                  <a:cubicBezTo>
                    <a:pt x="20941" y="95250"/>
                    <a:pt x="0" y="74295"/>
                    <a:pt x="0" y="47625"/>
                  </a:cubicBezTo>
                  <a:cubicBezTo>
                    <a:pt x="0" y="21908"/>
                    <a:pt x="20941" y="0"/>
                    <a:pt x="475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F4C7E024-3A71-0FDD-665E-D84AED4629BB}"/>
                </a:ext>
              </a:extLst>
            </p:cNvPr>
            <p:cNvSpPr/>
            <p:nvPr/>
          </p:nvSpPr>
          <p:spPr>
            <a:xfrm>
              <a:off x="6537662" y="3684269"/>
              <a:ext cx="140875" cy="140970"/>
            </a:xfrm>
            <a:custGeom>
              <a:avLst/>
              <a:gdLst>
                <a:gd name="connsiteX0" fmla="*/ 70437 w 140875"/>
                <a:gd name="connsiteY0" fmla="*/ 0 h 140970"/>
                <a:gd name="connsiteX1" fmla="*/ 140875 w 140875"/>
                <a:gd name="connsiteY1" fmla="*/ 70485 h 140970"/>
                <a:gd name="connsiteX2" fmla="*/ 70437 w 140875"/>
                <a:gd name="connsiteY2" fmla="*/ 140970 h 140970"/>
                <a:gd name="connsiteX3" fmla="*/ 0 w 140875"/>
                <a:gd name="connsiteY3" fmla="*/ 70485 h 140970"/>
                <a:gd name="connsiteX4" fmla="*/ 70437 w 140875"/>
                <a:gd name="connsiteY4" fmla="*/ 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75" h="140970">
                  <a:moveTo>
                    <a:pt x="70437" y="0"/>
                  </a:moveTo>
                  <a:cubicBezTo>
                    <a:pt x="109464" y="0"/>
                    <a:pt x="140875" y="31433"/>
                    <a:pt x="140875" y="70485"/>
                  </a:cubicBezTo>
                  <a:cubicBezTo>
                    <a:pt x="140875" y="109538"/>
                    <a:pt x="109464" y="140970"/>
                    <a:pt x="70437" y="140970"/>
                  </a:cubicBezTo>
                  <a:cubicBezTo>
                    <a:pt x="31412" y="140970"/>
                    <a:pt x="0" y="109538"/>
                    <a:pt x="0" y="70485"/>
                  </a:cubicBezTo>
                  <a:cubicBezTo>
                    <a:pt x="0" y="31433"/>
                    <a:pt x="31412" y="0"/>
                    <a:pt x="7043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2705" y="2592281"/>
            <a:ext cx="6449002" cy="1673437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55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présentation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3D9B95-E8B4-AD15-7F44-CC9EAEDF1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1" y="5915556"/>
            <a:ext cx="703090" cy="469096"/>
          </a:xfrm>
          <a:prstGeom prst="rect">
            <a:avLst/>
          </a:prstGeom>
        </p:spPr>
      </p:pic>
      <p:pic>
        <p:nvPicPr>
          <p:cNvPr id="256" name="Image 255">
            <a:extLst>
              <a:ext uri="{FF2B5EF4-FFF2-40B4-BE49-F238E27FC236}">
                <a16:creationId xmlns:a16="http://schemas.microsoft.com/office/drawing/2014/main" id="{A5DDBFE2-DFCA-2F58-FA33-7431959A66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08" y="5028232"/>
            <a:ext cx="1967051" cy="13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F2A3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000" y="2372591"/>
            <a:ext cx="5690910" cy="26301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7" name="Espace réservé pour une image  136">
            <a:extLst>
              <a:ext uri="{FF2B5EF4-FFF2-40B4-BE49-F238E27FC236}">
                <a16:creationId xmlns:a16="http://schemas.microsoft.com/office/drawing/2014/main" id="{6A018382-5BC5-2AD4-849F-39EC7184A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842"/>
            <a:ext cx="6120002" cy="6288159"/>
          </a:xfrm>
          <a:custGeom>
            <a:avLst/>
            <a:gdLst>
              <a:gd name="connsiteX0" fmla="*/ 0 w 6120002"/>
              <a:gd name="connsiteY0" fmla="*/ 0 h 6288159"/>
              <a:gd name="connsiteX1" fmla="*/ 6120002 w 6120002"/>
              <a:gd name="connsiteY1" fmla="*/ 0 h 6288159"/>
              <a:gd name="connsiteX2" fmla="*/ 3957324 w 6120002"/>
              <a:gd name="connsiteY2" fmla="*/ 6288159 h 6288159"/>
              <a:gd name="connsiteX3" fmla="*/ 0 w 6120002"/>
              <a:gd name="connsiteY3" fmla="*/ 6288159 h 628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002" h="6288159">
                <a:moveTo>
                  <a:pt x="0" y="0"/>
                </a:moveTo>
                <a:lnTo>
                  <a:pt x="6120002" y="0"/>
                </a:lnTo>
                <a:lnTo>
                  <a:pt x="3957324" y="6288159"/>
                </a:lnTo>
                <a:lnTo>
                  <a:pt x="0" y="628815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242A57"/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08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1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F2A3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372591"/>
            <a:ext cx="5690910" cy="37455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29B98F8-2450-0618-7E42-F0B8A4341A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5935" y="577971"/>
            <a:ext cx="6248109" cy="6277652"/>
          </a:xfrm>
          <a:custGeom>
            <a:avLst/>
            <a:gdLst>
              <a:gd name="connsiteX0" fmla="*/ 4134066 w 6248109"/>
              <a:gd name="connsiteY0" fmla="*/ 5787383 h 6277652"/>
              <a:gd name="connsiteX1" fmla="*/ 4128173 w 6248109"/>
              <a:gd name="connsiteY1" fmla="*/ 5793280 h 6277652"/>
              <a:gd name="connsiteX2" fmla="*/ 4134066 w 6248109"/>
              <a:gd name="connsiteY2" fmla="*/ 5799178 h 6277652"/>
              <a:gd name="connsiteX3" fmla="*/ 4139958 w 6248109"/>
              <a:gd name="connsiteY3" fmla="*/ 5793280 h 6277652"/>
              <a:gd name="connsiteX4" fmla="*/ 4134066 w 6248109"/>
              <a:gd name="connsiteY4" fmla="*/ 5787383 h 6277652"/>
              <a:gd name="connsiteX5" fmla="*/ 4147594 w 6248109"/>
              <a:gd name="connsiteY5" fmla="*/ 5733505 h 6277652"/>
              <a:gd name="connsiteX6" fmla="*/ 4141298 w 6248109"/>
              <a:gd name="connsiteY6" fmla="*/ 5739805 h 6277652"/>
              <a:gd name="connsiteX7" fmla="*/ 4147594 w 6248109"/>
              <a:gd name="connsiteY7" fmla="*/ 5746103 h 6277652"/>
              <a:gd name="connsiteX8" fmla="*/ 4153888 w 6248109"/>
              <a:gd name="connsiteY8" fmla="*/ 5739805 h 6277652"/>
              <a:gd name="connsiteX9" fmla="*/ 4147594 w 6248109"/>
              <a:gd name="connsiteY9" fmla="*/ 5733505 h 6277652"/>
              <a:gd name="connsiteX10" fmla="*/ 4187372 w 6248109"/>
              <a:gd name="connsiteY10" fmla="*/ 5731628 h 6277652"/>
              <a:gd name="connsiteX11" fmla="*/ 4179201 w 6248109"/>
              <a:gd name="connsiteY11" fmla="*/ 5739805 h 6277652"/>
              <a:gd name="connsiteX12" fmla="*/ 4187372 w 6248109"/>
              <a:gd name="connsiteY12" fmla="*/ 5747980 h 6277652"/>
              <a:gd name="connsiteX13" fmla="*/ 4195542 w 6248109"/>
              <a:gd name="connsiteY13" fmla="*/ 5739805 h 6277652"/>
              <a:gd name="connsiteX14" fmla="*/ 4187372 w 6248109"/>
              <a:gd name="connsiteY14" fmla="*/ 5731628 h 6277652"/>
              <a:gd name="connsiteX15" fmla="*/ 4293986 w 6248109"/>
              <a:gd name="connsiteY15" fmla="*/ 5678823 h 6277652"/>
              <a:gd name="connsiteX16" fmla="*/ 4286350 w 6248109"/>
              <a:gd name="connsiteY16" fmla="*/ 5686462 h 6277652"/>
              <a:gd name="connsiteX17" fmla="*/ 4293986 w 6248109"/>
              <a:gd name="connsiteY17" fmla="*/ 5694101 h 6277652"/>
              <a:gd name="connsiteX18" fmla="*/ 4301619 w 6248109"/>
              <a:gd name="connsiteY18" fmla="*/ 5686462 h 6277652"/>
              <a:gd name="connsiteX19" fmla="*/ 4293986 w 6248109"/>
              <a:gd name="connsiteY19" fmla="*/ 5678823 h 6277652"/>
              <a:gd name="connsiteX20" fmla="*/ 4240678 w 6248109"/>
              <a:gd name="connsiteY20" fmla="*/ 5676545 h 6277652"/>
              <a:gd name="connsiteX21" fmla="*/ 4230767 w 6248109"/>
              <a:gd name="connsiteY21" fmla="*/ 5686462 h 6277652"/>
              <a:gd name="connsiteX22" fmla="*/ 4240678 w 6248109"/>
              <a:gd name="connsiteY22" fmla="*/ 5696381 h 6277652"/>
              <a:gd name="connsiteX23" fmla="*/ 4250590 w 6248109"/>
              <a:gd name="connsiteY23" fmla="*/ 5686462 h 6277652"/>
              <a:gd name="connsiteX24" fmla="*/ 4240678 w 6248109"/>
              <a:gd name="connsiteY24" fmla="*/ 5676545 h 6277652"/>
              <a:gd name="connsiteX25" fmla="*/ 4186300 w 6248109"/>
              <a:gd name="connsiteY25" fmla="*/ 5676545 h 6277652"/>
              <a:gd name="connsiteX26" fmla="*/ 4176390 w 6248109"/>
              <a:gd name="connsiteY26" fmla="*/ 5686462 h 6277652"/>
              <a:gd name="connsiteX27" fmla="*/ 4186300 w 6248109"/>
              <a:gd name="connsiteY27" fmla="*/ 5696381 h 6277652"/>
              <a:gd name="connsiteX28" fmla="*/ 4196212 w 6248109"/>
              <a:gd name="connsiteY28" fmla="*/ 5686462 h 6277652"/>
              <a:gd name="connsiteX29" fmla="*/ 4186300 w 6248109"/>
              <a:gd name="connsiteY29" fmla="*/ 5676545 h 6277652"/>
              <a:gd name="connsiteX30" fmla="*/ 4187372 w 6248109"/>
              <a:gd name="connsiteY30" fmla="*/ 5622665 h 6277652"/>
              <a:gd name="connsiteX31" fmla="*/ 4176791 w 6248109"/>
              <a:gd name="connsiteY31" fmla="*/ 5633254 h 6277652"/>
              <a:gd name="connsiteX32" fmla="*/ 4187372 w 6248109"/>
              <a:gd name="connsiteY32" fmla="*/ 5643842 h 6277652"/>
              <a:gd name="connsiteX33" fmla="*/ 4197954 w 6248109"/>
              <a:gd name="connsiteY33" fmla="*/ 5633254 h 6277652"/>
              <a:gd name="connsiteX34" fmla="*/ 4187372 w 6248109"/>
              <a:gd name="connsiteY34" fmla="*/ 5622665 h 6277652"/>
              <a:gd name="connsiteX35" fmla="*/ 4240678 w 6248109"/>
              <a:gd name="connsiteY35" fmla="*/ 5620923 h 6277652"/>
              <a:gd name="connsiteX36" fmla="*/ 4228490 w 6248109"/>
              <a:gd name="connsiteY36" fmla="*/ 5633120 h 6277652"/>
              <a:gd name="connsiteX37" fmla="*/ 4240678 w 6248109"/>
              <a:gd name="connsiteY37" fmla="*/ 5645316 h 6277652"/>
              <a:gd name="connsiteX38" fmla="*/ 4252867 w 6248109"/>
              <a:gd name="connsiteY38" fmla="*/ 5633120 h 6277652"/>
              <a:gd name="connsiteX39" fmla="*/ 4240678 w 6248109"/>
              <a:gd name="connsiteY39" fmla="*/ 5620923 h 6277652"/>
              <a:gd name="connsiteX40" fmla="*/ 4293986 w 6248109"/>
              <a:gd name="connsiteY40" fmla="*/ 5619718 h 6277652"/>
              <a:gd name="connsiteX41" fmla="*/ 4280591 w 6248109"/>
              <a:gd name="connsiteY41" fmla="*/ 5633120 h 6277652"/>
              <a:gd name="connsiteX42" fmla="*/ 4293986 w 6248109"/>
              <a:gd name="connsiteY42" fmla="*/ 5646523 h 6277652"/>
              <a:gd name="connsiteX43" fmla="*/ 4307378 w 6248109"/>
              <a:gd name="connsiteY43" fmla="*/ 5633120 h 6277652"/>
              <a:gd name="connsiteX44" fmla="*/ 4293986 w 6248109"/>
              <a:gd name="connsiteY44" fmla="*/ 5619718 h 6277652"/>
              <a:gd name="connsiteX45" fmla="*/ 4347292 w 6248109"/>
              <a:gd name="connsiteY45" fmla="*/ 5618779 h 6277652"/>
              <a:gd name="connsiteX46" fmla="*/ 4332960 w 6248109"/>
              <a:gd name="connsiteY46" fmla="*/ 5633120 h 6277652"/>
              <a:gd name="connsiteX47" fmla="*/ 4347292 w 6248109"/>
              <a:gd name="connsiteY47" fmla="*/ 5647460 h 6277652"/>
              <a:gd name="connsiteX48" fmla="*/ 4361623 w 6248109"/>
              <a:gd name="connsiteY48" fmla="*/ 5633120 h 6277652"/>
              <a:gd name="connsiteX49" fmla="*/ 4347292 w 6248109"/>
              <a:gd name="connsiteY49" fmla="*/ 5618779 h 6277652"/>
              <a:gd name="connsiteX50" fmla="*/ 4200632 w 6248109"/>
              <a:gd name="connsiteY50" fmla="*/ 5580716 h 6277652"/>
              <a:gd name="connsiteX51" fmla="*/ 4194336 w 6248109"/>
              <a:gd name="connsiteY51" fmla="*/ 5587014 h 6277652"/>
              <a:gd name="connsiteX52" fmla="*/ 4200632 w 6248109"/>
              <a:gd name="connsiteY52" fmla="*/ 5593180 h 6277652"/>
              <a:gd name="connsiteX53" fmla="*/ 4206926 w 6248109"/>
              <a:gd name="connsiteY53" fmla="*/ 5587014 h 6277652"/>
              <a:gd name="connsiteX54" fmla="*/ 4200632 w 6248109"/>
              <a:gd name="connsiteY54" fmla="*/ 5580716 h 6277652"/>
              <a:gd name="connsiteX55" fmla="*/ 4240678 w 6248109"/>
              <a:gd name="connsiteY55" fmla="*/ 5565571 h 6277652"/>
              <a:gd name="connsiteX56" fmla="*/ 4226481 w 6248109"/>
              <a:gd name="connsiteY56" fmla="*/ 5579777 h 6277652"/>
              <a:gd name="connsiteX57" fmla="*/ 4240678 w 6248109"/>
              <a:gd name="connsiteY57" fmla="*/ 5593985 h 6277652"/>
              <a:gd name="connsiteX58" fmla="*/ 4254876 w 6248109"/>
              <a:gd name="connsiteY58" fmla="*/ 5579777 h 6277652"/>
              <a:gd name="connsiteX59" fmla="*/ 4240678 w 6248109"/>
              <a:gd name="connsiteY59" fmla="*/ 5565571 h 6277652"/>
              <a:gd name="connsiteX60" fmla="*/ 4293986 w 6248109"/>
              <a:gd name="connsiteY60" fmla="*/ 5564230 h 6277652"/>
              <a:gd name="connsiteX61" fmla="*/ 4278448 w 6248109"/>
              <a:gd name="connsiteY61" fmla="*/ 5579777 h 6277652"/>
              <a:gd name="connsiteX62" fmla="*/ 4293986 w 6248109"/>
              <a:gd name="connsiteY62" fmla="*/ 5595324 h 6277652"/>
              <a:gd name="connsiteX63" fmla="*/ 4309521 w 6248109"/>
              <a:gd name="connsiteY63" fmla="*/ 5579777 h 6277652"/>
              <a:gd name="connsiteX64" fmla="*/ 4293986 w 6248109"/>
              <a:gd name="connsiteY64" fmla="*/ 5564230 h 6277652"/>
              <a:gd name="connsiteX65" fmla="*/ 4347292 w 6248109"/>
              <a:gd name="connsiteY65" fmla="*/ 5563158 h 6277652"/>
              <a:gd name="connsiteX66" fmla="*/ 4330684 w 6248109"/>
              <a:gd name="connsiteY66" fmla="*/ 5579777 h 6277652"/>
              <a:gd name="connsiteX67" fmla="*/ 4347292 w 6248109"/>
              <a:gd name="connsiteY67" fmla="*/ 5596263 h 6277652"/>
              <a:gd name="connsiteX68" fmla="*/ 4363900 w 6248109"/>
              <a:gd name="connsiteY68" fmla="*/ 5579777 h 6277652"/>
              <a:gd name="connsiteX69" fmla="*/ 4347292 w 6248109"/>
              <a:gd name="connsiteY69" fmla="*/ 5563158 h 6277652"/>
              <a:gd name="connsiteX70" fmla="*/ 4400598 w 6248109"/>
              <a:gd name="connsiteY70" fmla="*/ 5562086 h 6277652"/>
              <a:gd name="connsiteX71" fmla="*/ 4383052 w 6248109"/>
              <a:gd name="connsiteY71" fmla="*/ 5579643 h 6277652"/>
              <a:gd name="connsiteX72" fmla="*/ 4400598 w 6248109"/>
              <a:gd name="connsiteY72" fmla="*/ 5597201 h 6277652"/>
              <a:gd name="connsiteX73" fmla="*/ 4418144 w 6248109"/>
              <a:gd name="connsiteY73" fmla="*/ 5579643 h 6277652"/>
              <a:gd name="connsiteX74" fmla="*/ 4400598 w 6248109"/>
              <a:gd name="connsiteY74" fmla="*/ 5562086 h 6277652"/>
              <a:gd name="connsiteX75" fmla="*/ 4240678 w 6248109"/>
              <a:gd name="connsiteY75" fmla="*/ 5510352 h 6277652"/>
              <a:gd name="connsiteX76" fmla="*/ 4224606 w 6248109"/>
              <a:gd name="connsiteY76" fmla="*/ 5526435 h 6277652"/>
              <a:gd name="connsiteX77" fmla="*/ 4240678 w 6248109"/>
              <a:gd name="connsiteY77" fmla="*/ 5542519 h 6277652"/>
              <a:gd name="connsiteX78" fmla="*/ 4256750 w 6248109"/>
              <a:gd name="connsiteY78" fmla="*/ 5526435 h 6277652"/>
              <a:gd name="connsiteX79" fmla="*/ 4240678 w 6248109"/>
              <a:gd name="connsiteY79" fmla="*/ 5510352 h 6277652"/>
              <a:gd name="connsiteX80" fmla="*/ 4293986 w 6248109"/>
              <a:gd name="connsiteY80" fmla="*/ 5509011 h 6277652"/>
              <a:gd name="connsiteX81" fmla="*/ 4276574 w 6248109"/>
              <a:gd name="connsiteY81" fmla="*/ 5526300 h 6277652"/>
              <a:gd name="connsiteX82" fmla="*/ 4293986 w 6248109"/>
              <a:gd name="connsiteY82" fmla="*/ 5543724 h 6277652"/>
              <a:gd name="connsiteX83" fmla="*/ 4311396 w 6248109"/>
              <a:gd name="connsiteY83" fmla="*/ 5526300 h 6277652"/>
              <a:gd name="connsiteX84" fmla="*/ 4293986 w 6248109"/>
              <a:gd name="connsiteY84" fmla="*/ 5509011 h 6277652"/>
              <a:gd name="connsiteX85" fmla="*/ 4347292 w 6248109"/>
              <a:gd name="connsiteY85" fmla="*/ 5507537 h 6277652"/>
              <a:gd name="connsiteX86" fmla="*/ 4328541 w 6248109"/>
              <a:gd name="connsiteY86" fmla="*/ 5526300 h 6277652"/>
              <a:gd name="connsiteX87" fmla="*/ 4347292 w 6248109"/>
              <a:gd name="connsiteY87" fmla="*/ 5545064 h 6277652"/>
              <a:gd name="connsiteX88" fmla="*/ 4366043 w 6248109"/>
              <a:gd name="connsiteY88" fmla="*/ 5526300 h 6277652"/>
              <a:gd name="connsiteX89" fmla="*/ 4347292 w 6248109"/>
              <a:gd name="connsiteY89" fmla="*/ 5507537 h 6277652"/>
              <a:gd name="connsiteX90" fmla="*/ 4400598 w 6248109"/>
              <a:gd name="connsiteY90" fmla="*/ 5506733 h 6277652"/>
              <a:gd name="connsiteX91" fmla="*/ 4381042 w 6248109"/>
              <a:gd name="connsiteY91" fmla="*/ 5526300 h 6277652"/>
              <a:gd name="connsiteX92" fmla="*/ 4400598 w 6248109"/>
              <a:gd name="connsiteY92" fmla="*/ 5545869 h 6277652"/>
              <a:gd name="connsiteX93" fmla="*/ 4420153 w 6248109"/>
              <a:gd name="connsiteY93" fmla="*/ 5526300 h 6277652"/>
              <a:gd name="connsiteX94" fmla="*/ 4400598 w 6248109"/>
              <a:gd name="connsiteY94" fmla="*/ 5506733 h 6277652"/>
              <a:gd name="connsiteX95" fmla="*/ 4454038 w 6248109"/>
              <a:gd name="connsiteY95" fmla="*/ 5506331 h 6277652"/>
              <a:gd name="connsiteX96" fmla="*/ 4433814 w 6248109"/>
              <a:gd name="connsiteY96" fmla="*/ 5526435 h 6277652"/>
              <a:gd name="connsiteX97" fmla="*/ 4454038 w 6248109"/>
              <a:gd name="connsiteY97" fmla="*/ 5546539 h 6277652"/>
              <a:gd name="connsiteX98" fmla="*/ 4474262 w 6248109"/>
              <a:gd name="connsiteY98" fmla="*/ 5526435 h 6277652"/>
              <a:gd name="connsiteX99" fmla="*/ 4454038 w 6248109"/>
              <a:gd name="connsiteY99" fmla="*/ 5506331 h 6277652"/>
              <a:gd name="connsiteX100" fmla="*/ 4240678 w 6248109"/>
              <a:gd name="connsiteY100" fmla="*/ 5460628 h 6277652"/>
              <a:gd name="connsiteX101" fmla="*/ 4228088 w 6248109"/>
              <a:gd name="connsiteY101" fmla="*/ 5473226 h 6277652"/>
              <a:gd name="connsiteX102" fmla="*/ 4240678 w 6248109"/>
              <a:gd name="connsiteY102" fmla="*/ 5485825 h 6277652"/>
              <a:gd name="connsiteX103" fmla="*/ 4253268 w 6248109"/>
              <a:gd name="connsiteY103" fmla="*/ 5473226 h 6277652"/>
              <a:gd name="connsiteX104" fmla="*/ 4240678 w 6248109"/>
              <a:gd name="connsiteY104" fmla="*/ 5460628 h 6277652"/>
              <a:gd name="connsiteX105" fmla="*/ 4293986 w 6248109"/>
              <a:gd name="connsiteY105" fmla="*/ 5453926 h 6277652"/>
              <a:gd name="connsiteX106" fmla="*/ 4274832 w 6248109"/>
              <a:gd name="connsiteY106" fmla="*/ 5473092 h 6277652"/>
              <a:gd name="connsiteX107" fmla="*/ 4293986 w 6248109"/>
              <a:gd name="connsiteY107" fmla="*/ 5492258 h 6277652"/>
              <a:gd name="connsiteX108" fmla="*/ 4313138 w 6248109"/>
              <a:gd name="connsiteY108" fmla="*/ 5473092 h 6277652"/>
              <a:gd name="connsiteX109" fmla="*/ 4293986 w 6248109"/>
              <a:gd name="connsiteY109" fmla="*/ 5453926 h 6277652"/>
              <a:gd name="connsiteX110" fmla="*/ 4347292 w 6248109"/>
              <a:gd name="connsiteY110" fmla="*/ 5452587 h 6277652"/>
              <a:gd name="connsiteX111" fmla="*/ 4326665 w 6248109"/>
              <a:gd name="connsiteY111" fmla="*/ 5473092 h 6277652"/>
              <a:gd name="connsiteX112" fmla="*/ 4347292 w 6248109"/>
              <a:gd name="connsiteY112" fmla="*/ 5493599 h 6277652"/>
              <a:gd name="connsiteX113" fmla="*/ 4367917 w 6248109"/>
              <a:gd name="connsiteY113" fmla="*/ 5473092 h 6277652"/>
              <a:gd name="connsiteX114" fmla="*/ 4347292 w 6248109"/>
              <a:gd name="connsiteY114" fmla="*/ 5452587 h 6277652"/>
              <a:gd name="connsiteX115" fmla="*/ 4400598 w 6248109"/>
              <a:gd name="connsiteY115" fmla="*/ 5451514 h 6277652"/>
              <a:gd name="connsiteX116" fmla="*/ 4379034 w 6248109"/>
              <a:gd name="connsiteY116" fmla="*/ 5473092 h 6277652"/>
              <a:gd name="connsiteX117" fmla="*/ 4400598 w 6248109"/>
              <a:gd name="connsiteY117" fmla="*/ 5494670 h 6277652"/>
              <a:gd name="connsiteX118" fmla="*/ 4422162 w 6248109"/>
              <a:gd name="connsiteY118" fmla="*/ 5473092 h 6277652"/>
              <a:gd name="connsiteX119" fmla="*/ 4400598 w 6248109"/>
              <a:gd name="connsiteY119" fmla="*/ 5451514 h 6277652"/>
              <a:gd name="connsiteX120" fmla="*/ 4454038 w 6248109"/>
              <a:gd name="connsiteY120" fmla="*/ 5450845 h 6277652"/>
              <a:gd name="connsiteX121" fmla="*/ 4431805 w 6248109"/>
              <a:gd name="connsiteY121" fmla="*/ 5473092 h 6277652"/>
              <a:gd name="connsiteX122" fmla="*/ 4454038 w 6248109"/>
              <a:gd name="connsiteY122" fmla="*/ 5495341 h 6277652"/>
              <a:gd name="connsiteX123" fmla="*/ 4476272 w 6248109"/>
              <a:gd name="connsiteY123" fmla="*/ 5473092 h 6277652"/>
              <a:gd name="connsiteX124" fmla="*/ 4454038 w 6248109"/>
              <a:gd name="connsiteY124" fmla="*/ 5450845 h 6277652"/>
              <a:gd name="connsiteX125" fmla="*/ 4293986 w 6248109"/>
              <a:gd name="connsiteY125" fmla="*/ 5398707 h 6277652"/>
              <a:gd name="connsiteX126" fmla="*/ 4272956 w 6248109"/>
              <a:gd name="connsiteY126" fmla="*/ 5419751 h 6277652"/>
              <a:gd name="connsiteX127" fmla="*/ 4293986 w 6248109"/>
              <a:gd name="connsiteY127" fmla="*/ 5440792 h 6277652"/>
              <a:gd name="connsiteX128" fmla="*/ 4315013 w 6248109"/>
              <a:gd name="connsiteY128" fmla="*/ 5419751 h 6277652"/>
              <a:gd name="connsiteX129" fmla="*/ 4293986 w 6248109"/>
              <a:gd name="connsiteY129" fmla="*/ 5398707 h 6277652"/>
              <a:gd name="connsiteX130" fmla="*/ 4347292 w 6248109"/>
              <a:gd name="connsiteY130" fmla="*/ 5397368 h 6277652"/>
              <a:gd name="connsiteX131" fmla="*/ 4325058 w 6248109"/>
              <a:gd name="connsiteY131" fmla="*/ 5419616 h 6277652"/>
              <a:gd name="connsiteX132" fmla="*/ 4347292 w 6248109"/>
              <a:gd name="connsiteY132" fmla="*/ 5441865 h 6277652"/>
              <a:gd name="connsiteX133" fmla="*/ 4369526 w 6248109"/>
              <a:gd name="connsiteY133" fmla="*/ 5419616 h 6277652"/>
              <a:gd name="connsiteX134" fmla="*/ 4347292 w 6248109"/>
              <a:gd name="connsiteY134" fmla="*/ 5397368 h 6277652"/>
              <a:gd name="connsiteX135" fmla="*/ 4400598 w 6248109"/>
              <a:gd name="connsiteY135" fmla="*/ 5396296 h 6277652"/>
              <a:gd name="connsiteX136" fmla="*/ 4377159 w 6248109"/>
              <a:gd name="connsiteY136" fmla="*/ 5419751 h 6277652"/>
              <a:gd name="connsiteX137" fmla="*/ 4400598 w 6248109"/>
              <a:gd name="connsiteY137" fmla="*/ 5443204 h 6277652"/>
              <a:gd name="connsiteX138" fmla="*/ 4424036 w 6248109"/>
              <a:gd name="connsiteY138" fmla="*/ 5419751 h 6277652"/>
              <a:gd name="connsiteX139" fmla="*/ 4400598 w 6248109"/>
              <a:gd name="connsiteY139" fmla="*/ 5396296 h 6277652"/>
              <a:gd name="connsiteX140" fmla="*/ 4454038 w 6248109"/>
              <a:gd name="connsiteY140" fmla="*/ 5395760 h 6277652"/>
              <a:gd name="connsiteX141" fmla="*/ 4429930 w 6248109"/>
              <a:gd name="connsiteY141" fmla="*/ 5419884 h 6277652"/>
              <a:gd name="connsiteX142" fmla="*/ 4454038 w 6248109"/>
              <a:gd name="connsiteY142" fmla="*/ 5444009 h 6277652"/>
              <a:gd name="connsiteX143" fmla="*/ 4478146 w 6248109"/>
              <a:gd name="connsiteY143" fmla="*/ 5419884 h 6277652"/>
              <a:gd name="connsiteX144" fmla="*/ 4454038 w 6248109"/>
              <a:gd name="connsiteY144" fmla="*/ 5395760 h 6277652"/>
              <a:gd name="connsiteX145" fmla="*/ 4293986 w 6248109"/>
              <a:gd name="connsiteY145" fmla="*/ 5350191 h 6277652"/>
              <a:gd name="connsiteX146" fmla="*/ 4277778 w 6248109"/>
              <a:gd name="connsiteY146" fmla="*/ 5366407 h 6277652"/>
              <a:gd name="connsiteX147" fmla="*/ 4293986 w 6248109"/>
              <a:gd name="connsiteY147" fmla="*/ 5382624 h 6277652"/>
              <a:gd name="connsiteX148" fmla="*/ 4310191 w 6248109"/>
              <a:gd name="connsiteY148" fmla="*/ 5366407 h 6277652"/>
              <a:gd name="connsiteX149" fmla="*/ 4293986 w 6248109"/>
              <a:gd name="connsiteY149" fmla="*/ 5350191 h 6277652"/>
              <a:gd name="connsiteX150" fmla="*/ 4347292 w 6248109"/>
              <a:gd name="connsiteY150" fmla="*/ 5342552 h 6277652"/>
              <a:gd name="connsiteX151" fmla="*/ 4323585 w 6248109"/>
              <a:gd name="connsiteY151" fmla="*/ 5366274 h 6277652"/>
              <a:gd name="connsiteX152" fmla="*/ 4347292 w 6248109"/>
              <a:gd name="connsiteY152" fmla="*/ 5389996 h 6277652"/>
              <a:gd name="connsiteX153" fmla="*/ 4370998 w 6248109"/>
              <a:gd name="connsiteY153" fmla="*/ 5366274 h 6277652"/>
              <a:gd name="connsiteX154" fmla="*/ 4347292 w 6248109"/>
              <a:gd name="connsiteY154" fmla="*/ 5342552 h 6277652"/>
              <a:gd name="connsiteX155" fmla="*/ 4507478 w 6248109"/>
              <a:gd name="connsiteY155" fmla="*/ 5342014 h 6277652"/>
              <a:gd name="connsiteX156" fmla="*/ 4482835 w 6248109"/>
              <a:gd name="connsiteY156" fmla="*/ 5366676 h 6277652"/>
              <a:gd name="connsiteX157" fmla="*/ 4507478 w 6248109"/>
              <a:gd name="connsiteY157" fmla="*/ 5391337 h 6277652"/>
              <a:gd name="connsiteX158" fmla="*/ 4532122 w 6248109"/>
              <a:gd name="connsiteY158" fmla="*/ 5366676 h 6277652"/>
              <a:gd name="connsiteX159" fmla="*/ 4507478 w 6248109"/>
              <a:gd name="connsiteY159" fmla="*/ 5342014 h 6277652"/>
              <a:gd name="connsiteX160" fmla="*/ 4400598 w 6248109"/>
              <a:gd name="connsiteY160" fmla="*/ 5341211 h 6277652"/>
              <a:gd name="connsiteX161" fmla="*/ 4375418 w 6248109"/>
              <a:gd name="connsiteY161" fmla="*/ 5366274 h 6277652"/>
              <a:gd name="connsiteX162" fmla="*/ 4400598 w 6248109"/>
              <a:gd name="connsiteY162" fmla="*/ 5391337 h 6277652"/>
              <a:gd name="connsiteX163" fmla="*/ 4425778 w 6248109"/>
              <a:gd name="connsiteY163" fmla="*/ 5366274 h 6277652"/>
              <a:gd name="connsiteX164" fmla="*/ 4400598 w 6248109"/>
              <a:gd name="connsiteY164" fmla="*/ 5341211 h 6277652"/>
              <a:gd name="connsiteX165" fmla="*/ 4454038 w 6248109"/>
              <a:gd name="connsiteY165" fmla="*/ 5340541 h 6277652"/>
              <a:gd name="connsiteX166" fmla="*/ 4428188 w 6248109"/>
              <a:gd name="connsiteY166" fmla="*/ 5366407 h 6277652"/>
              <a:gd name="connsiteX167" fmla="*/ 4454038 w 6248109"/>
              <a:gd name="connsiteY167" fmla="*/ 5392274 h 6277652"/>
              <a:gd name="connsiteX168" fmla="*/ 4479888 w 6248109"/>
              <a:gd name="connsiteY168" fmla="*/ 5366407 h 6277652"/>
              <a:gd name="connsiteX169" fmla="*/ 4454038 w 6248109"/>
              <a:gd name="connsiteY169" fmla="*/ 5340541 h 6277652"/>
              <a:gd name="connsiteX170" fmla="*/ 4533875 w 6248109"/>
              <a:gd name="connsiteY170" fmla="*/ 5313038 h 6277652"/>
              <a:gd name="connsiteX171" fmla="*/ 4533998 w 6248109"/>
              <a:gd name="connsiteY171" fmla="*/ 5313333 h 6277652"/>
              <a:gd name="connsiteX172" fmla="*/ 4533977 w 6248109"/>
              <a:gd name="connsiteY172" fmla="*/ 5313384 h 6277652"/>
              <a:gd name="connsiteX173" fmla="*/ 4533864 w 6248109"/>
              <a:gd name="connsiteY173" fmla="*/ 5313066 h 6277652"/>
              <a:gd name="connsiteX174" fmla="*/ 4293986 w 6248109"/>
              <a:gd name="connsiteY174" fmla="*/ 5300333 h 6277652"/>
              <a:gd name="connsiteX175" fmla="*/ 4281797 w 6248109"/>
              <a:gd name="connsiteY175" fmla="*/ 5312530 h 6277652"/>
              <a:gd name="connsiteX176" fmla="*/ 4293986 w 6248109"/>
              <a:gd name="connsiteY176" fmla="*/ 5324725 h 6277652"/>
              <a:gd name="connsiteX177" fmla="*/ 4306174 w 6248109"/>
              <a:gd name="connsiteY177" fmla="*/ 5312530 h 6277652"/>
              <a:gd name="connsiteX178" fmla="*/ 4293986 w 6248109"/>
              <a:gd name="connsiteY178" fmla="*/ 5300333 h 6277652"/>
              <a:gd name="connsiteX179" fmla="*/ 4454038 w 6248109"/>
              <a:gd name="connsiteY179" fmla="*/ 5288404 h 6277652"/>
              <a:gd name="connsiteX180" fmla="*/ 4429394 w 6248109"/>
              <a:gd name="connsiteY180" fmla="*/ 5313066 h 6277652"/>
              <a:gd name="connsiteX181" fmla="*/ 4454038 w 6248109"/>
              <a:gd name="connsiteY181" fmla="*/ 5337727 h 6277652"/>
              <a:gd name="connsiteX182" fmla="*/ 4478682 w 6248109"/>
              <a:gd name="connsiteY182" fmla="*/ 5313066 h 6277652"/>
              <a:gd name="connsiteX183" fmla="*/ 4454038 w 6248109"/>
              <a:gd name="connsiteY183" fmla="*/ 5288404 h 6277652"/>
              <a:gd name="connsiteX184" fmla="*/ 4400598 w 6248109"/>
              <a:gd name="connsiteY184" fmla="*/ 5288404 h 6277652"/>
              <a:gd name="connsiteX185" fmla="*/ 4375953 w 6248109"/>
              <a:gd name="connsiteY185" fmla="*/ 5313066 h 6277652"/>
              <a:gd name="connsiteX186" fmla="*/ 4400598 w 6248109"/>
              <a:gd name="connsiteY186" fmla="*/ 5337727 h 6277652"/>
              <a:gd name="connsiteX187" fmla="*/ 4425242 w 6248109"/>
              <a:gd name="connsiteY187" fmla="*/ 5313066 h 6277652"/>
              <a:gd name="connsiteX188" fmla="*/ 4400598 w 6248109"/>
              <a:gd name="connsiteY188" fmla="*/ 5288404 h 6277652"/>
              <a:gd name="connsiteX189" fmla="*/ 4347292 w 6248109"/>
              <a:gd name="connsiteY189" fmla="*/ 5288003 h 6277652"/>
              <a:gd name="connsiteX190" fmla="*/ 4322112 w 6248109"/>
              <a:gd name="connsiteY190" fmla="*/ 5313066 h 6277652"/>
              <a:gd name="connsiteX191" fmla="*/ 4347292 w 6248109"/>
              <a:gd name="connsiteY191" fmla="*/ 5338128 h 6277652"/>
              <a:gd name="connsiteX192" fmla="*/ 4372472 w 6248109"/>
              <a:gd name="connsiteY192" fmla="*/ 5313066 h 6277652"/>
              <a:gd name="connsiteX193" fmla="*/ 4347292 w 6248109"/>
              <a:gd name="connsiteY193" fmla="*/ 5288003 h 6277652"/>
              <a:gd name="connsiteX194" fmla="*/ 4533808 w 6248109"/>
              <a:gd name="connsiteY194" fmla="*/ 5259534 h 6277652"/>
              <a:gd name="connsiteX195" fmla="*/ 4533998 w 6248109"/>
              <a:gd name="connsiteY195" fmla="*/ 5259991 h 6277652"/>
              <a:gd name="connsiteX196" fmla="*/ 4533920 w 6248109"/>
              <a:gd name="connsiteY196" fmla="*/ 5260180 h 6277652"/>
              <a:gd name="connsiteX197" fmla="*/ 4533730 w 6248109"/>
              <a:gd name="connsiteY197" fmla="*/ 5259723 h 6277652"/>
              <a:gd name="connsiteX198" fmla="*/ 4240678 w 6248109"/>
              <a:gd name="connsiteY198" fmla="*/ 5251414 h 6277652"/>
              <a:gd name="connsiteX199" fmla="*/ 4232240 w 6248109"/>
              <a:gd name="connsiteY199" fmla="*/ 5259856 h 6277652"/>
              <a:gd name="connsiteX200" fmla="*/ 4240678 w 6248109"/>
              <a:gd name="connsiteY200" fmla="*/ 5268300 h 6277652"/>
              <a:gd name="connsiteX201" fmla="*/ 4249116 w 6248109"/>
              <a:gd name="connsiteY201" fmla="*/ 5259856 h 6277652"/>
              <a:gd name="connsiteX202" fmla="*/ 4240678 w 6248109"/>
              <a:gd name="connsiteY202" fmla="*/ 5251414 h 6277652"/>
              <a:gd name="connsiteX203" fmla="*/ 4293986 w 6248109"/>
              <a:gd name="connsiteY203" fmla="*/ 5241764 h 6277652"/>
              <a:gd name="connsiteX204" fmla="*/ 4276038 w 6248109"/>
              <a:gd name="connsiteY204" fmla="*/ 5259723 h 6277652"/>
              <a:gd name="connsiteX205" fmla="*/ 4293986 w 6248109"/>
              <a:gd name="connsiteY205" fmla="*/ 5277683 h 6277652"/>
              <a:gd name="connsiteX206" fmla="*/ 4311933 w 6248109"/>
              <a:gd name="connsiteY206" fmla="*/ 5259723 h 6277652"/>
              <a:gd name="connsiteX207" fmla="*/ 4293986 w 6248109"/>
              <a:gd name="connsiteY207" fmla="*/ 5241764 h 6277652"/>
              <a:gd name="connsiteX208" fmla="*/ 4454038 w 6248109"/>
              <a:gd name="connsiteY208" fmla="*/ 5235062 h 6277652"/>
              <a:gd name="connsiteX209" fmla="*/ 4429394 w 6248109"/>
              <a:gd name="connsiteY209" fmla="*/ 5259723 h 6277652"/>
              <a:gd name="connsiteX210" fmla="*/ 4454038 w 6248109"/>
              <a:gd name="connsiteY210" fmla="*/ 5284383 h 6277652"/>
              <a:gd name="connsiteX211" fmla="*/ 4478682 w 6248109"/>
              <a:gd name="connsiteY211" fmla="*/ 5259723 h 6277652"/>
              <a:gd name="connsiteX212" fmla="*/ 4454038 w 6248109"/>
              <a:gd name="connsiteY212" fmla="*/ 5235062 h 6277652"/>
              <a:gd name="connsiteX213" fmla="*/ 4400598 w 6248109"/>
              <a:gd name="connsiteY213" fmla="*/ 5235062 h 6277652"/>
              <a:gd name="connsiteX214" fmla="*/ 4375953 w 6248109"/>
              <a:gd name="connsiteY214" fmla="*/ 5259723 h 6277652"/>
              <a:gd name="connsiteX215" fmla="*/ 4400598 w 6248109"/>
              <a:gd name="connsiteY215" fmla="*/ 5284383 h 6277652"/>
              <a:gd name="connsiteX216" fmla="*/ 4425242 w 6248109"/>
              <a:gd name="connsiteY216" fmla="*/ 5259723 h 6277652"/>
              <a:gd name="connsiteX217" fmla="*/ 4400598 w 6248109"/>
              <a:gd name="connsiteY217" fmla="*/ 5235062 h 6277652"/>
              <a:gd name="connsiteX218" fmla="*/ 4347292 w 6248109"/>
              <a:gd name="connsiteY218" fmla="*/ 5233722 h 6277652"/>
              <a:gd name="connsiteX219" fmla="*/ 4321442 w 6248109"/>
              <a:gd name="connsiteY219" fmla="*/ 5259589 h 6277652"/>
              <a:gd name="connsiteX220" fmla="*/ 4347292 w 6248109"/>
              <a:gd name="connsiteY220" fmla="*/ 5285456 h 6277652"/>
              <a:gd name="connsiteX221" fmla="*/ 4373142 w 6248109"/>
              <a:gd name="connsiteY221" fmla="*/ 5259589 h 6277652"/>
              <a:gd name="connsiteX222" fmla="*/ 4347292 w 6248109"/>
              <a:gd name="connsiteY222" fmla="*/ 5233722 h 6277652"/>
              <a:gd name="connsiteX223" fmla="*/ 4587332 w 6248109"/>
              <a:gd name="connsiteY223" fmla="*/ 5206126 h 6277652"/>
              <a:gd name="connsiteX224" fmla="*/ 4587438 w 6248109"/>
              <a:gd name="connsiteY224" fmla="*/ 5206381 h 6277652"/>
              <a:gd name="connsiteX225" fmla="*/ 4587274 w 6248109"/>
              <a:gd name="connsiteY225" fmla="*/ 5206775 h 6277652"/>
              <a:gd name="connsiteX226" fmla="*/ 4587171 w 6248109"/>
              <a:gd name="connsiteY226" fmla="*/ 5206515 h 6277652"/>
              <a:gd name="connsiteX227" fmla="*/ 4187372 w 6248109"/>
              <a:gd name="connsiteY227" fmla="*/ 5201154 h 6277652"/>
              <a:gd name="connsiteX228" fmla="*/ 4178934 w 6248109"/>
              <a:gd name="connsiteY228" fmla="*/ 5209598 h 6277652"/>
              <a:gd name="connsiteX229" fmla="*/ 4187372 w 6248109"/>
              <a:gd name="connsiteY229" fmla="*/ 5218040 h 6277652"/>
              <a:gd name="connsiteX230" fmla="*/ 4195810 w 6248109"/>
              <a:gd name="connsiteY230" fmla="*/ 5209598 h 6277652"/>
              <a:gd name="connsiteX231" fmla="*/ 4187372 w 6248109"/>
              <a:gd name="connsiteY231" fmla="*/ 5201154 h 6277652"/>
              <a:gd name="connsiteX232" fmla="*/ 4240678 w 6248109"/>
              <a:gd name="connsiteY232" fmla="*/ 5183998 h 6277652"/>
              <a:gd name="connsiteX233" fmla="*/ 4218176 w 6248109"/>
              <a:gd name="connsiteY233" fmla="*/ 5206515 h 6277652"/>
              <a:gd name="connsiteX234" fmla="*/ 4240678 w 6248109"/>
              <a:gd name="connsiteY234" fmla="*/ 5229031 h 6277652"/>
              <a:gd name="connsiteX235" fmla="*/ 4263180 w 6248109"/>
              <a:gd name="connsiteY235" fmla="*/ 5206515 h 6277652"/>
              <a:gd name="connsiteX236" fmla="*/ 4240678 w 6248109"/>
              <a:gd name="connsiteY236" fmla="*/ 5183998 h 6277652"/>
              <a:gd name="connsiteX237" fmla="*/ 4454038 w 6248109"/>
              <a:gd name="connsiteY237" fmla="*/ 5181720 h 6277652"/>
              <a:gd name="connsiteX238" fmla="*/ 4429394 w 6248109"/>
              <a:gd name="connsiteY238" fmla="*/ 5206381 h 6277652"/>
              <a:gd name="connsiteX239" fmla="*/ 4454038 w 6248109"/>
              <a:gd name="connsiteY239" fmla="*/ 5231042 h 6277652"/>
              <a:gd name="connsiteX240" fmla="*/ 4478682 w 6248109"/>
              <a:gd name="connsiteY240" fmla="*/ 5206381 h 6277652"/>
              <a:gd name="connsiteX241" fmla="*/ 4454038 w 6248109"/>
              <a:gd name="connsiteY241" fmla="*/ 5181720 h 6277652"/>
              <a:gd name="connsiteX242" fmla="*/ 4400598 w 6248109"/>
              <a:gd name="connsiteY242" fmla="*/ 5181720 h 6277652"/>
              <a:gd name="connsiteX243" fmla="*/ 4375953 w 6248109"/>
              <a:gd name="connsiteY243" fmla="*/ 5206381 h 6277652"/>
              <a:gd name="connsiteX244" fmla="*/ 4400598 w 6248109"/>
              <a:gd name="connsiteY244" fmla="*/ 5231042 h 6277652"/>
              <a:gd name="connsiteX245" fmla="*/ 4425242 w 6248109"/>
              <a:gd name="connsiteY245" fmla="*/ 5206381 h 6277652"/>
              <a:gd name="connsiteX246" fmla="*/ 4400598 w 6248109"/>
              <a:gd name="connsiteY246" fmla="*/ 5181720 h 6277652"/>
              <a:gd name="connsiteX247" fmla="*/ 4293986 w 6248109"/>
              <a:gd name="connsiteY247" fmla="*/ 5181720 h 6277652"/>
              <a:gd name="connsiteX248" fmla="*/ 4269342 w 6248109"/>
              <a:gd name="connsiteY248" fmla="*/ 5206381 h 6277652"/>
              <a:gd name="connsiteX249" fmla="*/ 4293986 w 6248109"/>
              <a:gd name="connsiteY249" fmla="*/ 5231042 h 6277652"/>
              <a:gd name="connsiteX250" fmla="*/ 4318629 w 6248109"/>
              <a:gd name="connsiteY250" fmla="*/ 5206381 h 6277652"/>
              <a:gd name="connsiteX251" fmla="*/ 4293986 w 6248109"/>
              <a:gd name="connsiteY251" fmla="*/ 5181720 h 6277652"/>
              <a:gd name="connsiteX252" fmla="*/ 4507478 w 6248109"/>
              <a:gd name="connsiteY252" fmla="*/ 5180112 h 6277652"/>
              <a:gd name="connsiteX253" fmla="*/ 4480959 w 6248109"/>
              <a:gd name="connsiteY253" fmla="*/ 5206648 h 6277652"/>
              <a:gd name="connsiteX254" fmla="*/ 4507478 w 6248109"/>
              <a:gd name="connsiteY254" fmla="*/ 5233186 h 6277652"/>
              <a:gd name="connsiteX255" fmla="*/ 4533998 w 6248109"/>
              <a:gd name="connsiteY255" fmla="*/ 5206648 h 6277652"/>
              <a:gd name="connsiteX256" fmla="*/ 4507478 w 6248109"/>
              <a:gd name="connsiteY256" fmla="*/ 5180112 h 6277652"/>
              <a:gd name="connsiteX257" fmla="*/ 4347292 w 6248109"/>
              <a:gd name="connsiteY257" fmla="*/ 5179709 h 6277652"/>
              <a:gd name="connsiteX258" fmla="*/ 4320772 w 6248109"/>
              <a:gd name="connsiteY258" fmla="*/ 5206246 h 6277652"/>
              <a:gd name="connsiteX259" fmla="*/ 4347292 w 6248109"/>
              <a:gd name="connsiteY259" fmla="*/ 5232784 h 6277652"/>
              <a:gd name="connsiteX260" fmla="*/ 4373812 w 6248109"/>
              <a:gd name="connsiteY260" fmla="*/ 5206246 h 6277652"/>
              <a:gd name="connsiteX261" fmla="*/ 4347292 w 6248109"/>
              <a:gd name="connsiteY261" fmla="*/ 5179709 h 6277652"/>
              <a:gd name="connsiteX262" fmla="*/ 4626414 w 6248109"/>
              <a:gd name="connsiteY262" fmla="*/ 5179173 h 6277652"/>
              <a:gd name="connsiteX263" fmla="*/ 4619181 w 6248109"/>
              <a:gd name="connsiteY263" fmla="*/ 5180513 h 6277652"/>
              <a:gd name="connsiteX264" fmla="*/ 4613690 w 6248109"/>
              <a:gd name="connsiteY264" fmla="*/ 5179977 h 6277652"/>
              <a:gd name="connsiteX265" fmla="*/ 4594955 w 6248109"/>
              <a:gd name="connsiteY265" fmla="*/ 5187768 h 6277652"/>
              <a:gd name="connsiteX266" fmla="*/ 4587332 w 6248109"/>
              <a:gd name="connsiteY266" fmla="*/ 5206126 h 6277652"/>
              <a:gd name="connsiteX267" fmla="*/ 4579653 w 6248109"/>
              <a:gd name="connsiteY267" fmla="*/ 5187633 h 6277652"/>
              <a:gd name="connsiteX268" fmla="*/ 4560919 w 6248109"/>
              <a:gd name="connsiteY268" fmla="*/ 5179843 h 6277652"/>
              <a:gd name="connsiteX269" fmla="*/ 4534400 w 6248109"/>
              <a:gd name="connsiteY269" fmla="*/ 5206381 h 6277652"/>
              <a:gd name="connsiteX270" fmla="*/ 4560919 w 6248109"/>
              <a:gd name="connsiteY270" fmla="*/ 5232917 h 6277652"/>
              <a:gd name="connsiteX271" fmla="*/ 4579653 w 6248109"/>
              <a:gd name="connsiteY271" fmla="*/ 5225127 h 6277652"/>
              <a:gd name="connsiteX272" fmla="*/ 4587274 w 6248109"/>
              <a:gd name="connsiteY272" fmla="*/ 5206775 h 6277652"/>
              <a:gd name="connsiteX273" fmla="*/ 4594270 w 6248109"/>
              <a:gd name="connsiteY273" fmla="*/ 5224473 h 6277652"/>
              <a:gd name="connsiteX274" fmla="*/ 4585162 w 6248109"/>
              <a:gd name="connsiteY274" fmla="*/ 5250743 h 6277652"/>
              <a:gd name="connsiteX275" fmla="*/ 4560249 w 6248109"/>
              <a:gd name="connsiteY275" fmla="*/ 5233186 h 6277652"/>
              <a:gd name="connsiteX276" fmla="*/ 4541515 w 6248109"/>
              <a:gd name="connsiteY276" fmla="*/ 5240976 h 6277652"/>
              <a:gd name="connsiteX277" fmla="*/ 4533808 w 6248109"/>
              <a:gd name="connsiteY277" fmla="*/ 5259534 h 6277652"/>
              <a:gd name="connsiteX278" fmla="*/ 4526213 w 6248109"/>
              <a:gd name="connsiteY278" fmla="*/ 5241244 h 6277652"/>
              <a:gd name="connsiteX279" fmla="*/ 4507478 w 6248109"/>
              <a:gd name="connsiteY279" fmla="*/ 5233454 h 6277652"/>
              <a:gd name="connsiteX280" fmla="*/ 4480959 w 6248109"/>
              <a:gd name="connsiteY280" fmla="*/ 5259991 h 6277652"/>
              <a:gd name="connsiteX281" fmla="*/ 4507478 w 6248109"/>
              <a:gd name="connsiteY281" fmla="*/ 5286528 h 6277652"/>
              <a:gd name="connsiteX282" fmla="*/ 4526213 w 6248109"/>
              <a:gd name="connsiteY282" fmla="*/ 5278738 h 6277652"/>
              <a:gd name="connsiteX283" fmla="*/ 4533920 w 6248109"/>
              <a:gd name="connsiteY283" fmla="*/ 5260180 h 6277652"/>
              <a:gd name="connsiteX284" fmla="*/ 4541515 w 6248109"/>
              <a:gd name="connsiteY284" fmla="*/ 5278470 h 6277652"/>
              <a:gd name="connsiteX285" fmla="*/ 4560249 w 6248109"/>
              <a:gd name="connsiteY285" fmla="*/ 5286261 h 6277652"/>
              <a:gd name="connsiteX286" fmla="*/ 4574313 w 6248109"/>
              <a:gd name="connsiteY286" fmla="*/ 5282239 h 6277652"/>
              <a:gd name="connsiteX287" fmla="*/ 4571902 w 6248109"/>
              <a:gd name="connsiteY287" fmla="*/ 5289342 h 6277652"/>
              <a:gd name="connsiteX288" fmla="*/ 4560383 w 6248109"/>
              <a:gd name="connsiteY288" fmla="*/ 5286528 h 6277652"/>
              <a:gd name="connsiteX289" fmla="*/ 4541649 w 6248109"/>
              <a:gd name="connsiteY289" fmla="*/ 5294318 h 6277652"/>
              <a:gd name="connsiteX290" fmla="*/ 4533875 w 6248109"/>
              <a:gd name="connsiteY290" fmla="*/ 5313038 h 6277652"/>
              <a:gd name="connsiteX291" fmla="*/ 4526213 w 6248109"/>
              <a:gd name="connsiteY291" fmla="*/ 5294587 h 6277652"/>
              <a:gd name="connsiteX292" fmla="*/ 4507478 w 6248109"/>
              <a:gd name="connsiteY292" fmla="*/ 5286797 h 6277652"/>
              <a:gd name="connsiteX293" fmla="*/ 4480959 w 6248109"/>
              <a:gd name="connsiteY293" fmla="*/ 5313333 h 6277652"/>
              <a:gd name="connsiteX294" fmla="*/ 4507478 w 6248109"/>
              <a:gd name="connsiteY294" fmla="*/ 5339871 h 6277652"/>
              <a:gd name="connsiteX295" fmla="*/ 4526213 w 6248109"/>
              <a:gd name="connsiteY295" fmla="*/ 5332080 h 6277652"/>
              <a:gd name="connsiteX296" fmla="*/ 4533977 w 6248109"/>
              <a:gd name="connsiteY296" fmla="*/ 5313384 h 6277652"/>
              <a:gd name="connsiteX297" fmla="*/ 4539858 w 6248109"/>
              <a:gd name="connsiteY297" fmla="*/ 5329936 h 6277652"/>
              <a:gd name="connsiteX298" fmla="*/ 4554892 w 6248109"/>
              <a:gd name="connsiteY298" fmla="*/ 5339066 h 6277652"/>
              <a:gd name="connsiteX299" fmla="*/ 4553553 w 6248109"/>
              <a:gd name="connsiteY299" fmla="*/ 5342819 h 6277652"/>
              <a:gd name="connsiteX300" fmla="*/ 4535739 w 6248109"/>
              <a:gd name="connsiteY300" fmla="*/ 5366407 h 6277652"/>
              <a:gd name="connsiteX301" fmla="*/ 4540428 w 6248109"/>
              <a:gd name="connsiteY301" fmla="*/ 5380882 h 6277652"/>
              <a:gd name="connsiteX302" fmla="*/ 4530114 w 6248109"/>
              <a:gd name="connsiteY302" fmla="*/ 5411038 h 6277652"/>
              <a:gd name="connsiteX303" fmla="*/ 4507212 w 6248109"/>
              <a:gd name="connsiteY303" fmla="*/ 5395223 h 6277652"/>
              <a:gd name="connsiteX304" fmla="*/ 4482568 w 6248109"/>
              <a:gd name="connsiteY304" fmla="*/ 5419884 h 6277652"/>
              <a:gd name="connsiteX305" fmla="*/ 4507212 w 6248109"/>
              <a:gd name="connsiteY305" fmla="*/ 5444545 h 6277652"/>
              <a:gd name="connsiteX306" fmla="*/ 4519934 w 6248109"/>
              <a:gd name="connsiteY306" fmla="*/ 5440926 h 6277652"/>
              <a:gd name="connsiteX307" fmla="*/ 4515917 w 6248109"/>
              <a:gd name="connsiteY307" fmla="*/ 5452453 h 6277652"/>
              <a:gd name="connsiteX308" fmla="*/ 4507212 w 6248109"/>
              <a:gd name="connsiteY308" fmla="*/ 5450710 h 6277652"/>
              <a:gd name="connsiteX309" fmla="*/ 4484710 w 6248109"/>
              <a:gd name="connsiteY309" fmla="*/ 5473226 h 6277652"/>
              <a:gd name="connsiteX310" fmla="*/ 4501317 w 6248109"/>
              <a:gd name="connsiteY310" fmla="*/ 5494939 h 6277652"/>
              <a:gd name="connsiteX311" fmla="*/ 4395642 w 6248109"/>
              <a:gd name="connsiteY311" fmla="*/ 5801724 h 6277652"/>
              <a:gd name="connsiteX312" fmla="*/ 4397517 w 6248109"/>
              <a:gd name="connsiteY312" fmla="*/ 5817540 h 6277652"/>
              <a:gd name="connsiteX313" fmla="*/ 4411178 w 6248109"/>
              <a:gd name="connsiteY313" fmla="*/ 5824241 h 6277652"/>
              <a:gd name="connsiteX314" fmla="*/ 5193096 w 6248109"/>
              <a:gd name="connsiteY314" fmla="*/ 5824241 h 6277652"/>
              <a:gd name="connsiteX315" fmla="*/ 5207696 w 6248109"/>
              <a:gd name="connsiteY315" fmla="*/ 5818612 h 6277652"/>
              <a:gd name="connsiteX316" fmla="*/ 5216000 w 6248109"/>
              <a:gd name="connsiteY316" fmla="*/ 5805343 h 6277652"/>
              <a:gd name="connsiteX317" fmla="*/ 5251091 w 6248109"/>
              <a:gd name="connsiteY317" fmla="*/ 5631646 h 6277652"/>
              <a:gd name="connsiteX318" fmla="*/ 5438734 w 6248109"/>
              <a:gd name="connsiteY318" fmla="*/ 5631646 h 6277652"/>
              <a:gd name="connsiteX319" fmla="*/ 5453333 w 6248109"/>
              <a:gd name="connsiteY319" fmla="*/ 5626151 h 6277652"/>
              <a:gd name="connsiteX320" fmla="*/ 5461638 w 6248109"/>
              <a:gd name="connsiteY320" fmla="*/ 5612882 h 6277652"/>
              <a:gd name="connsiteX321" fmla="*/ 5498604 w 6248109"/>
              <a:gd name="connsiteY321" fmla="*/ 5433153 h 6277652"/>
              <a:gd name="connsiteX322" fmla="*/ 5764200 w 6248109"/>
              <a:gd name="connsiteY322" fmla="*/ 5433153 h 6277652"/>
              <a:gd name="connsiteX323" fmla="*/ 5778932 w 6248109"/>
              <a:gd name="connsiteY323" fmla="*/ 5427523 h 6277652"/>
              <a:gd name="connsiteX324" fmla="*/ 5787236 w 6248109"/>
              <a:gd name="connsiteY324" fmla="*/ 5414121 h 6277652"/>
              <a:gd name="connsiteX325" fmla="*/ 5829292 w 6248109"/>
              <a:gd name="connsiteY325" fmla="*/ 5198875 h 6277652"/>
              <a:gd name="connsiteX326" fmla="*/ 5828890 w 6248109"/>
              <a:gd name="connsiteY326" fmla="*/ 5199009 h 6277652"/>
              <a:gd name="connsiteX327" fmla="*/ 5825676 w 6248109"/>
              <a:gd name="connsiteY327" fmla="*/ 5185070 h 6277652"/>
              <a:gd name="connsiteX328" fmla="*/ 5812684 w 6248109"/>
              <a:gd name="connsiteY328" fmla="*/ 5179173 h 6277652"/>
              <a:gd name="connsiteX329" fmla="*/ 4987371 w 6248109"/>
              <a:gd name="connsiteY329" fmla="*/ 5136821 h 6277652"/>
              <a:gd name="connsiteX330" fmla="*/ 4971299 w 6248109"/>
              <a:gd name="connsiteY330" fmla="*/ 5152904 h 6277652"/>
              <a:gd name="connsiteX331" fmla="*/ 4987371 w 6248109"/>
              <a:gd name="connsiteY331" fmla="*/ 5168987 h 6277652"/>
              <a:gd name="connsiteX332" fmla="*/ 5003443 w 6248109"/>
              <a:gd name="connsiteY332" fmla="*/ 5152904 h 6277652"/>
              <a:gd name="connsiteX333" fmla="*/ 4987371 w 6248109"/>
              <a:gd name="connsiteY333" fmla="*/ 5136821 h 6277652"/>
              <a:gd name="connsiteX334" fmla="*/ 4134066 w 6248109"/>
              <a:gd name="connsiteY334" fmla="*/ 5134944 h 6277652"/>
              <a:gd name="connsiteX335" fmla="*/ 4115716 w 6248109"/>
              <a:gd name="connsiteY335" fmla="*/ 5153307 h 6277652"/>
              <a:gd name="connsiteX336" fmla="*/ 4134066 w 6248109"/>
              <a:gd name="connsiteY336" fmla="*/ 5171668 h 6277652"/>
              <a:gd name="connsiteX337" fmla="*/ 4152414 w 6248109"/>
              <a:gd name="connsiteY337" fmla="*/ 5153307 h 6277652"/>
              <a:gd name="connsiteX338" fmla="*/ 4134066 w 6248109"/>
              <a:gd name="connsiteY338" fmla="*/ 5134944 h 6277652"/>
              <a:gd name="connsiteX339" fmla="*/ 4934064 w 6248109"/>
              <a:gd name="connsiteY339" fmla="*/ 5134677 h 6277652"/>
              <a:gd name="connsiteX340" fmla="*/ 4915716 w 6248109"/>
              <a:gd name="connsiteY340" fmla="*/ 5153038 h 6277652"/>
              <a:gd name="connsiteX341" fmla="*/ 4934064 w 6248109"/>
              <a:gd name="connsiteY341" fmla="*/ 5171399 h 6277652"/>
              <a:gd name="connsiteX342" fmla="*/ 4952413 w 6248109"/>
              <a:gd name="connsiteY342" fmla="*/ 5153038 h 6277652"/>
              <a:gd name="connsiteX343" fmla="*/ 4934064 w 6248109"/>
              <a:gd name="connsiteY343" fmla="*/ 5134677 h 6277652"/>
              <a:gd name="connsiteX344" fmla="*/ 4187372 w 6248109"/>
              <a:gd name="connsiteY344" fmla="*/ 5132800 h 6277652"/>
              <a:gd name="connsiteX345" fmla="*/ 4166746 w 6248109"/>
              <a:gd name="connsiteY345" fmla="*/ 5153307 h 6277652"/>
              <a:gd name="connsiteX346" fmla="*/ 4187372 w 6248109"/>
              <a:gd name="connsiteY346" fmla="*/ 5173812 h 6277652"/>
              <a:gd name="connsiteX347" fmla="*/ 4207999 w 6248109"/>
              <a:gd name="connsiteY347" fmla="*/ 5153307 h 6277652"/>
              <a:gd name="connsiteX348" fmla="*/ 4187372 w 6248109"/>
              <a:gd name="connsiteY348" fmla="*/ 5132800 h 6277652"/>
              <a:gd name="connsiteX349" fmla="*/ 4880758 w 6248109"/>
              <a:gd name="connsiteY349" fmla="*/ 5132399 h 6277652"/>
              <a:gd name="connsiteX350" fmla="*/ 4860132 w 6248109"/>
              <a:gd name="connsiteY350" fmla="*/ 5152904 h 6277652"/>
              <a:gd name="connsiteX351" fmla="*/ 4880758 w 6248109"/>
              <a:gd name="connsiteY351" fmla="*/ 5173410 h 6277652"/>
              <a:gd name="connsiteX352" fmla="*/ 4901384 w 6248109"/>
              <a:gd name="connsiteY352" fmla="*/ 5152904 h 6277652"/>
              <a:gd name="connsiteX353" fmla="*/ 4880758 w 6248109"/>
              <a:gd name="connsiteY353" fmla="*/ 5132399 h 6277652"/>
              <a:gd name="connsiteX354" fmla="*/ 4240678 w 6248109"/>
              <a:gd name="connsiteY354" fmla="*/ 5130790 h 6277652"/>
              <a:gd name="connsiteX355" fmla="*/ 4218176 w 6248109"/>
              <a:gd name="connsiteY355" fmla="*/ 5153307 h 6277652"/>
              <a:gd name="connsiteX356" fmla="*/ 4240678 w 6248109"/>
              <a:gd name="connsiteY356" fmla="*/ 5175823 h 6277652"/>
              <a:gd name="connsiteX357" fmla="*/ 4263180 w 6248109"/>
              <a:gd name="connsiteY357" fmla="*/ 5153307 h 6277652"/>
              <a:gd name="connsiteX358" fmla="*/ 4240678 w 6248109"/>
              <a:gd name="connsiteY358" fmla="*/ 5130790 h 6277652"/>
              <a:gd name="connsiteX359" fmla="*/ 4827452 w 6248109"/>
              <a:gd name="connsiteY359" fmla="*/ 5130388 h 6277652"/>
              <a:gd name="connsiteX360" fmla="*/ 4804950 w 6248109"/>
              <a:gd name="connsiteY360" fmla="*/ 5152904 h 6277652"/>
              <a:gd name="connsiteX361" fmla="*/ 4827452 w 6248109"/>
              <a:gd name="connsiteY361" fmla="*/ 5175421 h 6277652"/>
              <a:gd name="connsiteX362" fmla="*/ 4849952 w 6248109"/>
              <a:gd name="connsiteY362" fmla="*/ 5152904 h 6277652"/>
              <a:gd name="connsiteX363" fmla="*/ 4827452 w 6248109"/>
              <a:gd name="connsiteY363" fmla="*/ 5130388 h 6277652"/>
              <a:gd name="connsiteX364" fmla="*/ 4454038 w 6248109"/>
              <a:gd name="connsiteY364" fmla="*/ 5128511 h 6277652"/>
              <a:gd name="connsiteX365" fmla="*/ 4429394 w 6248109"/>
              <a:gd name="connsiteY365" fmla="*/ 5153172 h 6277652"/>
              <a:gd name="connsiteX366" fmla="*/ 4454038 w 6248109"/>
              <a:gd name="connsiteY366" fmla="*/ 5177832 h 6277652"/>
              <a:gd name="connsiteX367" fmla="*/ 4478682 w 6248109"/>
              <a:gd name="connsiteY367" fmla="*/ 5153172 h 6277652"/>
              <a:gd name="connsiteX368" fmla="*/ 4454038 w 6248109"/>
              <a:gd name="connsiteY368" fmla="*/ 5128511 h 6277652"/>
              <a:gd name="connsiteX369" fmla="*/ 4400598 w 6248109"/>
              <a:gd name="connsiteY369" fmla="*/ 5128511 h 6277652"/>
              <a:gd name="connsiteX370" fmla="*/ 4375953 w 6248109"/>
              <a:gd name="connsiteY370" fmla="*/ 5153172 h 6277652"/>
              <a:gd name="connsiteX371" fmla="*/ 4400598 w 6248109"/>
              <a:gd name="connsiteY371" fmla="*/ 5177832 h 6277652"/>
              <a:gd name="connsiteX372" fmla="*/ 4425242 w 6248109"/>
              <a:gd name="connsiteY372" fmla="*/ 5153172 h 6277652"/>
              <a:gd name="connsiteX373" fmla="*/ 4400598 w 6248109"/>
              <a:gd name="connsiteY373" fmla="*/ 5128511 h 6277652"/>
              <a:gd name="connsiteX374" fmla="*/ 4293986 w 6248109"/>
              <a:gd name="connsiteY374" fmla="*/ 5128511 h 6277652"/>
              <a:gd name="connsiteX375" fmla="*/ 4269342 w 6248109"/>
              <a:gd name="connsiteY375" fmla="*/ 5153172 h 6277652"/>
              <a:gd name="connsiteX376" fmla="*/ 4293986 w 6248109"/>
              <a:gd name="connsiteY376" fmla="*/ 5177832 h 6277652"/>
              <a:gd name="connsiteX377" fmla="*/ 4318629 w 6248109"/>
              <a:gd name="connsiteY377" fmla="*/ 5153172 h 6277652"/>
              <a:gd name="connsiteX378" fmla="*/ 4293986 w 6248109"/>
              <a:gd name="connsiteY378" fmla="*/ 5128511 h 6277652"/>
              <a:gd name="connsiteX379" fmla="*/ 4774145 w 6248109"/>
              <a:gd name="connsiteY379" fmla="*/ 5128377 h 6277652"/>
              <a:gd name="connsiteX380" fmla="*/ 4749501 w 6248109"/>
              <a:gd name="connsiteY380" fmla="*/ 5153038 h 6277652"/>
              <a:gd name="connsiteX381" fmla="*/ 4774145 w 6248109"/>
              <a:gd name="connsiteY381" fmla="*/ 5177699 h 6277652"/>
              <a:gd name="connsiteX382" fmla="*/ 4798789 w 6248109"/>
              <a:gd name="connsiteY382" fmla="*/ 5153038 h 6277652"/>
              <a:gd name="connsiteX383" fmla="*/ 4774145 w 6248109"/>
              <a:gd name="connsiteY383" fmla="*/ 5128377 h 6277652"/>
              <a:gd name="connsiteX384" fmla="*/ 4720838 w 6248109"/>
              <a:gd name="connsiteY384" fmla="*/ 5128243 h 6277652"/>
              <a:gd name="connsiteX385" fmla="*/ 4696194 w 6248109"/>
              <a:gd name="connsiteY385" fmla="*/ 5152904 h 6277652"/>
              <a:gd name="connsiteX386" fmla="*/ 4720838 w 6248109"/>
              <a:gd name="connsiteY386" fmla="*/ 5177565 h 6277652"/>
              <a:gd name="connsiteX387" fmla="*/ 4745482 w 6248109"/>
              <a:gd name="connsiteY387" fmla="*/ 5152904 h 6277652"/>
              <a:gd name="connsiteX388" fmla="*/ 4720838 w 6248109"/>
              <a:gd name="connsiteY388" fmla="*/ 5128243 h 6277652"/>
              <a:gd name="connsiteX389" fmla="*/ 4667532 w 6248109"/>
              <a:gd name="connsiteY389" fmla="*/ 5128243 h 6277652"/>
              <a:gd name="connsiteX390" fmla="*/ 4642888 w 6248109"/>
              <a:gd name="connsiteY390" fmla="*/ 5152904 h 6277652"/>
              <a:gd name="connsiteX391" fmla="*/ 4667532 w 6248109"/>
              <a:gd name="connsiteY391" fmla="*/ 5177565 h 6277652"/>
              <a:gd name="connsiteX392" fmla="*/ 4692176 w 6248109"/>
              <a:gd name="connsiteY392" fmla="*/ 5152904 h 6277652"/>
              <a:gd name="connsiteX393" fmla="*/ 4667532 w 6248109"/>
              <a:gd name="connsiteY393" fmla="*/ 5128243 h 6277652"/>
              <a:gd name="connsiteX394" fmla="*/ 4507478 w 6248109"/>
              <a:gd name="connsiteY394" fmla="*/ 5126902 h 6277652"/>
              <a:gd name="connsiteX395" fmla="*/ 4480959 w 6248109"/>
              <a:gd name="connsiteY395" fmla="*/ 5153440 h 6277652"/>
              <a:gd name="connsiteX396" fmla="*/ 4507478 w 6248109"/>
              <a:gd name="connsiteY396" fmla="*/ 5179977 h 6277652"/>
              <a:gd name="connsiteX397" fmla="*/ 4533998 w 6248109"/>
              <a:gd name="connsiteY397" fmla="*/ 5153440 h 6277652"/>
              <a:gd name="connsiteX398" fmla="*/ 4507478 w 6248109"/>
              <a:gd name="connsiteY398" fmla="*/ 5126902 h 6277652"/>
              <a:gd name="connsiteX399" fmla="*/ 4614226 w 6248109"/>
              <a:gd name="connsiteY399" fmla="*/ 5126635 h 6277652"/>
              <a:gd name="connsiteX400" fmla="*/ 4587706 w 6248109"/>
              <a:gd name="connsiteY400" fmla="*/ 5153172 h 6277652"/>
              <a:gd name="connsiteX401" fmla="*/ 4614226 w 6248109"/>
              <a:gd name="connsiteY401" fmla="*/ 5179709 h 6277652"/>
              <a:gd name="connsiteX402" fmla="*/ 4640745 w 6248109"/>
              <a:gd name="connsiteY402" fmla="*/ 5153172 h 6277652"/>
              <a:gd name="connsiteX403" fmla="*/ 4614226 w 6248109"/>
              <a:gd name="connsiteY403" fmla="*/ 5126635 h 6277652"/>
              <a:gd name="connsiteX404" fmla="*/ 4560919 w 6248109"/>
              <a:gd name="connsiteY404" fmla="*/ 5126635 h 6277652"/>
              <a:gd name="connsiteX405" fmla="*/ 4534400 w 6248109"/>
              <a:gd name="connsiteY405" fmla="*/ 5153172 h 6277652"/>
              <a:gd name="connsiteX406" fmla="*/ 4560919 w 6248109"/>
              <a:gd name="connsiteY406" fmla="*/ 5179709 h 6277652"/>
              <a:gd name="connsiteX407" fmla="*/ 4587438 w 6248109"/>
              <a:gd name="connsiteY407" fmla="*/ 5153172 h 6277652"/>
              <a:gd name="connsiteX408" fmla="*/ 4560919 w 6248109"/>
              <a:gd name="connsiteY408" fmla="*/ 5126635 h 6277652"/>
              <a:gd name="connsiteX409" fmla="*/ 4347292 w 6248109"/>
              <a:gd name="connsiteY409" fmla="*/ 5126501 h 6277652"/>
              <a:gd name="connsiteX410" fmla="*/ 4320772 w 6248109"/>
              <a:gd name="connsiteY410" fmla="*/ 5153038 h 6277652"/>
              <a:gd name="connsiteX411" fmla="*/ 4347292 w 6248109"/>
              <a:gd name="connsiteY411" fmla="*/ 5179576 h 6277652"/>
              <a:gd name="connsiteX412" fmla="*/ 4373812 w 6248109"/>
              <a:gd name="connsiteY412" fmla="*/ 5153038 h 6277652"/>
              <a:gd name="connsiteX413" fmla="*/ 4347292 w 6248109"/>
              <a:gd name="connsiteY413" fmla="*/ 5126501 h 6277652"/>
              <a:gd name="connsiteX414" fmla="*/ 5093984 w 6248109"/>
              <a:gd name="connsiteY414" fmla="*/ 5088705 h 6277652"/>
              <a:gd name="connsiteX415" fmla="*/ 5083136 w 6248109"/>
              <a:gd name="connsiteY415" fmla="*/ 5099561 h 6277652"/>
              <a:gd name="connsiteX416" fmla="*/ 5093984 w 6248109"/>
              <a:gd name="connsiteY416" fmla="*/ 5110418 h 6277652"/>
              <a:gd name="connsiteX417" fmla="*/ 5104833 w 6248109"/>
              <a:gd name="connsiteY417" fmla="*/ 5099561 h 6277652"/>
              <a:gd name="connsiteX418" fmla="*/ 5093984 w 6248109"/>
              <a:gd name="connsiteY418" fmla="*/ 5088705 h 6277652"/>
              <a:gd name="connsiteX419" fmla="*/ 4027319 w 6248109"/>
              <a:gd name="connsiteY419" fmla="*/ 5086695 h 6277652"/>
              <a:gd name="connsiteX420" fmla="*/ 4014058 w 6248109"/>
              <a:gd name="connsiteY420" fmla="*/ 5099963 h 6277652"/>
              <a:gd name="connsiteX421" fmla="*/ 4027319 w 6248109"/>
              <a:gd name="connsiteY421" fmla="*/ 5113232 h 6277652"/>
              <a:gd name="connsiteX422" fmla="*/ 4040578 w 6248109"/>
              <a:gd name="connsiteY422" fmla="*/ 5099963 h 6277652"/>
              <a:gd name="connsiteX423" fmla="*/ 4027319 w 6248109"/>
              <a:gd name="connsiteY423" fmla="*/ 5086695 h 6277652"/>
              <a:gd name="connsiteX424" fmla="*/ 5040678 w 6248109"/>
              <a:gd name="connsiteY424" fmla="*/ 5086158 h 6277652"/>
              <a:gd name="connsiteX425" fmla="*/ 5027284 w 6248109"/>
              <a:gd name="connsiteY425" fmla="*/ 5099561 h 6277652"/>
              <a:gd name="connsiteX426" fmla="*/ 5040678 w 6248109"/>
              <a:gd name="connsiteY426" fmla="*/ 5112964 h 6277652"/>
              <a:gd name="connsiteX427" fmla="*/ 5054070 w 6248109"/>
              <a:gd name="connsiteY427" fmla="*/ 5099561 h 6277652"/>
              <a:gd name="connsiteX428" fmla="*/ 5040678 w 6248109"/>
              <a:gd name="connsiteY428" fmla="*/ 5086158 h 6277652"/>
              <a:gd name="connsiteX429" fmla="*/ 4080626 w 6248109"/>
              <a:gd name="connsiteY429" fmla="*/ 5084149 h 6277652"/>
              <a:gd name="connsiteX430" fmla="*/ 4064821 w 6248109"/>
              <a:gd name="connsiteY430" fmla="*/ 5099963 h 6277652"/>
              <a:gd name="connsiteX431" fmla="*/ 4080626 w 6248109"/>
              <a:gd name="connsiteY431" fmla="*/ 5115779 h 6277652"/>
              <a:gd name="connsiteX432" fmla="*/ 4096430 w 6248109"/>
              <a:gd name="connsiteY432" fmla="*/ 5099963 h 6277652"/>
              <a:gd name="connsiteX433" fmla="*/ 4080626 w 6248109"/>
              <a:gd name="connsiteY433" fmla="*/ 5084149 h 6277652"/>
              <a:gd name="connsiteX434" fmla="*/ 4987371 w 6248109"/>
              <a:gd name="connsiteY434" fmla="*/ 5083747 h 6277652"/>
              <a:gd name="connsiteX435" fmla="*/ 4971566 w 6248109"/>
              <a:gd name="connsiteY435" fmla="*/ 5099561 h 6277652"/>
              <a:gd name="connsiteX436" fmla="*/ 4987371 w 6248109"/>
              <a:gd name="connsiteY436" fmla="*/ 5115377 h 6277652"/>
              <a:gd name="connsiteX437" fmla="*/ 5003176 w 6248109"/>
              <a:gd name="connsiteY437" fmla="*/ 5099561 h 6277652"/>
              <a:gd name="connsiteX438" fmla="*/ 4987371 w 6248109"/>
              <a:gd name="connsiteY438" fmla="*/ 5083747 h 6277652"/>
              <a:gd name="connsiteX439" fmla="*/ 4134066 w 6248109"/>
              <a:gd name="connsiteY439" fmla="*/ 5081871 h 6277652"/>
              <a:gd name="connsiteX440" fmla="*/ 4116118 w 6248109"/>
              <a:gd name="connsiteY440" fmla="*/ 5099830 h 6277652"/>
              <a:gd name="connsiteX441" fmla="*/ 4134066 w 6248109"/>
              <a:gd name="connsiteY441" fmla="*/ 5117789 h 6277652"/>
              <a:gd name="connsiteX442" fmla="*/ 4152013 w 6248109"/>
              <a:gd name="connsiteY442" fmla="*/ 5099830 h 6277652"/>
              <a:gd name="connsiteX443" fmla="*/ 4134066 w 6248109"/>
              <a:gd name="connsiteY443" fmla="*/ 5081871 h 6277652"/>
              <a:gd name="connsiteX444" fmla="*/ 4934064 w 6248109"/>
              <a:gd name="connsiteY444" fmla="*/ 5081602 h 6277652"/>
              <a:gd name="connsiteX445" fmla="*/ 4916117 w 6248109"/>
              <a:gd name="connsiteY445" fmla="*/ 5099561 h 6277652"/>
              <a:gd name="connsiteX446" fmla="*/ 4934064 w 6248109"/>
              <a:gd name="connsiteY446" fmla="*/ 5117521 h 6277652"/>
              <a:gd name="connsiteX447" fmla="*/ 4952012 w 6248109"/>
              <a:gd name="connsiteY447" fmla="*/ 5099561 h 6277652"/>
              <a:gd name="connsiteX448" fmla="*/ 4934064 w 6248109"/>
              <a:gd name="connsiteY448" fmla="*/ 5081602 h 6277652"/>
              <a:gd name="connsiteX449" fmla="*/ 4187372 w 6248109"/>
              <a:gd name="connsiteY449" fmla="*/ 5079725 h 6277652"/>
              <a:gd name="connsiteX450" fmla="*/ 4167148 w 6248109"/>
              <a:gd name="connsiteY450" fmla="*/ 5099830 h 6277652"/>
              <a:gd name="connsiteX451" fmla="*/ 4187372 w 6248109"/>
              <a:gd name="connsiteY451" fmla="*/ 5119933 h 6277652"/>
              <a:gd name="connsiteX452" fmla="*/ 4207596 w 6248109"/>
              <a:gd name="connsiteY452" fmla="*/ 5099830 h 6277652"/>
              <a:gd name="connsiteX453" fmla="*/ 4187372 w 6248109"/>
              <a:gd name="connsiteY453" fmla="*/ 5079725 h 6277652"/>
              <a:gd name="connsiteX454" fmla="*/ 4880758 w 6248109"/>
              <a:gd name="connsiteY454" fmla="*/ 5079458 h 6277652"/>
              <a:gd name="connsiteX455" fmla="*/ 4860534 w 6248109"/>
              <a:gd name="connsiteY455" fmla="*/ 5099561 h 6277652"/>
              <a:gd name="connsiteX456" fmla="*/ 4880758 w 6248109"/>
              <a:gd name="connsiteY456" fmla="*/ 5119666 h 6277652"/>
              <a:gd name="connsiteX457" fmla="*/ 4900982 w 6248109"/>
              <a:gd name="connsiteY457" fmla="*/ 5099561 h 6277652"/>
              <a:gd name="connsiteX458" fmla="*/ 4880758 w 6248109"/>
              <a:gd name="connsiteY458" fmla="*/ 5079458 h 6277652"/>
              <a:gd name="connsiteX459" fmla="*/ 4240678 w 6248109"/>
              <a:gd name="connsiteY459" fmla="*/ 5077581 h 6277652"/>
              <a:gd name="connsiteX460" fmla="*/ 4218445 w 6248109"/>
              <a:gd name="connsiteY460" fmla="*/ 5099830 h 6277652"/>
              <a:gd name="connsiteX461" fmla="*/ 4240678 w 6248109"/>
              <a:gd name="connsiteY461" fmla="*/ 5122079 h 6277652"/>
              <a:gd name="connsiteX462" fmla="*/ 4262911 w 6248109"/>
              <a:gd name="connsiteY462" fmla="*/ 5099830 h 6277652"/>
              <a:gd name="connsiteX463" fmla="*/ 4240678 w 6248109"/>
              <a:gd name="connsiteY463" fmla="*/ 5077581 h 6277652"/>
              <a:gd name="connsiteX464" fmla="*/ 4827452 w 6248109"/>
              <a:gd name="connsiteY464" fmla="*/ 5077313 h 6277652"/>
              <a:gd name="connsiteX465" fmla="*/ 4805218 w 6248109"/>
              <a:gd name="connsiteY465" fmla="*/ 5099561 h 6277652"/>
              <a:gd name="connsiteX466" fmla="*/ 4827452 w 6248109"/>
              <a:gd name="connsiteY466" fmla="*/ 5121810 h 6277652"/>
              <a:gd name="connsiteX467" fmla="*/ 4849685 w 6248109"/>
              <a:gd name="connsiteY467" fmla="*/ 5099561 h 6277652"/>
              <a:gd name="connsiteX468" fmla="*/ 4827452 w 6248109"/>
              <a:gd name="connsiteY468" fmla="*/ 5077313 h 6277652"/>
              <a:gd name="connsiteX469" fmla="*/ 4293986 w 6248109"/>
              <a:gd name="connsiteY469" fmla="*/ 5075705 h 6277652"/>
              <a:gd name="connsiteX470" fmla="*/ 4269876 w 6248109"/>
              <a:gd name="connsiteY470" fmla="*/ 5099830 h 6277652"/>
              <a:gd name="connsiteX471" fmla="*/ 4293986 w 6248109"/>
              <a:gd name="connsiteY471" fmla="*/ 5123955 h 6277652"/>
              <a:gd name="connsiteX472" fmla="*/ 4318093 w 6248109"/>
              <a:gd name="connsiteY472" fmla="*/ 5099830 h 6277652"/>
              <a:gd name="connsiteX473" fmla="*/ 4293986 w 6248109"/>
              <a:gd name="connsiteY473" fmla="*/ 5075705 h 6277652"/>
              <a:gd name="connsiteX474" fmla="*/ 4774145 w 6248109"/>
              <a:gd name="connsiteY474" fmla="*/ 5075571 h 6277652"/>
              <a:gd name="connsiteX475" fmla="*/ 4750037 w 6248109"/>
              <a:gd name="connsiteY475" fmla="*/ 5099696 h 6277652"/>
              <a:gd name="connsiteX476" fmla="*/ 4774145 w 6248109"/>
              <a:gd name="connsiteY476" fmla="*/ 5123821 h 6277652"/>
              <a:gd name="connsiteX477" fmla="*/ 4798253 w 6248109"/>
              <a:gd name="connsiteY477" fmla="*/ 5099696 h 6277652"/>
              <a:gd name="connsiteX478" fmla="*/ 4774145 w 6248109"/>
              <a:gd name="connsiteY478" fmla="*/ 5075571 h 6277652"/>
              <a:gd name="connsiteX479" fmla="*/ 4454038 w 6248109"/>
              <a:gd name="connsiteY479" fmla="*/ 5075169 h 6277652"/>
              <a:gd name="connsiteX480" fmla="*/ 4429394 w 6248109"/>
              <a:gd name="connsiteY480" fmla="*/ 5099830 h 6277652"/>
              <a:gd name="connsiteX481" fmla="*/ 4454038 w 6248109"/>
              <a:gd name="connsiteY481" fmla="*/ 5124491 h 6277652"/>
              <a:gd name="connsiteX482" fmla="*/ 4478682 w 6248109"/>
              <a:gd name="connsiteY482" fmla="*/ 5099830 h 6277652"/>
              <a:gd name="connsiteX483" fmla="*/ 4454038 w 6248109"/>
              <a:gd name="connsiteY483" fmla="*/ 5075169 h 6277652"/>
              <a:gd name="connsiteX484" fmla="*/ 4400598 w 6248109"/>
              <a:gd name="connsiteY484" fmla="*/ 5075169 h 6277652"/>
              <a:gd name="connsiteX485" fmla="*/ 4375953 w 6248109"/>
              <a:gd name="connsiteY485" fmla="*/ 5099830 h 6277652"/>
              <a:gd name="connsiteX486" fmla="*/ 4400598 w 6248109"/>
              <a:gd name="connsiteY486" fmla="*/ 5124491 h 6277652"/>
              <a:gd name="connsiteX487" fmla="*/ 4425242 w 6248109"/>
              <a:gd name="connsiteY487" fmla="*/ 5099830 h 6277652"/>
              <a:gd name="connsiteX488" fmla="*/ 4400598 w 6248109"/>
              <a:gd name="connsiteY488" fmla="*/ 5075169 h 6277652"/>
              <a:gd name="connsiteX489" fmla="*/ 4720838 w 6248109"/>
              <a:gd name="connsiteY489" fmla="*/ 5074900 h 6277652"/>
              <a:gd name="connsiteX490" fmla="*/ 4696194 w 6248109"/>
              <a:gd name="connsiteY490" fmla="*/ 5099561 h 6277652"/>
              <a:gd name="connsiteX491" fmla="*/ 4720838 w 6248109"/>
              <a:gd name="connsiteY491" fmla="*/ 5124222 h 6277652"/>
              <a:gd name="connsiteX492" fmla="*/ 4745482 w 6248109"/>
              <a:gd name="connsiteY492" fmla="*/ 5099561 h 6277652"/>
              <a:gd name="connsiteX493" fmla="*/ 4720838 w 6248109"/>
              <a:gd name="connsiteY493" fmla="*/ 5074900 h 6277652"/>
              <a:gd name="connsiteX494" fmla="*/ 4667532 w 6248109"/>
              <a:gd name="connsiteY494" fmla="*/ 5074900 h 6277652"/>
              <a:gd name="connsiteX495" fmla="*/ 4642888 w 6248109"/>
              <a:gd name="connsiteY495" fmla="*/ 5099561 h 6277652"/>
              <a:gd name="connsiteX496" fmla="*/ 4667532 w 6248109"/>
              <a:gd name="connsiteY496" fmla="*/ 5124222 h 6277652"/>
              <a:gd name="connsiteX497" fmla="*/ 4692176 w 6248109"/>
              <a:gd name="connsiteY497" fmla="*/ 5099561 h 6277652"/>
              <a:gd name="connsiteX498" fmla="*/ 4667532 w 6248109"/>
              <a:gd name="connsiteY498" fmla="*/ 5074900 h 6277652"/>
              <a:gd name="connsiteX499" fmla="*/ 4347292 w 6248109"/>
              <a:gd name="connsiteY499" fmla="*/ 5073962 h 6277652"/>
              <a:gd name="connsiteX500" fmla="*/ 4321442 w 6248109"/>
              <a:gd name="connsiteY500" fmla="*/ 5099830 h 6277652"/>
              <a:gd name="connsiteX501" fmla="*/ 4347292 w 6248109"/>
              <a:gd name="connsiteY501" fmla="*/ 5125697 h 6277652"/>
              <a:gd name="connsiteX502" fmla="*/ 4373142 w 6248109"/>
              <a:gd name="connsiteY502" fmla="*/ 5099830 h 6277652"/>
              <a:gd name="connsiteX503" fmla="*/ 4347292 w 6248109"/>
              <a:gd name="connsiteY503" fmla="*/ 5073962 h 6277652"/>
              <a:gd name="connsiteX504" fmla="*/ 4507478 w 6248109"/>
              <a:gd name="connsiteY504" fmla="*/ 5073561 h 6277652"/>
              <a:gd name="connsiteX505" fmla="*/ 4480959 w 6248109"/>
              <a:gd name="connsiteY505" fmla="*/ 5100097 h 6277652"/>
              <a:gd name="connsiteX506" fmla="*/ 4507478 w 6248109"/>
              <a:gd name="connsiteY506" fmla="*/ 5126635 h 6277652"/>
              <a:gd name="connsiteX507" fmla="*/ 4533998 w 6248109"/>
              <a:gd name="connsiteY507" fmla="*/ 5100097 h 6277652"/>
              <a:gd name="connsiteX508" fmla="*/ 4507478 w 6248109"/>
              <a:gd name="connsiteY508" fmla="*/ 5073561 h 6277652"/>
              <a:gd name="connsiteX509" fmla="*/ 4614226 w 6248109"/>
              <a:gd name="connsiteY509" fmla="*/ 5073292 h 6277652"/>
              <a:gd name="connsiteX510" fmla="*/ 4587706 w 6248109"/>
              <a:gd name="connsiteY510" fmla="*/ 5099830 h 6277652"/>
              <a:gd name="connsiteX511" fmla="*/ 4614226 w 6248109"/>
              <a:gd name="connsiteY511" fmla="*/ 5126366 h 6277652"/>
              <a:gd name="connsiteX512" fmla="*/ 4640745 w 6248109"/>
              <a:gd name="connsiteY512" fmla="*/ 5099830 h 6277652"/>
              <a:gd name="connsiteX513" fmla="*/ 4614226 w 6248109"/>
              <a:gd name="connsiteY513" fmla="*/ 5073292 h 6277652"/>
              <a:gd name="connsiteX514" fmla="*/ 4560919 w 6248109"/>
              <a:gd name="connsiteY514" fmla="*/ 5073292 h 6277652"/>
              <a:gd name="connsiteX515" fmla="*/ 4534400 w 6248109"/>
              <a:gd name="connsiteY515" fmla="*/ 5099830 h 6277652"/>
              <a:gd name="connsiteX516" fmla="*/ 4560919 w 6248109"/>
              <a:gd name="connsiteY516" fmla="*/ 5126366 h 6277652"/>
              <a:gd name="connsiteX517" fmla="*/ 4587438 w 6248109"/>
              <a:gd name="connsiteY517" fmla="*/ 5099830 h 6277652"/>
              <a:gd name="connsiteX518" fmla="*/ 4560919 w 6248109"/>
              <a:gd name="connsiteY518" fmla="*/ 5073292 h 6277652"/>
              <a:gd name="connsiteX519" fmla="*/ 5147290 w 6248109"/>
              <a:gd name="connsiteY519" fmla="*/ 5038445 h 6277652"/>
              <a:gd name="connsiteX520" fmla="*/ 5139388 w 6248109"/>
              <a:gd name="connsiteY520" fmla="*/ 5046219 h 6277652"/>
              <a:gd name="connsiteX521" fmla="*/ 5147290 w 6248109"/>
              <a:gd name="connsiteY521" fmla="*/ 5054127 h 6277652"/>
              <a:gd name="connsiteX522" fmla="*/ 5155193 w 6248109"/>
              <a:gd name="connsiteY522" fmla="*/ 5046219 h 6277652"/>
              <a:gd name="connsiteX523" fmla="*/ 5147290 w 6248109"/>
              <a:gd name="connsiteY523" fmla="*/ 5038445 h 6277652"/>
              <a:gd name="connsiteX524" fmla="*/ 3974012 w 6248109"/>
              <a:gd name="connsiteY524" fmla="*/ 5036033 h 6277652"/>
              <a:gd name="connsiteX525" fmla="*/ 3963565 w 6248109"/>
              <a:gd name="connsiteY525" fmla="*/ 5046487 h 6277652"/>
              <a:gd name="connsiteX526" fmla="*/ 3974012 w 6248109"/>
              <a:gd name="connsiteY526" fmla="*/ 5056941 h 6277652"/>
              <a:gd name="connsiteX527" fmla="*/ 3984459 w 6248109"/>
              <a:gd name="connsiteY527" fmla="*/ 5046487 h 6277652"/>
              <a:gd name="connsiteX528" fmla="*/ 3974012 w 6248109"/>
              <a:gd name="connsiteY528" fmla="*/ 5036033 h 6277652"/>
              <a:gd name="connsiteX529" fmla="*/ 5093984 w 6248109"/>
              <a:gd name="connsiteY529" fmla="*/ 5035900 h 6277652"/>
              <a:gd name="connsiteX530" fmla="*/ 5083536 w 6248109"/>
              <a:gd name="connsiteY530" fmla="*/ 5046353 h 6277652"/>
              <a:gd name="connsiteX531" fmla="*/ 5093984 w 6248109"/>
              <a:gd name="connsiteY531" fmla="*/ 5056808 h 6277652"/>
              <a:gd name="connsiteX532" fmla="*/ 5104430 w 6248109"/>
              <a:gd name="connsiteY532" fmla="*/ 5046353 h 6277652"/>
              <a:gd name="connsiteX533" fmla="*/ 5093984 w 6248109"/>
              <a:gd name="connsiteY533" fmla="*/ 5035900 h 6277652"/>
              <a:gd name="connsiteX534" fmla="*/ 4027453 w 6248109"/>
              <a:gd name="connsiteY534" fmla="*/ 5033620 h 6277652"/>
              <a:gd name="connsiteX535" fmla="*/ 4014461 w 6248109"/>
              <a:gd name="connsiteY535" fmla="*/ 5046622 h 6277652"/>
              <a:gd name="connsiteX536" fmla="*/ 4027453 w 6248109"/>
              <a:gd name="connsiteY536" fmla="*/ 5059622 h 6277652"/>
              <a:gd name="connsiteX537" fmla="*/ 4040444 w 6248109"/>
              <a:gd name="connsiteY537" fmla="*/ 5046622 h 6277652"/>
              <a:gd name="connsiteX538" fmla="*/ 4027453 w 6248109"/>
              <a:gd name="connsiteY538" fmla="*/ 5033620 h 6277652"/>
              <a:gd name="connsiteX539" fmla="*/ 5040678 w 6248109"/>
              <a:gd name="connsiteY539" fmla="*/ 5033353 h 6277652"/>
              <a:gd name="connsiteX540" fmla="*/ 5027686 w 6248109"/>
              <a:gd name="connsiteY540" fmla="*/ 5046353 h 6277652"/>
              <a:gd name="connsiteX541" fmla="*/ 5040678 w 6248109"/>
              <a:gd name="connsiteY541" fmla="*/ 5059353 h 6277652"/>
              <a:gd name="connsiteX542" fmla="*/ 5053670 w 6248109"/>
              <a:gd name="connsiteY542" fmla="*/ 5046353 h 6277652"/>
              <a:gd name="connsiteX543" fmla="*/ 5040678 w 6248109"/>
              <a:gd name="connsiteY543" fmla="*/ 5033353 h 6277652"/>
              <a:gd name="connsiteX544" fmla="*/ 4080759 w 6248109"/>
              <a:gd name="connsiteY544" fmla="*/ 5031342 h 6277652"/>
              <a:gd name="connsiteX545" fmla="*/ 4065491 w 6248109"/>
              <a:gd name="connsiteY545" fmla="*/ 5046487 h 6277652"/>
              <a:gd name="connsiteX546" fmla="*/ 4080759 w 6248109"/>
              <a:gd name="connsiteY546" fmla="*/ 5061633 h 6277652"/>
              <a:gd name="connsiteX547" fmla="*/ 4095894 w 6248109"/>
              <a:gd name="connsiteY547" fmla="*/ 5046487 h 6277652"/>
              <a:gd name="connsiteX548" fmla="*/ 4080759 w 6248109"/>
              <a:gd name="connsiteY548" fmla="*/ 5031342 h 6277652"/>
              <a:gd name="connsiteX549" fmla="*/ 4987371 w 6248109"/>
              <a:gd name="connsiteY549" fmla="*/ 5031075 h 6277652"/>
              <a:gd name="connsiteX550" fmla="*/ 4972236 w 6248109"/>
              <a:gd name="connsiteY550" fmla="*/ 5046219 h 6277652"/>
              <a:gd name="connsiteX551" fmla="*/ 4987371 w 6248109"/>
              <a:gd name="connsiteY551" fmla="*/ 5061364 h 6277652"/>
              <a:gd name="connsiteX552" fmla="*/ 5002640 w 6248109"/>
              <a:gd name="connsiteY552" fmla="*/ 5046219 h 6277652"/>
              <a:gd name="connsiteX553" fmla="*/ 4987371 w 6248109"/>
              <a:gd name="connsiteY553" fmla="*/ 5031075 h 6277652"/>
              <a:gd name="connsiteX554" fmla="*/ 4134066 w 6248109"/>
              <a:gd name="connsiteY554" fmla="*/ 5029198 h 6277652"/>
              <a:gd name="connsiteX555" fmla="*/ 4116654 w 6248109"/>
              <a:gd name="connsiteY555" fmla="*/ 5046487 h 6277652"/>
              <a:gd name="connsiteX556" fmla="*/ 4134066 w 6248109"/>
              <a:gd name="connsiteY556" fmla="*/ 5063911 h 6277652"/>
              <a:gd name="connsiteX557" fmla="*/ 4151477 w 6248109"/>
              <a:gd name="connsiteY557" fmla="*/ 5046487 h 6277652"/>
              <a:gd name="connsiteX558" fmla="*/ 4134066 w 6248109"/>
              <a:gd name="connsiteY558" fmla="*/ 5029198 h 6277652"/>
              <a:gd name="connsiteX559" fmla="*/ 4934064 w 6248109"/>
              <a:gd name="connsiteY559" fmla="*/ 5028662 h 6277652"/>
              <a:gd name="connsiteX560" fmla="*/ 4916520 w 6248109"/>
              <a:gd name="connsiteY560" fmla="*/ 5046219 h 6277652"/>
              <a:gd name="connsiteX561" fmla="*/ 4934064 w 6248109"/>
              <a:gd name="connsiteY561" fmla="*/ 5063777 h 6277652"/>
              <a:gd name="connsiteX562" fmla="*/ 4951610 w 6248109"/>
              <a:gd name="connsiteY562" fmla="*/ 5046219 h 6277652"/>
              <a:gd name="connsiteX563" fmla="*/ 4934064 w 6248109"/>
              <a:gd name="connsiteY563" fmla="*/ 5028662 h 6277652"/>
              <a:gd name="connsiteX564" fmla="*/ 4187372 w 6248109"/>
              <a:gd name="connsiteY564" fmla="*/ 5026920 h 6277652"/>
              <a:gd name="connsiteX565" fmla="*/ 4167818 w 6248109"/>
              <a:gd name="connsiteY565" fmla="*/ 5046487 h 6277652"/>
              <a:gd name="connsiteX566" fmla="*/ 4187372 w 6248109"/>
              <a:gd name="connsiteY566" fmla="*/ 5066055 h 6277652"/>
              <a:gd name="connsiteX567" fmla="*/ 4206926 w 6248109"/>
              <a:gd name="connsiteY567" fmla="*/ 5046487 h 6277652"/>
              <a:gd name="connsiteX568" fmla="*/ 4187372 w 6248109"/>
              <a:gd name="connsiteY568" fmla="*/ 5026920 h 6277652"/>
              <a:gd name="connsiteX569" fmla="*/ 4880758 w 6248109"/>
              <a:gd name="connsiteY569" fmla="*/ 5026651 h 6277652"/>
              <a:gd name="connsiteX570" fmla="*/ 4861204 w 6248109"/>
              <a:gd name="connsiteY570" fmla="*/ 5046219 h 6277652"/>
              <a:gd name="connsiteX571" fmla="*/ 4880758 w 6248109"/>
              <a:gd name="connsiteY571" fmla="*/ 5065786 h 6277652"/>
              <a:gd name="connsiteX572" fmla="*/ 4900312 w 6248109"/>
              <a:gd name="connsiteY572" fmla="*/ 5046219 h 6277652"/>
              <a:gd name="connsiteX573" fmla="*/ 4880758 w 6248109"/>
              <a:gd name="connsiteY573" fmla="*/ 5026651 h 6277652"/>
              <a:gd name="connsiteX574" fmla="*/ 4240678 w 6248109"/>
              <a:gd name="connsiteY574" fmla="*/ 5024909 h 6277652"/>
              <a:gd name="connsiteX575" fmla="*/ 4219115 w 6248109"/>
              <a:gd name="connsiteY575" fmla="*/ 5046487 h 6277652"/>
              <a:gd name="connsiteX576" fmla="*/ 4240678 w 6248109"/>
              <a:gd name="connsiteY576" fmla="*/ 5068066 h 6277652"/>
              <a:gd name="connsiteX577" fmla="*/ 4262242 w 6248109"/>
              <a:gd name="connsiteY577" fmla="*/ 5046487 h 6277652"/>
              <a:gd name="connsiteX578" fmla="*/ 4240678 w 6248109"/>
              <a:gd name="connsiteY578" fmla="*/ 5024909 h 6277652"/>
              <a:gd name="connsiteX579" fmla="*/ 4827452 w 6248109"/>
              <a:gd name="connsiteY579" fmla="*/ 5024641 h 6277652"/>
              <a:gd name="connsiteX580" fmla="*/ 4805888 w 6248109"/>
              <a:gd name="connsiteY580" fmla="*/ 5046219 h 6277652"/>
              <a:gd name="connsiteX581" fmla="*/ 4827452 w 6248109"/>
              <a:gd name="connsiteY581" fmla="*/ 5067797 h 6277652"/>
              <a:gd name="connsiteX582" fmla="*/ 4849016 w 6248109"/>
              <a:gd name="connsiteY582" fmla="*/ 5046219 h 6277652"/>
              <a:gd name="connsiteX583" fmla="*/ 4827452 w 6248109"/>
              <a:gd name="connsiteY583" fmla="*/ 5024641 h 6277652"/>
              <a:gd name="connsiteX584" fmla="*/ 3920706 w 6248109"/>
              <a:gd name="connsiteY584" fmla="*/ 5024641 h 6277652"/>
              <a:gd name="connsiteX585" fmla="*/ 3916151 w 6248109"/>
              <a:gd name="connsiteY585" fmla="*/ 5029198 h 6277652"/>
              <a:gd name="connsiteX586" fmla="*/ 3920706 w 6248109"/>
              <a:gd name="connsiteY586" fmla="*/ 5033754 h 6277652"/>
              <a:gd name="connsiteX587" fmla="*/ 3925259 w 6248109"/>
              <a:gd name="connsiteY587" fmla="*/ 5029198 h 6277652"/>
              <a:gd name="connsiteX588" fmla="*/ 3920706 w 6248109"/>
              <a:gd name="connsiteY588" fmla="*/ 5024641 h 6277652"/>
              <a:gd name="connsiteX589" fmla="*/ 4293986 w 6248109"/>
              <a:gd name="connsiteY589" fmla="*/ 5023033 h 6277652"/>
              <a:gd name="connsiteX590" fmla="*/ 4270546 w 6248109"/>
              <a:gd name="connsiteY590" fmla="*/ 5046487 h 6277652"/>
              <a:gd name="connsiteX591" fmla="*/ 4293986 w 6248109"/>
              <a:gd name="connsiteY591" fmla="*/ 5069942 h 6277652"/>
              <a:gd name="connsiteX592" fmla="*/ 4317424 w 6248109"/>
              <a:gd name="connsiteY592" fmla="*/ 5046487 h 6277652"/>
              <a:gd name="connsiteX593" fmla="*/ 4293986 w 6248109"/>
              <a:gd name="connsiteY593" fmla="*/ 5023033 h 6277652"/>
              <a:gd name="connsiteX594" fmla="*/ 4774145 w 6248109"/>
              <a:gd name="connsiteY594" fmla="*/ 5022898 h 6277652"/>
              <a:gd name="connsiteX595" fmla="*/ 4750707 w 6248109"/>
              <a:gd name="connsiteY595" fmla="*/ 5046353 h 6277652"/>
              <a:gd name="connsiteX596" fmla="*/ 4774145 w 6248109"/>
              <a:gd name="connsiteY596" fmla="*/ 5069808 h 6277652"/>
              <a:gd name="connsiteX597" fmla="*/ 4797584 w 6248109"/>
              <a:gd name="connsiteY597" fmla="*/ 5046353 h 6277652"/>
              <a:gd name="connsiteX598" fmla="*/ 4774145 w 6248109"/>
              <a:gd name="connsiteY598" fmla="*/ 5022898 h 6277652"/>
              <a:gd name="connsiteX599" fmla="*/ 4454038 w 6248109"/>
              <a:gd name="connsiteY599" fmla="*/ 5021826 h 6277652"/>
              <a:gd name="connsiteX600" fmla="*/ 4429394 w 6248109"/>
              <a:gd name="connsiteY600" fmla="*/ 5046487 h 6277652"/>
              <a:gd name="connsiteX601" fmla="*/ 4454038 w 6248109"/>
              <a:gd name="connsiteY601" fmla="*/ 5071148 h 6277652"/>
              <a:gd name="connsiteX602" fmla="*/ 4478682 w 6248109"/>
              <a:gd name="connsiteY602" fmla="*/ 5046487 h 6277652"/>
              <a:gd name="connsiteX603" fmla="*/ 4454038 w 6248109"/>
              <a:gd name="connsiteY603" fmla="*/ 5021826 h 6277652"/>
              <a:gd name="connsiteX604" fmla="*/ 4400598 w 6248109"/>
              <a:gd name="connsiteY604" fmla="*/ 5021826 h 6277652"/>
              <a:gd name="connsiteX605" fmla="*/ 4375953 w 6248109"/>
              <a:gd name="connsiteY605" fmla="*/ 5046487 h 6277652"/>
              <a:gd name="connsiteX606" fmla="*/ 4400598 w 6248109"/>
              <a:gd name="connsiteY606" fmla="*/ 5071148 h 6277652"/>
              <a:gd name="connsiteX607" fmla="*/ 4425242 w 6248109"/>
              <a:gd name="connsiteY607" fmla="*/ 5046487 h 6277652"/>
              <a:gd name="connsiteX608" fmla="*/ 4400598 w 6248109"/>
              <a:gd name="connsiteY608" fmla="*/ 5021826 h 6277652"/>
              <a:gd name="connsiteX609" fmla="*/ 4720838 w 6248109"/>
              <a:gd name="connsiteY609" fmla="*/ 5021559 h 6277652"/>
              <a:gd name="connsiteX610" fmla="*/ 4696194 w 6248109"/>
              <a:gd name="connsiteY610" fmla="*/ 5046219 h 6277652"/>
              <a:gd name="connsiteX611" fmla="*/ 4720838 w 6248109"/>
              <a:gd name="connsiteY611" fmla="*/ 5070880 h 6277652"/>
              <a:gd name="connsiteX612" fmla="*/ 4745482 w 6248109"/>
              <a:gd name="connsiteY612" fmla="*/ 5046219 h 6277652"/>
              <a:gd name="connsiteX613" fmla="*/ 4720838 w 6248109"/>
              <a:gd name="connsiteY613" fmla="*/ 5021559 h 6277652"/>
              <a:gd name="connsiteX614" fmla="*/ 4667532 w 6248109"/>
              <a:gd name="connsiteY614" fmla="*/ 5021559 h 6277652"/>
              <a:gd name="connsiteX615" fmla="*/ 4642888 w 6248109"/>
              <a:gd name="connsiteY615" fmla="*/ 5046219 h 6277652"/>
              <a:gd name="connsiteX616" fmla="*/ 4667532 w 6248109"/>
              <a:gd name="connsiteY616" fmla="*/ 5070880 h 6277652"/>
              <a:gd name="connsiteX617" fmla="*/ 4692176 w 6248109"/>
              <a:gd name="connsiteY617" fmla="*/ 5046219 h 6277652"/>
              <a:gd name="connsiteX618" fmla="*/ 4667532 w 6248109"/>
              <a:gd name="connsiteY618" fmla="*/ 5021559 h 6277652"/>
              <a:gd name="connsiteX619" fmla="*/ 4347292 w 6248109"/>
              <a:gd name="connsiteY619" fmla="*/ 5021290 h 6277652"/>
              <a:gd name="connsiteX620" fmla="*/ 4322112 w 6248109"/>
              <a:gd name="connsiteY620" fmla="*/ 5046353 h 6277652"/>
              <a:gd name="connsiteX621" fmla="*/ 4347292 w 6248109"/>
              <a:gd name="connsiteY621" fmla="*/ 5071416 h 6277652"/>
              <a:gd name="connsiteX622" fmla="*/ 4372472 w 6248109"/>
              <a:gd name="connsiteY622" fmla="*/ 5046353 h 6277652"/>
              <a:gd name="connsiteX623" fmla="*/ 4347292 w 6248109"/>
              <a:gd name="connsiteY623" fmla="*/ 5021290 h 6277652"/>
              <a:gd name="connsiteX624" fmla="*/ 4507478 w 6248109"/>
              <a:gd name="connsiteY624" fmla="*/ 5020218 h 6277652"/>
              <a:gd name="connsiteX625" fmla="*/ 4480959 w 6248109"/>
              <a:gd name="connsiteY625" fmla="*/ 5046755 h 6277652"/>
              <a:gd name="connsiteX626" fmla="*/ 4507478 w 6248109"/>
              <a:gd name="connsiteY626" fmla="*/ 5073292 h 6277652"/>
              <a:gd name="connsiteX627" fmla="*/ 4533998 w 6248109"/>
              <a:gd name="connsiteY627" fmla="*/ 5046755 h 6277652"/>
              <a:gd name="connsiteX628" fmla="*/ 4507478 w 6248109"/>
              <a:gd name="connsiteY628" fmla="*/ 5020218 h 6277652"/>
              <a:gd name="connsiteX629" fmla="*/ 4614226 w 6248109"/>
              <a:gd name="connsiteY629" fmla="*/ 5019950 h 6277652"/>
              <a:gd name="connsiteX630" fmla="*/ 4587706 w 6248109"/>
              <a:gd name="connsiteY630" fmla="*/ 5046487 h 6277652"/>
              <a:gd name="connsiteX631" fmla="*/ 4614226 w 6248109"/>
              <a:gd name="connsiteY631" fmla="*/ 5073025 h 6277652"/>
              <a:gd name="connsiteX632" fmla="*/ 4640745 w 6248109"/>
              <a:gd name="connsiteY632" fmla="*/ 5046487 h 6277652"/>
              <a:gd name="connsiteX633" fmla="*/ 4614226 w 6248109"/>
              <a:gd name="connsiteY633" fmla="*/ 5019950 h 6277652"/>
              <a:gd name="connsiteX634" fmla="*/ 4560919 w 6248109"/>
              <a:gd name="connsiteY634" fmla="*/ 5019950 h 6277652"/>
              <a:gd name="connsiteX635" fmla="*/ 4534400 w 6248109"/>
              <a:gd name="connsiteY635" fmla="*/ 5046487 h 6277652"/>
              <a:gd name="connsiteX636" fmla="*/ 4560919 w 6248109"/>
              <a:gd name="connsiteY636" fmla="*/ 5073025 h 6277652"/>
              <a:gd name="connsiteX637" fmla="*/ 4587438 w 6248109"/>
              <a:gd name="connsiteY637" fmla="*/ 5046487 h 6277652"/>
              <a:gd name="connsiteX638" fmla="*/ 4560919 w 6248109"/>
              <a:gd name="connsiteY638" fmla="*/ 5019950 h 6277652"/>
              <a:gd name="connsiteX639" fmla="*/ 3869274 w 6248109"/>
              <a:gd name="connsiteY639" fmla="*/ 4987784 h 6277652"/>
              <a:gd name="connsiteX640" fmla="*/ 3863783 w 6248109"/>
              <a:gd name="connsiteY640" fmla="*/ 4993279 h 6277652"/>
              <a:gd name="connsiteX641" fmla="*/ 3869274 w 6248109"/>
              <a:gd name="connsiteY641" fmla="*/ 4998773 h 6277652"/>
              <a:gd name="connsiteX642" fmla="*/ 3874766 w 6248109"/>
              <a:gd name="connsiteY642" fmla="*/ 4993279 h 6277652"/>
              <a:gd name="connsiteX643" fmla="*/ 3869274 w 6248109"/>
              <a:gd name="connsiteY643" fmla="*/ 4987784 h 6277652"/>
              <a:gd name="connsiteX644" fmla="*/ 5200597 w 6248109"/>
              <a:gd name="connsiteY644" fmla="*/ 4987515 h 6277652"/>
              <a:gd name="connsiteX645" fmla="*/ 5195106 w 6248109"/>
              <a:gd name="connsiteY645" fmla="*/ 4993011 h 6277652"/>
              <a:gd name="connsiteX646" fmla="*/ 5200597 w 6248109"/>
              <a:gd name="connsiteY646" fmla="*/ 4998506 h 6277652"/>
              <a:gd name="connsiteX647" fmla="*/ 5206088 w 6248109"/>
              <a:gd name="connsiteY647" fmla="*/ 4993011 h 6277652"/>
              <a:gd name="connsiteX648" fmla="*/ 5200597 w 6248109"/>
              <a:gd name="connsiteY648" fmla="*/ 4987515 h 6277652"/>
              <a:gd name="connsiteX649" fmla="*/ 3920706 w 6248109"/>
              <a:gd name="connsiteY649" fmla="*/ 4986176 h 6277652"/>
              <a:gd name="connsiteX650" fmla="*/ 3913607 w 6248109"/>
              <a:gd name="connsiteY650" fmla="*/ 4993279 h 6277652"/>
              <a:gd name="connsiteX651" fmla="*/ 3920706 w 6248109"/>
              <a:gd name="connsiteY651" fmla="*/ 5000382 h 6277652"/>
              <a:gd name="connsiteX652" fmla="*/ 3927805 w 6248109"/>
              <a:gd name="connsiteY652" fmla="*/ 4993279 h 6277652"/>
              <a:gd name="connsiteX653" fmla="*/ 3920706 w 6248109"/>
              <a:gd name="connsiteY653" fmla="*/ 4986176 h 6277652"/>
              <a:gd name="connsiteX654" fmla="*/ 5147290 w 6248109"/>
              <a:gd name="connsiteY654" fmla="*/ 4985773 h 6277652"/>
              <a:gd name="connsiteX655" fmla="*/ 5140058 w 6248109"/>
              <a:gd name="connsiteY655" fmla="*/ 4993011 h 6277652"/>
              <a:gd name="connsiteX656" fmla="*/ 5147290 w 6248109"/>
              <a:gd name="connsiteY656" fmla="*/ 5000248 h 6277652"/>
              <a:gd name="connsiteX657" fmla="*/ 5154523 w 6248109"/>
              <a:gd name="connsiteY657" fmla="*/ 4993011 h 6277652"/>
              <a:gd name="connsiteX658" fmla="*/ 5147290 w 6248109"/>
              <a:gd name="connsiteY658" fmla="*/ 4985773 h 6277652"/>
              <a:gd name="connsiteX659" fmla="*/ 3974146 w 6248109"/>
              <a:gd name="connsiteY659" fmla="*/ 4983629 h 6277652"/>
              <a:gd name="connsiteX660" fmla="*/ 3964502 w 6248109"/>
              <a:gd name="connsiteY660" fmla="*/ 4993279 h 6277652"/>
              <a:gd name="connsiteX661" fmla="*/ 3974146 w 6248109"/>
              <a:gd name="connsiteY661" fmla="*/ 5002929 h 6277652"/>
              <a:gd name="connsiteX662" fmla="*/ 3983789 w 6248109"/>
              <a:gd name="connsiteY662" fmla="*/ 4993279 h 6277652"/>
              <a:gd name="connsiteX663" fmla="*/ 3974146 w 6248109"/>
              <a:gd name="connsiteY663" fmla="*/ 4983629 h 6277652"/>
              <a:gd name="connsiteX664" fmla="*/ 5093984 w 6248109"/>
              <a:gd name="connsiteY664" fmla="*/ 4983361 h 6277652"/>
              <a:gd name="connsiteX665" fmla="*/ 5084342 w 6248109"/>
              <a:gd name="connsiteY665" fmla="*/ 4993011 h 6277652"/>
              <a:gd name="connsiteX666" fmla="*/ 5093984 w 6248109"/>
              <a:gd name="connsiteY666" fmla="*/ 5002661 h 6277652"/>
              <a:gd name="connsiteX667" fmla="*/ 5103627 w 6248109"/>
              <a:gd name="connsiteY667" fmla="*/ 4993011 h 6277652"/>
              <a:gd name="connsiteX668" fmla="*/ 5093984 w 6248109"/>
              <a:gd name="connsiteY668" fmla="*/ 4983361 h 6277652"/>
              <a:gd name="connsiteX669" fmla="*/ 4027453 w 6248109"/>
              <a:gd name="connsiteY669" fmla="*/ 4981082 h 6277652"/>
              <a:gd name="connsiteX670" fmla="*/ 4015264 w 6248109"/>
              <a:gd name="connsiteY670" fmla="*/ 4993279 h 6277652"/>
              <a:gd name="connsiteX671" fmla="*/ 4027453 w 6248109"/>
              <a:gd name="connsiteY671" fmla="*/ 5005475 h 6277652"/>
              <a:gd name="connsiteX672" fmla="*/ 4039641 w 6248109"/>
              <a:gd name="connsiteY672" fmla="*/ 4993279 h 6277652"/>
              <a:gd name="connsiteX673" fmla="*/ 4027453 w 6248109"/>
              <a:gd name="connsiteY673" fmla="*/ 4981082 h 6277652"/>
              <a:gd name="connsiteX674" fmla="*/ 5040678 w 6248109"/>
              <a:gd name="connsiteY674" fmla="*/ 4980815 h 6277652"/>
              <a:gd name="connsiteX675" fmla="*/ 5028490 w 6248109"/>
              <a:gd name="connsiteY675" fmla="*/ 4993011 h 6277652"/>
              <a:gd name="connsiteX676" fmla="*/ 5040678 w 6248109"/>
              <a:gd name="connsiteY676" fmla="*/ 5005207 h 6277652"/>
              <a:gd name="connsiteX677" fmla="*/ 5052866 w 6248109"/>
              <a:gd name="connsiteY677" fmla="*/ 4993011 h 6277652"/>
              <a:gd name="connsiteX678" fmla="*/ 5040678 w 6248109"/>
              <a:gd name="connsiteY678" fmla="*/ 4980815 h 6277652"/>
              <a:gd name="connsiteX679" fmla="*/ 4080759 w 6248109"/>
              <a:gd name="connsiteY679" fmla="*/ 4978804 h 6277652"/>
              <a:gd name="connsiteX680" fmla="*/ 4066428 w 6248109"/>
              <a:gd name="connsiteY680" fmla="*/ 4993145 h 6277652"/>
              <a:gd name="connsiteX681" fmla="*/ 4080759 w 6248109"/>
              <a:gd name="connsiteY681" fmla="*/ 5007486 h 6277652"/>
              <a:gd name="connsiteX682" fmla="*/ 4095090 w 6248109"/>
              <a:gd name="connsiteY682" fmla="*/ 4993145 h 6277652"/>
              <a:gd name="connsiteX683" fmla="*/ 4080759 w 6248109"/>
              <a:gd name="connsiteY683" fmla="*/ 4978804 h 6277652"/>
              <a:gd name="connsiteX684" fmla="*/ 4987371 w 6248109"/>
              <a:gd name="connsiteY684" fmla="*/ 4978536 h 6277652"/>
              <a:gd name="connsiteX685" fmla="*/ 4973040 w 6248109"/>
              <a:gd name="connsiteY685" fmla="*/ 4992876 h 6277652"/>
              <a:gd name="connsiteX686" fmla="*/ 4987371 w 6248109"/>
              <a:gd name="connsiteY686" fmla="*/ 5007217 h 6277652"/>
              <a:gd name="connsiteX687" fmla="*/ 5001702 w 6248109"/>
              <a:gd name="connsiteY687" fmla="*/ 4992876 h 6277652"/>
              <a:gd name="connsiteX688" fmla="*/ 4987371 w 6248109"/>
              <a:gd name="connsiteY688" fmla="*/ 4978536 h 6277652"/>
              <a:gd name="connsiteX689" fmla="*/ 4134066 w 6248109"/>
              <a:gd name="connsiteY689" fmla="*/ 4976659 h 6277652"/>
              <a:gd name="connsiteX690" fmla="*/ 4117458 w 6248109"/>
              <a:gd name="connsiteY690" fmla="*/ 4993279 h 6277652"/>
              <a:gd name="connsiteX691" fmla="*/ 4134066 w 6248109"/>
              <a:gd name="connsiteY691" fmla="*/ 5009764 h 6277652"/>
              <a:gd name="connsiteX692" fmla="*/ 4150674 w 6248109"/>
              <a:gd name="connsiteY692" fmla="*/ 4993279 h 6277652"/>
              <a:gd name="connsiteX693" fmla="*/ 4134066 w 6248109"/>
              <a:gd name="connsiteY693" fmla="*/ 4976659 h 6277652"/>
              <a:gd name="connsiteX694" fmla="*/ 4934064 w 6248109"/>
              <a:gd name="connsiteY694" fmla="*/ 4976392 h 6277652"/>
              <a:gd name="connsiteX695" fmla="*/ 4917456 w 6248109"/>
              <a:gd name="connsiteY695" fmla="*/ 4993011 h 6277652"/>
              <a:gd name="connsiteX696" fmla="*/ 4934064 w 6248109"/>
              <a:gd name="connsiteY696" fmla="*/ 5009495 h 6277652"/>
              <a:gd name="connsiteX697" fmla="*/ 4950672 w 6248109"/>
              <a:gd name="connsiteY697" fmla="*/ 4993011 h 6277652"/>
              <a:gd name="connsiteX698" fmla="*/ 4934064 w 6248109"/>
              <a:gd name="connsiteY698" fmla="*/ 4976392 h 6277652"/>
              <a:gd name="connsiteX699" fmla="*/ 4187372 w 6248109"/>
              <a:gd name="connsiteY699" fmla="*/ 4974650 h 6277652"/>
              <a:gd name="connsiteX700" fmla="*/ 4168755 w 6248109"/>
              <a:gd name="connsiteY700" fmla="*/ 4993145 h 6277652"/>
              <a:gd name="connsiteX701" fmla="*/ 4187372 w 6248109"/>
              <a:gd name="connsiteY701" fmla="*/ 5011640 h 6277652"/>
              <a:gd name="connsiteX702" fmla="*/ 4205990 w 6248109"/>
              <a:gd name="connsiteY702" fmla="*/ 4993145 h 6277652"/>
              <a:gd name="connsiteX703" fmla="*/ 4187372 w 6248109"/>
              <a:gd name="connsiteY703" fmla="*/ 4974650 h 6277652"/>
              <a:gd name="connsiteX704" fmla="*/ 4880758 w 6248109"/>
              <a:gd name="connsiteY704" fmla="*/ 4974248 h 6277652"/>
              <a:gd name="connsiteX705" fmla="*/ 4862007 w 6248109"/>
              <a:gd name="connsiteY705" fmla="*/ 4993011 h 6277652"/>
              <a:gd name="connsiteX706" fmla="*/ 4880758 w 6248109"/>
              <a:gd name="connsiteY706" fmla="*/ 5011775 h 6277652"/>
              <a:gd name="connsiteX707" fmla="*/ 4899509 w 6248109"/>
              <a:gd name="connsiteY707" fmla="*/ 4993011 h 6277652"/>
              <a:gd name="connsiteX708" fmla="*/ 4880758 w 6248109"/>
              <a:gd name="connsiteY708" fmla="*/ 4974248 h 6277652"/>
              <a:gd name="connsiteX709" fmla="*/ 4240678 w 6248109"/>
              <a:gd name="connsiteY709" fmla="*/ 4972639 h 6277652"/>
              <a:gd name="connsiteX710" fmla="*/ 4220052 w 6248109"/>
              <a:gd name="connsiteY710" fmla="*/ 4993145 h 6277652"/>
              <a:gd name="connsiteX711" fmla="*/ 4240678 w 6248109"/>
              <a:gd name="connsiteY711" fmla="*/ 5013651 h 6277652"/>
              <a:gd name="connsiteX712" fmla="*/ 4261304 w 6248109"/>
              <a:gd name="connsiteY712" fmla="*/ 4993145 h 6277652"/>
              <a:gd name="connsiteX713" fmla="*/ 4240678 w 6248109"/>
              <a:gd name="connsiteY713" fmla="*/ 4972639 h 6277652"/>
              <a:gd name="connsiteX714" fmla="*/ 4827452 w 6248109"/>
              <a:gd name="connsiteY714" fmla="*/ 4972371 h 6277652"/>
              <a:gd name="connsiteX715" fmla="*/ 4806825 w 6248109"/>
              <a:gd name="connsiteY715" fmla="*/ 4992876 h 6277652"/>
              <a:gd name="connsiteX716" fmla="*/ 4827452 w 6248109"/>
              <a:gd name="connsiteY716" fmla="*/ 5013383 h 6277652"/>
              <a:gd name="connsiteX717" fmla="*/ 4848078 w 6248109"/>
              <a:gd name="connsiteY717" fmla="*/ 4992876 h 6277652"/>
              <a:gd name="connsiteX718" fmla="*/ 4827452 w 6248109"/>
              <a:gd name="connsiteY718" fmla="*/ 4972371 h 6277652"/>
              <a:gd name="connsiteX719" fmla="*/ 4293986 w 6248109"/>
              <a:gd name="connsiteY719" fmla="*/ 4970897 h 6277652"/>
              <a:gd name="connsiteX720" fmla="*/ 4271752 w 6248109"/>
              <a:gd name="connsiteY720" fmla="*/ 4993145 h 6277652"/>
              <a:gd name="connsiteX721" fmla="*/ 4293986 w 6248109"/>
              <a:gd name="connsiteY721" fmla="*/ 5015393 h 6277652"/>
              <a:gd name="connsiteX722" fmla="*/ 4316219 w 6248109"/>
              <a:gd name="connsiteY722" fmla="*/ 4993145 h 6277652"/>
              <a:gd name="connsiteX723" fmla="*/ 4293986 w 6248109"/>
              <a:gd name="connsiteY723" fmla="*/ 4970897 h 6277652"/>
              <a:gd name="connsiteX724" fmla="*/ 4774145 w 6248109"/>
              <a:gd name="connsiteY724" fmla="*/ 4970762 h 6277652"/>
              <a:gd name="connsiteX725" fmla="*/ 4751912 w 6248109"/>
              <a:gd name="connsiteY725" fmla="*/ 4993011 h 6277652"/>
              <a:gd name="connsiteX726" fmla="*/ 4774145 w 6248109"/>
              <a:gd name="connsiteY726" fmla="*/ 5015259 h 6277652"/>
              <a:gd name="connsiteX727" fmla="*/ 4796378 w 6248109"/>
              <a:gd name="connsiteY727" fmla="*/ 4993011 h 6277652"/>
              <a:gd name="connsiteX728" fmla="*/ 4774145 w 6248109"/>
              <a:gd name="connsiteY728" fmla="*/ 4970762 h 6277652"/>
              <a:gd name="connsiteX729" fmla="*/ 4347292 w 6248109"/>
              <a:gd name="connsiteY729" fmla="*/ 4969423 h 6277652"/>
              <a:gd name="connsiteX730" fmla="*/ 4323585 w 6248109"/>
              <a:gd name="connsiteY730" fmla="*/ 4993145 h 6277652"/>
              <a:gd name="connsiteX731" fmla="*/ 4347292 w 6248109"/>
              <a:gd name="connsiteY731" fmla="*/ 5016867 h 6277652"/>
              <a:gd name="connsiteX732" fmla="*/ 4370998 w 6248109"/>
              <a:gd name="connsiteY732" fmla="*/ 4993145 h 6277652"/>
              <a:gd name="connsiteX733" fmla="*/ 4347292 w 6248109"/>
              <a:gd name="connsiteY733" fmla="*/ 4969423 h 6277652"/>
              <a:gd name="connsiteX734" fmla="*/ 4720838 w 6248109"/>
              <a:gd name="connsiteY734" fmla="*/ 4969288 h 6277652"/>
              <a:gd name="connsiteX735" fmla="*/ 4697132 w 6248109"/>
              <a:gd name="connsiteY735" fmla="*/ 4993011 h 6277652"/>
              <a:gd name="connsiteX736" fmla="*/ 4720838 w 6248109"/>
              <a:gd name="connsiteY736" fmla="*/ 5016734 h 6277652"/>
              <a:gd name="connsiteX737" fmla="*/ 4744546 w 6248109"/>
              <a:gd name="connsiteY737" fmla="*/ 4993011 h 6277652"/>
              <a:gd name="connsiteX738" fmla="*/ 4720838 w 6248109"/>
              <a:gd name="connsiteY738" fmla="*/ 4969288 h 6277652"/>
              <a:gd name="connsiteX739" fmla="*/ 4507478 w 6248109"/>
              <a:gd name="connsiteY739" fmla="*/ 4968752 h 6277652"/>
              <a:gd name="connsiteX740" fmla="*/ 4482835 w 6248109"/>
              <a:gd name="connsiteY740" fmla="*/ 4993412 h 6277652"/>
              <a:gd name="connsiteX741" fmla="*/ 4507478 w 6248109"/>
              <a:gd name="connsiteY741" fmla="*/ 5018073 h 6277652"/>
              <a:gd name="connsiteX742" fmla="*/ 4532122 w 6248109"/>
              <a:gd name="connsiteY742" fmla="*/ 4993412 h 6277652"/>
              <a:gd name="connsiteX743" fmla="*/ 4507478 w 6248109"/>
              <a:gd name="connsiteY743" fmla="*/ 4968752 h 6277652"/>
              <a:gd name="connsiteX744" fmla="*/ 4560919 w 6248109"/>
              <a:gd name="connsiteY744" fmla="*/ 4968618 h 6277652"/>
              <a:gd name="connsiteX745" fmla="*/ 4536275 w 6248109"/>
              <a:gd name="connsiteY745" fmla="*/ 4993279 h 6277652"/>
              <a:gd name="connsiteX746" fmla="*/ 4560919 w 6248109"/>
              <a:gd name="connsiteY746" fmla="*/ 5017939 h 6277652"/>
              <a:gd name="connsiteX747" fmla="*/ 4585563 w 6248109"/>
              <a:gd name="connsiteY747" fmla="*/ 4993279 h 6277652"/>
              <a:gd name="connsiteX748" fmla="*/ 4560919 w 6248109"/>
              <a:gd name="connsiteY748" fmla="*/ 4968618 h 6277652"/>
              <a:gd name="connsiteX749" fmla="*/ 4454038 w 6248109"/>
              <a:gd name="connsiteY749" fmla="*/ 4968618 h 6277652"/>
              <a:gd name="connsiteX750" fmla="*/ 4429394 w 6248109"/>
              <a:gd name="connsiteY750" fmla="*/ 4993279 h 6277652"/>
              <a:gd name="connsiteX751" fmla="*/ 4454038 w 6248109"/>
              <a:gd name="connsiteY751" fmla="*/ 5017939 h 6277652"/>
              <a:gd name="connsiteX752" fmla="*/ 4478682 w 6248109"/>
              <a:gd name="connsiteY752" fmla="*/ 4993279 h 6277652"/>
              <a:gd name="connsiteX753" fmla="*/ 4454038 w 6248109"/>
              <a:gd name="connsiteY753" fmla="*/ 4968618 h 6277652"/>
              <a:gd name="connsiteX754" fmla="*/ 4400598 w 6248109"/>
              <a:gd name="connsiteY754" fmla="*/ 4968618 h 6277652"/>
              <a:gd name="connsiteX755" fmla="*/ 4375953 w 6248109"/>
              <a:gd name="connsiteY755" fmla="*/ 4993279 h 6277652"/>
              <a:gd name="connsiteX756" fmla="*/ 4400598 w 6248109"/>
              <a:gd name="connsiteY756" fmla="*/ 5017939 h 6277652"/>
              <a:gd name="connsiteX757" fmla="*/ 4425242 w 6248109"/>
              <a:gd name="connsiteY757" fmla="*/ 4993279 h 6277652"/>
              <a:gd name="connsiteX758" fmla="*/ 4400598 w 6248109"/>
              <a:gd name="connsiteY758" fmla="*/ 4968618 h 6277652"/>
              <a:gd name="connsiteX759" fmla="*/ 4614226 w 6248109"/>
              <a:gd name="connsiteY759" fmla="*/ 4968484 h 6277652"/>
              <a:gd name="connsiteX760" fmla="*/ 4589582 w 6248109"/>
              <a:gd name="connsiteY760" fmla="*/ 4993145 h 6277652"/>
              <a:gd name="connsiteX761" fmla="*/ 4614226 w 6248109"/>
              <a:gd name="connsiteY761" fmla="*/ 5017806 h 6277652"/>
              <a:gd name="connsiteX762" fmla="*/ 4638870 w 6248109"/>
              <a:gd name="connsiteY762" fmla="*/ 4993145 h 6277652"/>
              <a:gd name="connsiteX763" fmla="*/ 4614226 w 6248109"/>
              <a:gd name="connsiteY763" fmla="*/ 4968484 h 6277652"/>
              <a:gd name="connsiteX764" fmla="*/ 4667532 w 6248109"/>
              <a:gd name="connsiteY764" fmla="*/ 4968351 h 6277652"/>
              <a:gd name="connsiteX765" fmla="*/ 4642888 w 6248109"/>
              <a:gd name="connsiteY765" fmla="*/ 4993011 h 6277652"/>
              <a:gd name="connsiteX766" fmla="*/ 4667532 w 6248109"/>
              <a:gd name="connsiteY766" fmla="*/ 5017672 h 6277652"/>
              <a:gd name="connsiteX767" fmla="*/ 4692176 w 6248109"/>
              <a:gd name="connsiteY767" fmla="*/ 4993011 h 6277652"/>
              <a:gd name="connsiteX768" fmla="*/ 4667532 w 6248109"/>
              <a:gd name="connsiteY768" fmla="*/ 4968351 h 6277652"/>
              <a:gd name="connsiteX769" fmla="*/ 4399660 w 6248109"/>
              <a:gd name="connsiteY769" fmla="*/ 4923183 h 6277652"/>
              <a:gd name="connsiteX770" fmla="*/ 4383052 w 6248109"/>
              <a:gd name="connsiteY770" fmla="*/ 4939936 h 6277652"/>
              <a:gd name="connsiteX771" fmla="*/ 4399660 w 6248109"/>
              <a:gd name="connsiteY771" fmla="*/ 4956690 h 6277652"/>
              <a:gd name="connsiteX772" fmla="*/ 4416268 w 6248109"/>
              <a:gd name="connsiteY772" fmla="*/ 4939936 h 6277652"/>
              <a:gd name="connsiteX773" fmla="*/ 4399660 w 6248109"/>
              <a:gd name="connsiteY773" fmla="*/ 4923183 h 6277652"/>
              <a:gd name="connsiteX774" fmla="*/ 4722848 w 6248109"/>
              <a:gd name="connsiteY774" fmla="*/ 4922915 h 6277652"/>
              <a:gd name="connsiteX775" fmla="*/ 4706240 w 6248109"/>
              <a:gd name="connsiteY775" fmla="*/ 4939668 h 6277652"/>
              <a:gd name="connsiteX776" fmla="*/ 4722848 w 6248109"/>
              <a:gd name="connsiteY776" fmla="*/ 4956421 h 6277652"/>
              <a:gd name="connsiteX777" fmla="*/ 4739456 w 6248109"/>
              <a:gd name="connsiteY777" fmla="*/ 4939668 h 6277652"/>
              <a:gd name="connsiteX778" fmla="*/ 4722848 w 6248109"/>
              <a:gd name="connsiteY778" fmla="*/ 4922915 h 6277652"/>
              <a:gd name="connsiteX779" fmla="*/ 4667532 w 6248109"/>
              <a:gd name="connsiteY779" fmla="*/ 4916213 h 6277652"/>
              <a:gd name="connsiteX780" fmla="*/ 4644094 w 6248109"/>
              <a:gd name="connsiteY780" fmla="*/ 4939668 h 6277652"/>
              <a:gd name="connsiteX781" fmla="*/ 4667532 w 6248109"/>
              <a:gd name="connsiteY781" fmla="*/ 4963123 h 6277652"/>
              <a:gd name="connsiteX782" fmla="*/ 4690972 w 6248109"/>
              <a:gd name="connsiteY782" fmla="*/ 4939668 h 6277652"/>
              <a:gd name="connsiteX783" fmla="*/ 4667532 w 6248109"/>
              <a:gd name="connsiteY783" fmla="*/ 4916213 h 6277652"/>
              <a:gd name="connsiteX784" fmla="*/ 4454038 w 6248109"/>
              <a:gd name="connsiteY784" fmla="*/ 4915812 h 6277652"/>
              <a:gd name="connsiteX785" fmla="*/ 4429930 w 6248109"/>
              <a:gd name="connsiteY785" fmla="*/ 4939936 h 6277652"/>
              <a:gd name="connsiteX786" fmla="*/ 4454038 w 6248109"/>
              <a:gd name="connsiteY786" fmla="*/ 4964062 h 6277652"/>
              <a:gd name="connsiteX787" fmla="*/ 4478146 w 6248109"/>
              <a:gd name="connsiteY787" fmla="*/ 4939936 h 6277652"/>
              <a:gd name="connsiteX788" fmla="*/ 4454038 w 6248109"/>
              <a:gd name="connsiteY788" fmla="*/ 4915812 h 6277652"/>
              <a:gd name="connsiteX789" fmla="*/ 4614226 w 6248109"/>
              <a:gd name="connsiteY789" fmla="*/ 4915677 h 6277652"/>
              <a:gd name="connsiteX790" fmla="*/ 4590118 w 6248109"/>
              <a:gd name="connsiteY790" fmla="*/ 4939802 h 6277652"/>
              <a:gd name="connsiteX791" fmla="*/ 4614226 w 6248109"/>
              <a:gd name="connsiteY791" fmla="*/ 4963927 h 6277652"/>
              <a:gd name="connsiteX792" fmla="*/ 4638334 w 6248109"/>
              <a:gd name="connsiteY792" fmla="*/ 4939802 h 6277652"/>
              <a:gd name="connsiteX793" fmla="*/ 4614226 w 6248109"/>
              <a:gd name="connsiteY793" fmla="*/ 4915677 h 6277652"/>
              <a:gd name="connsiteX794" fmla="*/ 4507478 w 6248109"/>
              <a:gd name="connsiteY794" fmla="*/ 4915410 h 6277652"/>
              <a:gd name="connsiteX795" fmla="*/ 4482835 w 6248109"/>
              <a:gd name="connsiteY795" fmla="*/ 4940071 h 6277652"/>
              <a:gd name="connsiteX796" fmla="*/ 4507478 w 6248109"/>
              <a:gd name="connsiteY796" fmla="*/ 4964731 h 6277652"/>
              <a:gd name="connsiteX797" fmla="*/ 4532122 w 6248109"/>
              <a:gd name="connsiteY797" fmla="*/ 4940071 h 6277652"/>
              <a:gd name="connsiteX798" fmla="*/ 4507478 w 6248109"/>
              <a:gd name="connsiteY798" fmla="*/ 4915410 h 6277652"/>
              <a:gd name="connsiteX799" fmla="*/ 4560919 w 6248109"/>
              <a:gd name="connsiteY799" fmla="*/ 4915141 h 6277652"/>
              <a:gd name="connsiteX800" fmla="*/ 4536275 w 6248109"/>
              <a:gd name="connsiteY800" fmla="*/ 4939802 h 6277652"/>
              <a:gd name="connsiteX801" fmla="*/ 4560919 w 6248109"/>
              <a:gd name="connsiteY801" fmla="*/ 4964463 h 6277652"/>
              <a:gd name="connsiteX802" fmla="*/ 4585563 w 6248109"/>
              <a:gd name="connsiteY802" fmla="*/ 4939802 h 6277652"/>
              <a:gd name="connsiteX803" fmla="*/ 4560919 w 6248109"/>
              <a:gd name="connsiteY803" fmla="*/ 4915141 h 6277652"/>
              <a:gd name="connsiteX804" fmla="*/ 4416268 w 6248109"/>
              <a:gd name="connsiteY804" fmla="*/ 4877882 h 6277652"/>
              <a:gd name="connsiteX805" fmla="*/ 4407697 w 6248109"/>
              <a:gd name="connsiteY805" fmla="*/ 4886460 h 6277652"/>
              <a:gd name="connsiteX806" fmla="*/ 4416268 w 6248109"/>
              <a:gd name="connsiteY806" fmla="*/ 4895038 h 6277652"/>
              <a:gd name="connsiteX807" fmla="*/ 4424840 w 6248109"/>
              <a:gd name="connsiteY807" fmla="*/ 4886460 h 6277652"/>
              <a:gd name="connsiteX808" fmla="*/ 4416268 w 6248109"/>
              <a:gd name="connsiteY808" fmla="*/ 4877882 h 6277652"/>
              <a:gd name="connsiteX809" fmla="*/ 4704766 w 6248109"/>
              <a:gd name="connsiteY809" fmla="*/ 4877614 h 6277652"/>
              <a:gd name="connsiteX810" fmla="*/ 4696194 w 6248109"/>
              <a:gd name="connsiteY810" fmla="*/ 4886191 h 6277652"/>
              <a:gd name="connsiteX811" fmla="*/ 4704766 w 6248109"/>
              <a:gd name="connsiteY811" fmla="*/ 4894769 h 6277652"/>
              <a:gd name="connsiteX812" fmla="*/ 4713472 w 6248109"/>
              <a:gd name="connsiteY812" fmla="*/ 4886191 h 6277652"/>
              <a:gd name="connsiteX813" fmla="*/ 4704766 w 6248109"/>
              <a:gd name="connsiteY813" fmla="*/ 4877614 h 6277652"/>
              <a:gd name="connsiteX814" fmla="*/ 4454038 w 6248109"/>
              <a:gd name="connsiteY814" fmla="*/ 4870108 h 6277652"/>
              <a:gd name="connsiteX815" fmla="*/ 4437430 w 6248109"/>
              <a:gd name="connsiteY815" fmla="*/ 4886728 h 6277652"/>
              <a:gd name="connsiteX816" fmla="*/ 4454038 w 6248109"/>
              <a:gd name="connsiteY816" fmla="*/ 4903213 h 6277652"/>
              <a:gd name="connsiteX817" fmla="*/ 4470646 w 6248109"/>
              <a:gd name="connsiteY817" fmla="*/ 4886728 h 6277652"/>
              <a:gd name="connsiteX818" fmla="*/ 4454038 w 6248109"/>
              <a:gd name="connsiteY818" fmla="*/ 4870108 h 6277652"/>
              <a:gd name="connsiteX819" fmla="*/ 4667532 w 6248109"/>
              <a:gd name="connsiteY819" fmla="*/ 4869707 h 6277652"/>
              <a:gd name="connsiteX820" fmla="*/ 4650924 w 6248109"/>
              <a:gd name="connsiteY820" fmla="*/ 4886325 h 6277652"/>
              <a:gd name="connsiteX821" fmla="*/ 4667532 w 6248109"/>
              <a:gd name="connsiteY821" fmla="*/ 4902811 h 6277652"/>
              <a:gd name="connsiteX822" fmla="*/ 4684140 w 6248109"/>
              <a:gd name="connsiteY822" fmla="*/ 4886325 h 6277652"/>
              <a:gd name="connsiteX823" fmla="*/ 4667532 w 6248109"/>
              <a:gd name="connsiteY823" fmla="*/ 4869707 h 6277652"/>
              <a:gd name="connsiteX824" fmla="*/ 4614226 w 6248109"/>
              <a:gd name="connsiteY824" fmla="*/ 4864211 h 6277652"/>
              <a:gd name="connsiteX825" fmla="*/ 4591992 w 6248109"/>
              <a:gd name="connsiteY825" fmla="*/ 4886460 h 6277652"/>
              <a:gd name="connsiteX826" fmla="*/ 4614226 w 6248109"/>
              <a:gd name="connsiteY826" fmla="*/ 4908708 h 6277652"/>
              <a:gd name="connsiteX827" fmla="*/ 4636459 w 6248109"/>
              <a:gd name="connsiteY827" fmla="*/ 4886460 h 6277652"/>
              <a:gd name="connsiteX828" fmla="*/ 4614226 w 6248109"/>
              <a:gd name="connsiteY828" fmla="*/ 4864211 h 6277652"/>
              <a:gd name="connsiteX829" fmla="*/ 4507478 w 6248109"/>
              <a:gd name="connsiteY829" fmla="*/ 4864077 h 6277652"/>
              <a:gd name="connsiteX830" fmla="*/ 4484978 w 6248109"/>
              <a:gd name="connsiteY830" fmla="*/ 4886594 h 6277652"/>
              <a:gd name="connsiteX831" fmla="*/ 4507478 w 6248109"/>
              <a:gd name="connsiteY831" fmla="*/ 4909110 h 6277652"/>
              <a:gd name="connsiteX832" fmla="*/ 4529980 w 6248109"/>
              <a:gd name="connsiteY832" fmla="*/ 4886594 h 6277652"/>
              <a:gd name="connsiteX833" fmla="*/ 4507478 w 6248109"/>
              <a:gd name="connsiteY833" fmla="*/ 4864077 h 6277652"/>
              <a:gd name="connsiteX834" fmla="*/ 4560919 w 6248109"/>
              <a:gd name="connsiteY834" fmla="*/ 4863944 h 6277652"/>
              <a:gd name="connsiteX835" fmla="*/ 4538418 w 6248109"/>
              <a:gd name="connsiteY835" fmla="*/ 4886460 h 6277652"/>
              <a:gd name="connsiteX836" fmla="*/ 4560919 w 6248109"/>
              <a:gd name="connsiteY836" fmla="*/ 4908977 h 6277652"/>
              <a:gd name="connsiteX837" fmla="*/ 4583420 w 6248109"/>
              <a:gd name="connsiteY837" fmla="*/ 4886460 h 6277652"/>
              <a:gd name="connsiteX838" fmla="*/ 4560919 w 6248109"/>
              <a:gd name="connsiteY838" fmla="*/ 4863944 h 6277652"/>
              <a:gd name="connsiteX839" fmla="*/ 4454038 w 6248109"/>
              <a:gd name="connsiteY839" fmla="*/ 4816900 h 6277652"/>
              <a:gd name="connsiteX840" fmla="*/ 4437430 w 6248109"/>
              <a:gd name="connsiteY840" fmla="*/ 4833519 h 6277652"/>
              <a:gd name="connsiteX841" fmla="*/ 4454038 w 6248109"/>
              <a:gd name="connsiteY841" fmla="*/ 4850005 h 6277652"/>
              <a:gd name="connsiteX842" fmla="*/ 4470646 w 6248109"/>
              <a:gd name="connsiteY842" fmla="*/ 4833519 h 6277652"/>
              <a:gd name="connsiteX843" fmla="*/ 4454038 w 6248109"/>
              <a:gd name="connsiteY843" fmla="*/ 4816900 h 6277652"/>
              <a:gd name="connsiteX844" fmla="*/ 4667398 w 6248109"/>
              <a:gd name="connsiteY844" fmla="*/ 4816498 h 6277652"/>
              <a:gd name="connsiteX845" fmla="*/ 4650790 w 6248109"/>
              <a:gd name="connsiteY845" fmla="*/ 4833117 h 6277652"/>
              <a:gd name="connsiteX846" fmla="*/ 4667398 w 6248109"/>
              <a:gd name="connsiteY846" fmla="*/ 4849603 h 6277652"/>
              <a:gd name="connsiteX847" fmla="*/ 4684006 w 6248109"/>
              <a:gd name="connsiteY847" fmla="*/ 4833117 h 6277652"/>
              <a:gd name="connsiteX848" fmla="*/ 4667398 w 6248109"/>
              <a:gd name="connsiteY848" fmla="*/ 4816498 h 6277652"/>
              <a:gd name="connsiteX849" fmla="*/ 4614226 w 6248109"/>
              <a:gd name="connsiteY849" fmla="*/ 4813014 h 6277652"/>
              <a:gd name="connsiteX850" fmla="*/ 4594001 w 6248109"/>
              <a:gd name="connsiteY850" fmla="*/ 4833117 h 6277652"/>
              <a:gd name="connsiteX851" fmla="*/ 4614226 w 6248109"/>
              <a:gd name="connsiteY851" fmla="*/ 4853222 h 6277652"/>
              <a:gd name="connsiteX852" fmla="*/ 4634450 w 6248109"/>
              <a:gd name="connsiteY852" fmla="*/ 4833117 h 6277652"/>
              <a:gd name="connsiteX853" fmla="*/ 4614226 w 6248109"/>
              <a:gd name="connsiteY853" fmla="*/ 4813014 h 6277652"/>
              <a:gd name="connsiteX854" fmla="*/ 4507478 w 6248109"/>
              <a:gd name="connsiteY854" fmla="*/ 4812745 h 6277652"/>
              <a:gd name="connsiteX855" fmla="*/ 4486852 w 6248109"/>
              <a:gd name="connsiteY855" fmla="*/ 4833252 h 6277652"/>
              <a:gd name="connsiteX856" fmla="*/ 4507478 w 6248109"/>
              <a:gd name="connsiteY856" fmla="*/ 4853758 h 6277652"/>
              <a:gd name="connsiteX857" fmla="*/ 4528106 w 6248109"/>
              <a:gd name="connsiteY857" fmla="*/ 4833252 h 6277652"/>
              <a:gd name="connsiteX858" fmla="*/ 4507478 w 6248109"/>
              <a:gd name="connsiteY858" fmla="*/ 4812745 h 6277652"/>
              <a:gd name="connsiteX859" fmla="*/ 4560919 w 6248109"/>
              <a:gd name="connsiteY859" fmla="*/ 4812611 h 6277652"/>
              <a:gd name="connsiteX860" fmla="*/ 4540294 w 6248109"/>
              <a:gd name="connsiteY860" fmla="*/ 4833117 h 6277652"/>
              <a:gd name="connsiteX861" fmla="*/ 4560919 w 6248109"/>
              <a:gd name="connsiteY861" fmla="*/ 4853624 h 6277652"/>
              <a:gd name="connsiteX862" fmla="*/ 4581546 w 6248109"/>
              <a:gd name="connsiteY862" fmla="*/ 4833117 h 6277652"/>
              <a:gd name="connsiteX863" fmla="*/ 4560919 w 6248109"/>
              <a:gd name="connsiteY863" fmla="*/ 4812611 h 6277652"/>
              <a:gd name="connsiteX864" fmla="*/ 4461941 w 6248109"/>
              <a:gd name="connsiteY864" fmla="*/ 4768651 h 6277652"/>
              <a:gd name="connsiteX865" fmla="*/ 4450422 w 6248109"/>
              <a:gd name="connsiteY865" fmla="*/ 4780178 h 6277652"/>
              <a:gd name="connsiteX866" fmla="*/ 4461941 w 6248109"/>
              <a:gd name="connsiteY866" fmla="*/ 4791703 h 6277652"/>
              <a:gd name="connsiteX867" fmla="*/ 4473460 w 6248109"/>
              <a:gd name="connsiteY867" fmla="*/ 4780178 h 6277652"/>
              <a:gd name="connsiteX868" fmla="*/ 4461941 w 6248109"/>
              <a:gd name="connsiteY868" fmla="*/ 4768651 h 6277652"/>
              <a:gd name="connsiteX869" fmla="*/ 4660300 w 6248109"/>
              <a:gd name="connsiteY869" fmla="*/ 4768248 h 6277652"/>
              <a:gd name="connsiteX870" fmla="*/ 4648781 w 6248109"/>
              <a:gd name="connsiteY870" fmla="*/ 4779775 h 6277652"/>
              <a:gd name="connsiteX871" fmla="*/ 4660300 w 6248109"/>
              <a:gd name="connsiteY871" fmla="*/ 4791301 h 6277652"/>
              <a:gd name="connsiteX872" fmla="*/ 4671818 w 6248109"/>
              <a:gd name="connsiteY872" fmla="*/ 4779775 h 6277652"/>
              <a:gd name="connsiteX873" fmla="*/ 4660300 w 6248109"/>
              <a:gd name="connsiteY873" fmla="*/ 4768248 h 6277652"/>
              <a:gd name="connsiteX874" fmla="*/ 4614226 w 6248109"/>
              <a:gd name="connsiteY874" fmla="*/ 4761815 h 6277652"/>
              <a:gd name="connsiteX875" fmla="*/ 4596278 w 6248109"/>
              <a:gd name="connsiteY875" fmla="*/ 4779775 h 6277652"/>
              <a:gd name="connsiteX876" fmla="*/ 4614226 w 6248109"/>
              <a:gd name="connsiteY876" fmla="*/ 4797734 h 6277652"/>
              <a:gd name="connsiteX877" fmla="*/ 4632173 w 6248109"/>
              <a:gd name="connsiteY877" fmla="*/ 4779775 h 6277652"/>
              <a:gd name="connsiteX878" fmla="*/ 4614226 w 6248109"/>
              <a:gd name="connsiteY878" fmla="*/ 4761815 h 6277652"/>
              <a:gd name="connsiteX879" fmla="*/ 4560919 w 6248109"/>
              <a:gd name="connsiteY879" fmla="*/ 4761548 h 6277652"/>
              <a:gd name="connsiteX880" fmla="*/ 4542570 w 6248109"/>
              <a:gd name="connsiteY880" fmla="*/ 4779909 h 6277652"/>
              <a:gd name="connsiteX881" fmla="*/ 4560919 w 6248109"/>
              <a:gd name="connsiteY881" fmla="*/ 4798270 h 6277652"/>
              <a:gd name="connsiteX882" fmla="*/ 4579269 w 6248109"/>
              <a:gd name="connsiteY882" fmla="*/ 4779909 h 6277652"/>
              <a:gd name="connsiteX883" fmla="*/ 4560919 w 6248109"/>
              <a:gd name="connsiteY883" fmla="*/ 4761548 h 6277652"/>
              <a:gd name="connsiteX884" fmla="*/ 4507478 w 6248109"/>
              <a:gd name="connsiteY884" fmla="*/ 4761548 h 6277652"/>
              <a:gd name="connsiteX885" fmla="*/ 4489130 w 6248109"/>
              <a:gd name="connsiteY885" fmla="*/ 4779909 h 6277652"/>
              <a:gd name="connsiteX886" fmla="*/ 4507478 w 6248109"/>
              <a:gd name="connsiteY886" fmla="*/ 4798270 h 6277652"/>
              <a:gd name="connsiteX887" fmla="*/ 4525828 w 6248109"/>
              <a:gd name="connsiteY887" fmla="*/ 4779909 h 6277652"/>
              <a:gd name="connsiteX888" fmla="*/ 4507478 w 6248109"/>
              <a:gd name="connsiteY888" fmla="*/ 4761548 h 6277652"/>
              <a:gd name="connsiteX889" fmla="*/ 4469574 w 6248109"/>
              <a:gd name="connsiteY889" fmla="*/ 4718123 h 6277652"/>
              <a:gd name="connsiteX890" fmla="*/ 4461002 w 6248109"/>
              <a:gd name="connsiteY890" fmla="*/ 4726701 h 6277652"/>
              <a:gd name="connsiteX891" fmla="*/ 4469574 w 6248109"/>
              <a:gd name="connsiteY891" fmla="*/ 4735279 h 6277652"/>
              <a:gd name="connsiteX892" fmla="*/ 4478282 w 6248109"/>
              <a:gd name="connsiteY892" fmla="*/ 4726701 h 6277652"/>
              <a:gd name="connsiteX893" fmla="*/ 4469574 w 6248109"/>
              <a:gd name="connsiteY893" fmla="*/ 4718123 h 6277652"/>
              <a:gd name="connsiteX894" fmla="*/ 4648781 w 6248109"/>
              <a:gd name="connsiteY894" fmla="*/ 4717721 h 6277652"/>
              <a:gd name="connsiteX895" fmla="*/ 4640209 w 6248109"/>
              <a:gd name="connsiteY895" fmla="*/ 4726299 h 6277652"/>
              <a:gd name="connsiteX896" fmla="*/ 4648781 w 6248109"/>
              <a:gd name="connsiteY896" fmla="*/ 4734876 h 6277652"/>
              <a:gd name="connsiteX897" fmla="*/ 4657486 w 6248109"/>
              <a:gd name="connsiteY897" fmla="*/ 4726299 h 6277652"/>
              <a:gd name="connsiteX898" fmla="*/ 4648781 w 6248109"/>
              <a:gd name="connsiteY898" fmla="*/ 4717721 h 6277652"/>
              <a:gd name="connsiteX899" fmla="*/ 4614226 w 6248109"/>
              <a:gd name="connsiteY899" fmla="*/ 4710618 h 6277652"/>
              <a:gd name="connsiteX900" fmla="*/ 4598421 w 6248109"/>
              <a:gd name="connsiteY900" fmla="*/ 4726432 h 6277652"/>
              <a:gd name="connsiteX901" fmla="*/ 4614226 w 6248109"/>
              <a:gd name="connsiteY901" fmla="*/ 4742248 h 6277652"/>
              <a:gd name="connsiteX902" fmla="*/ 4630030 w 6248109"/>
              <a:gd name="connsiteY902" fmla="*/ 4726432 h 6277652"/>
              <a:gd name="connsiteX903" fmla="*/ 4614226 w 6248109"/>
              <a:gd name="connsiteY903" fmla="*/ 4710618 h 6277652"/>
              <a:gd name="connsiteX904" fmla="*/ 4560919 w 6248109"/>
              <a:gd name="connsiteY904" fmla="*/ 4710484 h 6277652"/>
              <a:gd name="connsiteX905" fmla="*/ 4544847 w 6248109"/>
              <a:gd name="connsiteY905" fmla="*/ 4726567 h 6277652"/>
              <a:gd name="connsiteX906" fmla="*/ 4560919 w 6248109"/>
              <a:gd name="connsiteY906" fmla="*/ 4742649 h 6277652"/>
              <a:gd name="connsiteX907" fmla="*/ 4576991 w 6248109"/>
              <a:gd name="connsiteY907" fmla="*/ 4726567 h 6277652"/>
              <a:gd name="connsiteX908" fmla="*/ 4560919 w 6248109"/>
              <a:gd name="connsiteY908" fmla="*/ 4710484 h 6277652"/>
              <a:gd name="connsiteX909" fmla="*/ 4505202 w 6248109"/>
              <a:gd name="connsiteY909" fmla="*/ 4710484 h 6277652"/>
              <a:gd name="connsiteX910" fmla="*/ 4489130 w 6248109"/>
              <a:gd name="connsiteY910" fmla="*/ 4726567 h 6277652"/>
              <a:gd name="connsiteX911" fmla="*/ 4505202 w 6248109"/>
              <a:gd name="connsiteY911" fmla="*/ 4742649 h 6277652"/>
              <a:gd name="connsiteX912" fmla="*/ 4521274 w 6248109"/>
              <a:gd name="connsiteY912" fmla="*/ 4726567 h 6277652"/>
              <a:gd name="connsiteX913" fmla="*/ 4505202 w 6248109"/>
              <a:gd name="connsiteY913" fmla="*/ 4710484 h 6277652"/>
              <a:gd name="connsiteX914" fmla="*/ 4507478 w 6248109"/>
              <a:gd name="connsiteY914" fmla="*/ 4659822 h 6277652"/>
              <a:gd name="connsiteX915" fmla="*/ 4493951 w 6248109"/>
              <a:gd name="connsiteY915" fmla="*/ 4673358 h 6277652"/>
              <a:gd name="connsiteX916" fmla="*/ 4507478 w 6248109"/>
              <a:gd name="connsiteY916" fmla="*/ 4686896 h 6277652"/>
              <a:gd name="connsiteX917" fmla="*/ 4521006 w 6248109"/>
              <a:gd name="connsiteY917" fmla="*/ 4673358 h 6277652"/>
              <a:gd name="connsiteX918" fmla="*/ 4507478 w 6248109"/>
              <a:gd name="connsiteY918" fmla="*/ 4659822 h 6277652"/>
              <a:gd name="connsiteX919" fmla="*/ 4614226 w 6248109"/>
              <a:gd name="connsiteY919" fmla="*/ 4659688 h 6277652"/>
              <a:gd name="connsiteX920" fmla="*/ 4600832 w 6248109"/>
              <a:gd name="connsiteY920" fmla="*/ 4673091 h 6277652"/>
              <a:gd name="connsiteX921" fmla="*/ 4614226 w 6248109"/>
              <a:gd name="connsiteY921" fmla="*/ 4686493 h 6277652"/>
              <a:gd name="connsiteX922" fmla="*/ 4627620 w 6248109"/>
              <a:gd name="connsiteY922" fmla="*/ 4673091 h 6277652"/>
              <a:gd name="connsiteX923" fmla="*/ 4614226 w 6248109"/>
              <a:gd name="connsiteY923" fmla="*/ 4659688 h 6277652"/>
              <a:gd name="connsiteX924" fmla="*/ 4560919 w 6248109"/>
              <a:gd name="connsiteY924" fmla="*/ 4659688 h 6277652"/>
              <a:gd name="connsiteX925" fmla="*/ 4547391 w 6248109"/>
              <a:gd name="connsiteY925" fmla="*/ 4673224 h 6277652"/>
              <a:gd name="connsiteX926" fmla="*/ 4560919 w 6248109"/>
              <a:gd name="connsiteY926" fmla="*/ 4686760 h 6277652"/>
              <a:gd name="connsiteX927" fmla="*/ 4574447 w 6248109"/>
              <a:gd name="connsiteY927" fmla="*/ 4673224 h 6277652"/>
              <a:gd name="connsiteX928" fmla="*/ 4560919 w 6248109"/>
              <a:gd name="connsiteY928" fmla="*/ 4659688 h 6277652"/>
              <a:gd name="connsiteX929" fmla="*/ 4513908 w 6248109"/>
              <a:gd name="connsiteY929" fmla="*/ 4611305 h 6277652"/>
              <a:gd name="connsiteX930" fmla="*/ 4505336 w 6248109"/>
              <a:gd name="connsiteY930" fmla="*/ 4619883 h 6277652"/>
              <a:gd name="connsiteX931" fmla="*/ 4513908 w 6248109"/>
              <a:gd name="connsiteY931" fmla="*/ 4628460 h 6277652"/>
              <a:gd name="connsiteX932" fmla="*/ 4522480 w 6248109"/>
              <a:gd name="connsiteY932" fmla="*/ 4619883 h 6277652"/>
              <a:gd name="connsiteX933" fmla="*/ 4513908 w 6248109"/>
              <a:gd name="connsiteY933" fmla="*/ 4611305 h 6277652"/>
              <a:gd name="connsiteX934" fmla="*/ 4604850 w 6248109"/>
              <a:gd name="connsiteY934" fmla="*/ 4611170 h 6277652"/>
              <a:gd name="connsiteX935" fmla="*/ 4596278 w 6248109"/>
              <a:gd name="connsiteY935" fmla="*/ 4619747 h 6277652"/>
              <a:gd name="connsiteX936" fmla="*/ 4604850 w 6248109"/>
              <a:gd name="connsiteY936" fmla="*/ 4628325 h 6277652"/>
              <a:gd name="connsiteX937" fmla="*/ 4613422 w 6248109"/>
              <a:gd name="connsiteY937" fmla="*/ 4619747 h 6277652"/>
              <a:gd name="connsiteX938" fmla="*/ 4604850 w 6248109"/>
              <a:gd name="connsiteY938" fmla="*/ 4611170 h 6277652"/>
              <a:gd name="connsiteX939" fmla="*/ 4560383 w 6248109"/>
              <a:gd name="connsiteY939" fmla="*/ 4608088 h 6277652"/>
              <a:gd name="connsiteX940" fmla="*/ 4548597 w 6248109"/>
              <a:gd name="connsiteY940" fmla="*/ 4619883 h 6277652"/>
              <a:gd name="connsiteX941" fmla="*/ 4560383 w 6248109"/>
              <a:gd name="connsiteY941" fmla="*/ 4631675 h 6277652"/>
              <a:gd name="connsiteX942" fmla="*/ 4572170 w 6248109"/>
              <a:gd name="connsiteY942" fmla="*/ 4619883 h 6277652"/>
              <a:gd name="connsiteX943" fmla="*/ 4560383 w 6248109"/>
              <a:gd name="connsiteY943" fmla="*/ 4608088 h 6277652"/>
              <a:gd name="connsiteX944" fmla="*/ 4574313 w 6248109"/>
              <a:gd name="connsiteY944" fmla="*/ 4556487 h 6277652"/>
              <a:gd name="connsiteX945" fmla="*/ 4564268 w 6248109"/>
              <a:gd name="connsiteY945" fmla="*/ 4566539 h 6277652"/>
              <a:gd name="connsiteX946" fmla="*/ 4574313 w 6248109"/>
              <a:gd name="connsiteY946" fmla="*/ 4576592 h 6277652"/>
              <a:gd name="connsiteX947" fmla="*/ 4584358 w 6248109"/>
              <a:gd name="connsiteY947" fmla="*/ 4566539 h 6277652"/>
              <a:gd name="connsiteX948" fmla="*/ 4574313 w 6248109"/>
              <a:gd name="connsiteY948" fmla="*/ 4556487 h 6277652"/>
              <a:gd name="connsiteX949" fmla="*/ 4538418 w 6248109"/>
              <a:gd name="connsiteY949" fmla="*/ 4556487 h 6277652"/>
              <a:gd name="connsiteX950" fmla="*/ 4528372 w 6248109"/>
              <a:gd name="connsiteY950" fmla="*/ 4566539 h 6277652"/>
              <a:gd name="connsiteX951" fmla="*/ 4538418 w 6248109"/>
              <a:gd name="connsiteY951" fmla="*/ 4576592 h 6277652"/>
              <a:gd name="connsiteX952" fmla="*/ 4548464 w 6248109"/>
              <a:gd name="connsiteY952" fmla="*/ 4566539 h 6277652"/>
              <a:gd name="connsiteX953" fmla="*/ 4538418 w 6248109"/>
              <a:gd name="connsiteY953" fmla="*/ 4556487 h 6277652"/>
              <a:gd name="connsiteX954" fmla="*/ 4555963 w 6248109"/>
              <a:gd name="connsiteY954" fmla="*/ 4504620 h 6277652"/>
              <a:gd name="connsiteX955" fmla="*/ 4547258 w 6248109"/>
              <a:gd name="connsiteY955" fmla="*/ 4513331 h 6277652"/>
              <a:gd name="connsiteX956" fmla="*/ 4555963 w 6248109"/>
              <a:gd name="connsiteY956" fmla="*/ 4522043 h 6277652"/>
              <a:gd name="connsiteX957" fmla="*/ 4564670 w 6248109"/>
              <a:gd name="connsiteY957" fmla="*/ 4513331 h 6277652"/>
              <a:gd name="connsiteX958" fmla="*/ 4555963 w 6248109"/>
              <a:gd name="connsiteY958" fmla="*/ 4504620 h 6277652"/>
              <a:gd name="connsiteX959" fmla="*/ 4555963 w 6248109"/>
              <a:gd name="connsiteY959" fmla="*/ 4453288 h 6277652"/>
              <a:gd name="connsiteX960" fmla="*/ 4549400 w 6248109"/>
              <a:gd name="connsiteY960" fmla="*/ 4459855 h 6277652"/>
              <a:gd name="connsiteX961" fmla="*/ 4555963 w 6248109"/>
              <a:gd name="connsiteY961" fmla="*/ 4466422 h 6277652"/>
              <a:gd name="connsiteX962" fmla="*/ 4562527 w 6248109"/>
              <a:gd name="connsiteY962" fmla="*/ 4459855 h 6277652"/>
              <a:gd name="connsiteX963" fmla="*/ 4555963 w 6248109"/>
              <a:gd name="connsiteY963" fmla="*/ 4453288 h 6277652"/>
              <a:gd name="connsiteX964" fmla="*/ 2155967 w 6248109"/>
              <a:gd name="connsiteY964" fmla="*/ 0 h 6277652"/>
              <a:gd name="connsiteX965" fmla="*/ 6248109 w 6248109"/>
              <a:gd name="connsiteY965" fmla="*/ 0 h 6277652"/>
              <a:gd name="connsiteX966" fmla="*/ 6248109 w 6248109"/>
              <a:gd name="connsiteY966" fmla="*/ 6277652 h 6277652"/>
              <a:gd name="connsiteX967" fmla="*/ 0 w 6248109"/>
              <a:gd name="connsiteY967" fmla="*/ 6277652 h 627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</a:cxnLst>
            <a:rect l="l" t="t" r="r" b="b"/>
            <a:pathLst>
              <a:path w="6248109" h="6277652">
                <a:moveTo>
                  <a:pt x="4134066" y="5787383"/>
                </a:moveTo>
                <a:cubicBezTo>
                  <a:pt x="4130850" y="5787383"/>
                  <a:pt x="4128173" y="5790064"/>
                  <a:pt x="4128173" y="5793280"/>
                </a:cubicBezTo>
                <a:cubicBezTo>
                  <a:pt x="4128173" y="5796497"/>
                  <a:pt x="4130850" y="5799178"/>
                  <a:pt x="4134066" y="5799178"/>
                </a:cubicBezTo>
                <a:cubicBezTo>
                  <a:pt x="4137280" y="5799178"/>
                  <a:pt x="4139958" y="5796497"/>
                  <a:pt x="4139958" y="5793280"/>
                </a:cubicBezTo>
                <a:cubicBezTo>
                  <a:pt x="4139958" y="5790064"/>
                  <a:pt x="4137280" y="5787383"/>
                  <a:pt x="4134066" y="5787383"/>
                </a:cubicBezTo>
                <a:close/>
                <a:moveTo>
                  <a:pt x="4147594" y="5733505"/>
                </a:moveTo>
                <a:cubicBezTo>
                  <a:pt x="4144111" y="5733505"/>
                  <a:pt x="4141298" y="5736320"/>
                  <a:pt x="4141298" y="5739805"/>
                </a:cubicBezTo>
                <a:cubicBezTo>
                  <a:pt x="4141298" y="5743289"/>
                  <a:pt x="4144111" y="5746103"/>
                  <a:pt x="4147594" y="5746103"/>
                </a:cubicBezTo>
                <a:cubicBezTo>
                  <a:pt x="4151076" y="5746103"/>
                  <a:pt x="4153888" y="5743289"/>
                  <a:pt x="4153888" y="5739805"/>
                </a:cubicBezTo>
                <a:cubicBezTo>
                  <a:pt x="4153888" y="5736320"/>
                  <a:pt x="4151076" y="5733505"/>
                  <a:pt x="4147594" y="5733505"/>
                </a:cubicBezTo>
                <a:close/>
                <a:moveTo>
                  <a:pt x="4187372" y="5731628"/>
                </a:moveTo>
                <a:cubicBezTo>
                  <a:pt x="4182819" y="5731628"/>
                  <a:pt x="4179201" y="5735247"/>
                  <a:pt x="4179201" y="5739805"/>
                </a:cubicBezTo>
                <a:cubicBezTo>
                  <a:pt x="4179201" y="5744361"/>
                  <a:pt x="4182952" y="5747980"/>
                  <a:pt x="4187372" y="5747980"/>
                </a:cubicBezTo>
                <a:cubicBezTo>
                  <a:pt x="4191926" y="5747980"/>
                  <a:pt x="4195542" y="5744361"/>
                  <a:pt x="4195542" y="5739805"/>
                </a:cubicBezTo>
                <a:cubicBezTo>
                  <a:pt x="4195542" y="5735247"/>
                  <a:pt x="4191926" y="5731628"/>
                  <a:pt x="4187372" y="5731628"/>
                </a:cubicBezTo>
                <a:close/>
                <a:moveTo>
                  <a:pt x="4293986" y="5678823"/>
                </a:moveTo>
                <a:cubicBezTo>
                  <a:pt x="4289833" y="5678823"/>
                  <a:pt x="4286350" y="5682307"/>
                  <a:pt x="4286350" y="5686462"/>
                </a:cubicBezTo>
                <a:cubicBezTo>
                  <a:pt x="4286350" y="5690617"/>
                  <a:pt x="4289699" y="5694101"/>
                  <a:pt x="4293986" y="5694101"/>
                </a:cubicBezTo>
                <a:cubicBezTo>
                  <a:pt x="4298136" y="5694101"/>
                  <a:pt x="4301619" y="5690617"/>
                  <a:pt x="4301619" y="5686462"/>
                </a:cubicBezTo>
                <a:cubicBezTo>
                  <a:pt x="4301619" y="5682307"/>
                  <a:pt x="4298136" y="5678823"/>
                  <a:pt x="4293986" y="5678823"/>
                </a:cubicBezTo>
                <a:close/>
                <a:moveTo>
                  <a:pt x="4240678" y="5676545"/>
                </a:moveTo>
                <a:cubicBezTo>
                  <a:pt x="4235187" y="5676545"/>
                  <a:pt x="4230767" y="5680967"/>
                  <a:pt x="4230767" y="5686462"/>
                </a:cubicBezTo>
                <a:cubicBezTo>
                  <a:pt x="4230767" y="5691957"/>
                  <a:pt x="4235187" y="5696381"/>
                  <a:pt x="4240678" y="5696381"/>
                </a:cubicBezTo>
                <a:cubicBezTo>
                  <a:pt x="4246169" y="5696381"/>
                  <a:pt x="4250590" y="5691957"/>
                  <a:pt x="4250590" y="5686462"/>
                </a:cubicBezTo>
                <a:cubicBezTo>
                  <a:pt x="4250590" y="5680967"/>
                  <a:pt x="4246169" y="5676545"/>
                  <a:pt x="4240678" y="5676545"/>
                </a:cubicBezTo>
                <a:close/>
                <a:moveTo>
                  <a:pt x="4186300" y="5676545"/>
                </a:moveTo>
                <a:cubicBezTo>
                  <a:pt x="4180810" y="5676545"/>
                  <a:pt x="4176390" y="5680967"/>
                  <a:pt x="4176390" y="5686462"/>
                </a:cubicBezTo>
                <a:cubicBezTo>
                  <a:pt x="4176390" y="5691957"/>
                  <a:pt x="4180810" y="5696381"/>
                  <a:pt x="4186300" y="5696381"/>
                </a:cubicBezTo>
                <a:cubicBezTo>
                  <a:pt x="4191792" y="5696381"/>
                  <a:pt x="4196212" y="5691957"/>
                  <a:pt x="4196212" y="5686462"/>
                </a:cubicBezTo>
                <a:cubicBezTo>
                  <a:pt x="4196212" y="5680967"/>
                  <a:pt x="4191792" y="5676545"/>
                  <a:pt x="4186300" y="5676545"/>
                </a:cubicBezTo>
                <a:close/>
                <a:moveTo>
                  <a:pt x="4187372" y="5622665"/>
                </a:moveTo>
                <a:cubicBezTo>
                  <a:pt x="4181613" y="5622665"/>
                  <a:pt x="4176791" y="5627490"/>
                  <a:pt x="4176791" y="5633254"/>
                </a:cubicBezTo>
                <a:cubicBezTo>
                  <a:pt x="4176791" y="5639017"/>
                  <a:pt x="4181479" y="5643842"/>
                  <a:pt x="4187372" y="5643842"/>
                </a:cubicBezTo>
                <a:cubicBezTo>
                  <a:pt x="4193132" y="5643842"/>
                  <a:pt x="4197954" y="5639017"/>
                  <a:pt x="4197954" y="5633254"/>
                </a:cubicBezTo>
                <a:cubicBezTo>
                  <a:pt x="4197954" y="5627490"/>
                  <a:pt x="4193132" y="5622665"/>
                  <a:pt x="4187372" y="5622665"/>
                </a:cubicBezTo>
                <a:close/>
                <a:moveTo>
                  <a:pt x="4240678" y="5620923"/>
                </a:moveTo>
                <a:cubicBezTo>
                  <a:pt x="4233982" y="5620923"/>
                  <a:pt x="4228490" y="5626418"/>
                  <a:pt x="4228490" y="5633120"/>
                </a:cubicBezTo>
                <a:cubicBezTo>
                  <a:pt x="4228490" y="5639821"/>
                  <a:pt x="4233982" y="5645316"/>
                  <a:pt x="4240678" y="5645316"/>
                </a:cubicBezTo>
                <a:cubicBezTo>
                  <a:pt x="4247375" y="5645316"/>
                  <a:pt x="4252867" y="5639821"/>
                  <a:pt x="4252867" y="5633120"/>
                </a:cubicBezTo>
                <a:cubicBezTo>
                  <a:pt x="4252867" y="5626418"/>
                  <a:pt x="4247375" y="5620923"/>
                  <a:pt x="4240678" y="5620923"/>
                </a:cubicBezTo>
                <a:close/>
                <a:moveTo>
                  <a:pt x="4293986" y="5619718"/>
                </a:moveTo>
                <a:cubicBezTo>
                  <a:pt x="4286619" y="5619718"/>
                  <a:pt x="4280591" y="5625748"/>
                  <a:pt x="4280591" y="5633120"/>
                </a:cubicBezTo>
                <a:cubicBezTo>
                  <a:pt x="4280591" y="5640491"/>
                  <a:pt x="4286619" y="5646523"/>
                  <a:pt x="4293986" y="5646523"/>
                </a:cubicBezTo>
                <a:cubicBezTo>
                  <a:pt x="4301352" y="5646523"/>
                  <a:pt x="4307378" y="5640491"/>
                  <a:pt x="4307378" y="5633120"/>
                </a:cubicBezTo>
                <a:cubicBezTo>
                  <a:pt x="4307378" y="5625748"/>
                  <a:pt x="4301352" y="5619718"/>
                  <a:pt x="4293986" y="5619718"/>
                </a:cubicBezTo>
                <a:close/>
                <a:moveTo>
                  <a:pt x="4347292" y="5618779"/>
                </a:moveTo>
                <a:cubicBezTo>
                  <a:pt x="4339390" y="5618779"/>
                  <a:pt x="4332960" y="5625212"/>
                  <a:pt x="4332960" y="5633120"/>
                </a:cubicBezTo>
                <a:cubicBezTo>
                  <a:pt x="4332960" y="5641028"/>
                  <a:pt x="4339390" y="5647460"/>
                  <a:pt x="4347292" y="5647460"/>
                </a:cubicBezTo>
                <a:cubicBezTo>
                  <a:pt x="4355194" y="5647460"/>
                  <a:pt x="4361623" y="5641028"/>
                  <a:pt x="4361623" y="5633120"/>
                </a:cubicBezTo>
                <a:cubicBezTo>
                  <a:pt x="4361623" y="5625212"/>
                  <a:pt x="4355194" y="5618779"/>
                  <a:pt x="4347292" y="5618779"/>
                </a:cubicBezTo>
                <a:close/>
                <a:moveTo>
                  <a:pt x="4200632" y="5580716"/>
                </a:moveTo>
                <a:cubicBezTo>
                  <a:pt x="4197148" y="5580716"/>
                  <a:pt x="4194336" y="5583664"/>
                  <a:pt x="4194336" y="5587014"/>
                </a:cubicBezTo>
                <a:cubicBezTo>
                  <a:pt x="4194336" y="5590366"/>
                  <a:pt x="4197148" y="5593180"/>
                  <a:pt x="4200632" y="5593180"/>
                </a:cubicBezTo>
                <a:cubicBezTo>
                  <a:pt x="4204114" y="5593180"/>
                  <a:pt x="4206926" y="5590499"/>
                  <a:pt x="4206926" y="5587014"/>
                </a:cubicBezTo>
                <a:cubicBezTo>
                  <a:pt x="4206926" y="5583530"/>
                  <a:pt x="4204114" y="5580716"/>
                  <a:pt x="4200632" y="5580716"/>
                </a:cubicBezTo>
                <a:close/>
                <a:moveTo>
                  <a:pt x="4240678" y="5565571"/>
                </a:moveTo>
                <a:cubicBezTo>
                  <a:pt x="4232776" y="5565571"/>
                  <a:pt x="4226481" y="5571869"/>
                  <a:pt x="4226481" y="5579777"/>
                </a:cubicBezTo>
                <a:cubicBezTo>
                  <a:pt x="4226481" y="5587685"/>
                  <a:pt x="4232910" y="5593985"/>
                  <a:pt x="4240678" y="5593985"/>
                </a:cubicBezTo>
                <a:cubicBezTo>
                  <a:pt x="4248581" y="5593985"/>
                  <a:pt x="4254876" y="5587685"/>
                  <a:pt x="4254876" y="5579777"/>
                </a:cubicBezTo>
                <a:cubicBezTo>
                  <a:pt x="4254876" y="5571869"/>
                  <a:pt x="4248581" y="5565571"/>
                  <a:pt x="4240678" y="5565571"/>
                </a:cubicBezTo>
                <a:close/>
                <a:moveTo>
                  <a:pt x="4293986" y="5564230"/>
                </a:moveTo>
                <a:cubicBezTo>
                  <a:pt x="4285413" y="5564230"/>
                  <a:pt x="4278448" y="5571199"/>
                  <a:pt x="4278448" y="5579777"/>
                </a:cubicBezTo>
                <a:cubicBezTo>
                  <a:pt x="4278448" y="5588355"/>
                  <a:pt x="4285413" y="5595324"/>
                  <a:pt x="4293986" y="5595324"/>
                </a:cubicBezTo>
                <a:cubicBezTo>
                  <a:pt x="4302558" y="5595324"/>
                  <a:pt x="4309521" y="5588355"/>
                  <a:pt x="4309521" y="5579777"/>
                </a:cubicBezTo>
                <a:cubicBezTo>
                  <a:pt x="4309521" y="5571199"/>
                  <a:pt x="4302558" y="5564230"/>
                  <a:pt x="4293986" y="5564230"/>
                </a:cubicBezTo>
                <a:close/>
                <a:moveTo>
                  <a:pt x="4347292" y="5563158"/>
                </a:moveTo>
                <a:cubicBezTo>
                  <a:pt x="4338050" y="5563158"/>
                  <a:pt x="4330684" y="5570663"/>
                  <a:pt x="4330684" y="5579777"/>
                </a:cubicBezTo>
                <a:cubicBezTo>
                  <a:pt x="4330684" y="5588891"/>
                  <a:pt x="4338184" y="5596263"/>
                  <a:pt x="4347292" y="5596263"/>
                </a:cubicBezTo>
                <a:cubicBezTo>
                  <a:pt x="4356534" y="5596263"/>
                  <a:pt x="4363900" y="5589025"/>
                  <a:pt x="4363900" y="5579777"/>
                </a:cubicBezTo>
                <a:cubicBezTo>
                  <a:pt x="4363900" y="5570530"/>
                  <a:pt x="4356534" y="5563158"/>
                  <a:pt x="4347292" y="5563158"/>
                </a:cubicBezTo>
                <a:close/>
                <a:moveTo>
                  <a:pt x="4400598" y="5562086"/>
                </a:moveTo>
                <a:cubicBezTo>
                  <a:pt x="4390954" y="5562086"/>
                  <a:pt x="4383052" y="5569994"/>
                  <a:pt x="4383052" y="5579643"/>
                </a:cubicBezTo>
                <a:cubicBezTo>
                  <a:pt x="4383052" y="5589293"/>
                  <a:pt x="4390954" y="5597201"/>
                  <a:pt x="4400598" y="5597201"/>
                </a:cubicBezTo>
                <a:cubicBezTo>
                  <a:pt x="4410241" y="5597201"/>
                  <a:pt x="4418144" y="5589293"/>
                  <a:pt x="4418144" y="5579643"/>
                </a:cubicBezTo>
                <a:cubicBezTo>
                  <a:pt x="4418144" y="5569994"/>
                  <a:pt x="4410241" y="5562086"/>
                  <a:pt x="4400598" y="5562086"/>
                </a:cubicBezTo>
                <a:close/>
                <a:moveTo>
                  <a:pt x="4240678" y="5510352"/>
                </a:moveTo>
                <a:cubicBezTo>
                  <a:pt x="4231840" y="5510352"/>
                  <a:pt x="4224606" y="5517589"/>
                  <a:pt x="4224606" y="5526435"/>
                </a:cubicBezTo>
                <a:cubicBezTo>
                  <a:pt x="4224606" y="5535280"/>
                  <a:pt x="4231840" y="5542519"/>
                  <a:pt x="4240678" y="5542519"/>
                </a:cubicBezTo>
                <a:cubicBezTo>
                  <a:pt x="4249518" y="5542519"/>
                  <a:pt x="4256750" y="5535280"/>
                  <a:pt x="4256750" y="5526435"/>
                </a:cubicBezTo>
                <a:cubicBezTo>
                  <a:pt x="4256750" y="5517589"/>
                  <a:pt x="4249518" y="5510352"/>
                  <a:pt x="4240678" y="5510352"/>
                </a:cubicBezTo>
                <a:close/>
                <a:moveTo>
                  <a:pt x="4293986" y="5509011"/>
                </a:moveTo>
                <a:cubicBezTo>
                  <a:pt x="4284341" y="5509011"/>
                  <a:pt x="4276574" y="5516650"/>
                  <a:pt x="4276574" y="5526300"/>
                </a:cubicBezTo>
                <a:cubicBezTo>
                  <a:pt x="4276574" y="5535950"/>
                  <a:pt x="4284341" y="5543724"/>
                  <a:pt x="4293986" y="5543724"/>
                </a:cubicBezTo>
                <a:cubicBezTo>
                  <a:pt x="4303628" y="5543724"/>
                  <a:pt x="4311396" y="5535817"/>
                  <a:pt x="4311396" y="5526300"/>
                </a:cubicBezTo>
                <a:cubicBezTo>
                  <a:pt x="4311396" y="5516786"/>
                  <a:pt x="4303628" y="5509011"/>
                  <a:pt x="4293986" y="5509011"/>
                </a:cubicBezTo>
                <a:close/>
                <a:moveTo>
                  <a:pt x="4347292" y="5507537"/>
                </a:moveTo>
                <a:cubicBezTo>
                  <a:pt x="4336979" y="5507537"/>
                  <a:pt x="4328541" y="5515981"/>
                  <a:pt x="4328541" y="5526300"/>
                </a:cubicBezTo>
                <a:cubicBezTo>
                  <a:pt x="4328541" y="5536621"/>
                  <a:pt x="4336979" y="5545064"/>
                  <a:pt x="4347292" y="5545064"/>
                </a:cubicBezTo>
                <a:cubicBezTo>
                  <a:pt x="4357604" y="5545064"/>
                  <a:pt x="4366043" y="5536621"/>
                  <a:pt x="4366043" y="5526300"/>
                </a:cubicBezTo>
                <a:cubicBezTo>
                  <a:pt x="4366043" y="5515981"/>
                  <a:pt x="4357604" y="5507537"/>
                  <a:pt x="4347292" y="5507537"/>
                </a:cubicBezTo>
                <a:close/>
                <a:moveTo>
                  <a:pt x="4400598" y="5506733"/>
                </a:moveTo>
                <a:cubicBezTo>
                  <a:pt x="4389884" y="5506733"/>
                  <a:pt x="4381042" y="5515445"/>
                  <a:pt x="4381042" y="5526300"/>
                </a:cubicBezTo>
                <a:cubicBezTo>
                  <a:pt x="4381042" y="5537158"/>
                  <a:pt x="4389884" y="5545869"/>
                  <a:pt x="4400598" y="5545869"/>
                </a:cubicBezTo>
                <a:cubicBezTo>
                  <a:pt x="4411314" y="5545869"/>
                  <a:pt x="4420153" y="5537158"/>
                  <a:pt x="4420153" y="5526300"/>
                </a:cubicBezTo>
                <a:cubicBezTo>
                  <a:pt x="4420153" y="5515445"/>
                  <a:pt x="4411447" y="5506733"/>
                  <a:pt x="4400598" y="5506733"/>
                </a:cubicBezTo>
                <a:close/>
                <a:moveTo>
                  <a:pt x="4454038" y="5506331"/>
                </a:moveTo>
                <a:cubicBezTo>
                  <a:pt x="4442788" y="5506331"/>
                  <a:pt x="4433814" y="5515311"/>
                  <a:pt x="4433814" y="5526435"/>
                </a:cubicBezTo>
                <a:cubicBezTo>
                  <a:pt x="4433814" y="5537560"/>
                  <a:pt x="4442788" y="5546539"/>
                  <a:pt x="4454038" y="5546539"/>
                </a:cubicBezTo>
                <a:cubicBezTo>
                  <a:pt x="4465288" y="5546539"/>
                  <a:pt x="4474262" y="5537560"/>
                  <a:pt x="4474262" y="5526435"/>
                </a:cubicBezTo>
                <a:cubicBezTo>
                  <a:pt x="4474262" y="5515311"/>
                  <a:pt x="4465288" y="5506331"/>
                  <a:pt x="4454038" y="5506331"/>
                </a:cubicBezTo>
                <a:close/>
                <a:moveTo>
                  <a:pt x="4240678" y="5460628"/>
                </a:moveTo>
                <a:cubicBezTo>
                  <a:pt x="4233714" y="5460628"/>
                  <a:pt x="4228088" y="5466257"/>
                  <a:pt x="4228088" y="5473226"/>
                </a:cubicBezTo>
                <a:cubicBezTo>
                  <a:pt x="4228088" y="5480197"/>
                  <a:pt x="4233714" y="5485825"/>
                  <a:pt x="4240678" y="5485825"/>
                </a:cubicBezTo>
                <a:cubicBezTo>
                  <a:pt x="4247642" y="5485825"/>
                  <a:pt x="4253268" y="5480197"/>
                  <a:pt x="4253268" y="5473226"/>
                </a:cubicBezTo>
                <a:cubicBezTo>
                  <a:pt x="4253268" y="5466257"/>
                  <a:pt x="4247642" y="5460628"/>
                  <a:pt x="4240678" y="5460628"/>
                </a:cubicBezTo>
                <a:close/>
                <a:moveTo>
                  <a:pt x="4293986" y="5453926"/>
                </a:moveTo>
                <a:cubicBezTo>
                  <a:pt x="4283404" y="5453926"/>
                  <a:pt x="4274832" y="5462504"/>
                  <a:pt x="4274832" y="5473092"/>
                </a:cubicBezTo>
                <a:cubicBezTo>
                  <a:pt x="4274832" y="5483681"/>
                  <a:pt x="4283404" y="5492258"/>
                  <a:pt x="4293986" y="5492258"/>
                </a:cubicBezTo>
                <a:cubicBezTo>
                  <a:pt x="4304565" y="5492258"/>
                  <a:pt x="4313138" y="5483681"/>
                  <a:pt x="4313138" y="5473092"/>
                </a:cubicBezTo>
                <a:cubicBezTo>
                  <a:pt x="4313138" y="5462504"/>
                  <a:pt x="4304565" y="5453926"/>
                  <a:pt x="4293986" y="5453926"/>
                </a:cubicBezTo>
                <a:close/>
                <a:moveTo>
                  <a:pt x="4347292" y="5452587"/>
                </a:moveTo>
                <a:cubicBezTo>
                  <a:pt x="4335907" y="5452587"/>
                  <a:pt x="4326665" y="5461834"/>
                  <a:pt x="4326665" y="5473092"/>
                </a:cubicBezTo>
                <a:cubicBezTo>
                  <a:pt x="4326665" y="5484350"/>
                  <a:pt x="4335907" y="5493599"/>
                  <a:pt x="4347292" y="5493599"/>
                </a:cubicBezTo>
                <a:cubicBezTo>
                  <a:pt x="4358676" y="5493599"/>
                  <a:pt x="4367917" y="5484350"/>
                  <a:pt x="4367917" y="5473092"/>
                </a:cubicBezTo>
                <a:cubicBezTo>
                  <a:pt x="4367917" y="5461834"/>
                  <a:pt x="4358676" y="5452587"/>
                  <a:pt x="4347292" y="5452587"/>
                </a:cubicBezTo>
                <a:close/>
                <a:moveTo>
                  <a:pt x="4400598" y="5451514"/>
                </a:moveTo>
                <a:cubicBezTo>
                  <a:pt x="4388678" y="5451514"/>
                  <a:pt x="4379034" y="5461164"/>
                  <a:pt x="4379034" y="5473092"/>
                </a:cubicBezTo>
                <a:cubicBezTo>
                  <a:pt x="4379034" y="5485020"/>
                  <a:pt x="4388678" y="5494670"/>
                  <a:pt x="4400598" y="5494670"/>
                </a:cubicBezTo>
                <a:cubicBezTo>
                  <a:pt x="4412518" y="5494670"/>
                  <a:pt x="4422162" y="5485020"/>
                  <a:pt x="4422162" y="5473092"/>
                </a:cubicBezTo>
                <a:cubicBezTo>
                  <a:pt x="4422162" y="5461164"/>
                  <a:pt x="4412518" y="5451514"/>
                  <a:pt x="4400598" y="5451514"/>
                </a:cubicBezTo>
                <a:close/>
                <a:moveTo>
                  <a:pt x="4454038" y="5450845"/>
                </a:moveTo>
                <a:cubicBezTo>
                  <a:pt x="4441716" y="5450845"/>
                  <a:pt x="4431805" y="5460762"/>
                  <a:pt x="4431805" y="5473092"/>
                </a:cubicBezTo>
                <a:cubicBezTo>
                  <a:pt x="4431805" y="5485423"/>
                  <a:pt x="4441716" y="5495341"/>
                  <a:pt x="4454038" y="5495341"/>
                </a:cubicBezTo>
                <a:cubicBezTo>
                  <a:pt x="4466360" y="5495341"/>
                  <a:pt x="4476272" y="5485423"/>
                  <a:pt x="4476272" y="5473092"/>
                </a:cubicBezTo>
                <a:cubicBezTo>
                  <a:pt x="4476272" y="5460762"/>
                  <a:pt x="4466360" y="5450845"/>
                  <a:pt x="4454038" y="5450845"/>
                </a:cubicBezTo>
                <a:close/>
                <a:moveTo>
                  <a:pt x="4293986" y="5398707"/>
                </a:moveTo>
                <a:cubicBezTo>
                  <a:pt x="4282333" y="5398707"/>
                  <a:pt x="4272956" y="5408090"/>
                  <a:pt x="4272956" y="5419751"/>
                </a:cubicBezTo>
                <a:cubicBezTo>
                  <a:pt x="4272956" y="5431410"/>
                  <a:pt x="4282333" y="5440792"/>
                  <a:pt x="4293986" y="5440792"/>
                </a:cubicBezTo>
                <a:cubicBezTo>
                  <a:pt x="4305638" y="5440792"/>
                  <a:pt x="4315013" y="5431410"/>
                  <a:pt x="4315013" y="5419751"/>
                </a:cubicBezTo>
                <a:cubicBezTo>
                  <a:pt x="4315013" y="5408090"/>
                  <a:pt x="4305638" y="5398707"/>
                  <a:pt x="4293986" y="5398707"/>
                </a:cubicBezTo>
                <a:close/>
                <a:moveTo>
                  <a:pt x="4347292" y="5397368"/>
                </a:moveTo>
                <a:cubicBezTo>
                  <a:pt x="4334970" y="5397368"/>
                  <a:pt x="4325058" y="5407285"/>
                  <a:pt x="4325058" y="5419616"/>
                </a:cubicBezTo>
                <a:cubicBezTo>
                  <a:pt x="4325058" y="5431946"/>
                  <a:pt x="4334970" y="5441865"/>
                  <a:pt x="4347292" y="5441865"/>
                </a:cubicBezTo>
                <a:cubicBezTo>
                  <a:pt x="4359614" y="5441865"/>
                  <a:pt x="4369526" y="5431946"/>
                  <a:pt x="4369526" y="5419616"/>
                </a:cubicBezTo>
                <a:cubicBezTo>
                  <a:pt x="4369526" y="5407285"/>
                  <a:pt x="4359614" y="5397368"/>
                  <a:pt x="4347292" y="5397368"/>
                </a:cubicBezTo>
                <a:close/>
                <a:moveTo>
                  <a:pt x="4400598" y="5396296"/>
                </a:moveTo>
                <a:cubicBezTo>
                  <a:pt x="4387606" y="5396296"/>
                  <a:pt x="4377159" y="5406749"/>
                  <a:pt x="4377159" y="5419751"/>
                </a:cubicBezTo>
                <a:cubicBezTo>
                  <a:pt x="4377159" y="5432751"/>
                  <a:pt x="4387606" y="5443204"/>
                  <a:pt x="4400598" y="5443204"/>
                </a:cubicBezTo>
                <a:cubicBezTo>
                  <a:pt x="4413590" y="5443204"/>
                  <a:pt x="4424036" y="5432751"/>
                  <a:pt x="4424036" y="5419751"/>
                </a:cubicBezTo>
                <a:cubicBezTo>
                  <a:pt x="4424036" y="5406749"/>
                  <a:pt x="4413590" y="5396296"/>
                  <a:pt x="4400598" y="5396296"/>
                </a:cubicBezTo>
                <a:close/>
                <a:moveTo>
                  <a:pt x="4454038" y="5395760"/>
                </a:moveTo>
                <a:cubicBezTo>
                  <a:pt x="4440780" y="5395760"/>
                  <a:pt x="4429930" y="5406615"/>
                  <a:pt x="4429930" y="5419884"/>
                </a:cubicBezTo>
                <a:cubicBezTo>
                  <a:pt x="4429930" y="5433153"/>
                  <a:pt x="4440644" y="5444009"/>
                  <a:pt x="4454038" y="5444009"/>
                </a:cubicBezTo>
                <a:cubicBezTo>
                  <a:pt x="4467298" y="5444009"/>
                  <a:pt x="4478146" y="5433153"/>
                  <a:pt x="4478146" y="5419884"/>
                </a:cubicBezTo>
                <a:cubicBezTo>
                  <a:pt x="4478146" y="5406615"/>
                  <a:pt x="4467298" y="5395760"/>
                  <a:pt x="4454038" y="5395760"/>
                </a:cubicBezTo>
                <a:close/>
                <a:moveTo>
                  <a:pt x="4293986" y="5350191"/>
                </a:moveTo>
                <a:cubicBezTo>
                  <a:pt x="4285011" y="5350191"/>
                  <a:pt x="4277778" y="5357427"/>
                  <a:pt x="4277778" y="5366407"/>
                </a:cubicBezTo>
                <a:cubicBezTo>
                  <a:pt x="4277778" y="5375388"/>
                  <a:pt x="4285011" y="5382624"/>
                  <a:pt x="4293986" y="5382624"/>
                </a:cubicBezTo>
                <a:cubicBezTo>
                  <a:pt x="4302958" y="5382624"/>
                  <a:pt x="4310191" y="5375388"/>
                  <a:pt x="4310191" y="5366407"/>
                </a:cubicBezTo>
                <a:cubicBezTo>
                  <a:pt x="4310191" y="5357427"/>
                  <a:pt x="4302958" y="5350191"/>
                  <a:pt x="4293986" y="5350191"/>
                </a:cubicBezTo>
                <a:close/>
                <a:moveTo>
                  <a:pt x="4347292" y="5342552"/>
                </a:moveTo>
                <a:cubicBezTo>
                  <a:pt x="4334165" y="5342552"/>
                  <a:pt x="4323585" y="5353139"/>
                  <a:pt x="4323585" y="5366274"/>
                </a:cubicBezTo>
                <a:cubicBezTo>
                  <a:pt x="4323585" y="5379408"/>
                  <a:pt x="4334165" y="5389996"/>
                  <a:pt x="4347292" y="5389996"/>
                </a:cubicBezTo>
                <a:cubicBezTo>
                  <a:pt x="4360417" y="5389996"/>
                  <a:pt x="4370998" y="5379408"/>
                  <a:pt x="4370998" y="5366274"/>
                </a:cubicBezTo>
                <a:cubicBezTo>
                  <a:pt x="4370998" y="5353139"/>
                  <a:pt x="4360417" y="5342552"/>
                  <a:pt x="4347292" y="5342552"/>
                </a:cubicBezTo>
                <a:close/>
                <a:moveTo>
                  <a:pt x="4507478" y="5342014"/>
                </a:moveTo>
                <a:cubicBezTo>
                  <a:pt x="4493951" y="5342014"/>
                  <a:pt x="4482835" y="5353005"/>
                  <a:pt x="4482835" y="5366676"/>
                </a:cubicBezTo>
                <a:cubicBezTo>
                  <a:pt x="4482835" y="5380346"/>
                  <a:pt x="4493951" y="5391337"/>
                  <a:pt x="4507478" y="5391337"/>
                </a:cubicBezTo>
                <a:cubicBezTo>
                  <a:pt x="4521006" y="5391337"/>
                  <a:pt x="4532122" y="5380346"/>
                  <a:pt x="4532122" y="5366676"/>
                </a:cubicBezTo>
                <a:cubicBezTo>
                  <a:pt x="4532122" y="5353005"/>
                  <a:pt x="4521006" y="5342014"/>
                  <a:pt x="4507478" y="5342014"/>
                </a:cubicBezTo>
                <a:close/>
                <a:moveTo>
                  <a:pt x="4400598" y="5341211"/>
                </a:moveTo>
                <a:cubicBezTo>
                  <a:pt x="4386668" y="5341211"/>
                  <a:pt x="4375418" y="5352469"/>
                  <a:pt x="4375418" y="5366274"/>
                </a:cubicBezTo>
                <a:cubicBezTo>
                  <a:pt x="4375418" y="5380079"/>
                  <a:pt x="4386668" y="5391337"/>
                  <a:pt x="4400598" y="5391337"/>
                </a:cubicBezTo>
                <a:cubicBezTo>
                  <a:pt x="4414527" y="5391337"/>
                  <a:pt x="4425778" y="5380079"/>
                  <a:pt x="4425778" y="5366274"/>
                </a:cubicBezTo>
                <a:cubicBezTo>
                  <a:pt x="4425778" y="5352469"/>
                  <a:pt x="4414527" y="5341211"/>
                  <a:pt x="4400598" y="5341211"/>
                </a:cubicBezTo>
                <a:close/>
                <a:moveTo>
                  <a:pt x="4454038" y="5340541"/>
                </a:moveTo>
                <a:cubicBezTo>
                  <a:pt x="4439707" y="5340541"/>
                  <a:pt x="4428188" y="5352066"/>
                  <a:pt x="4428188" y="5366407"/>
                </a:cubicBezTo>
                <a:cubicBezTo>
                  <a:pt x="4428188" y="5380749"/>
                  <a:pt x="4439707" y="5392274"/>
                  <a:pt x="4454038" y="5392274"/>
                </a:cubicBezTo>
                <a:cubicBezTo>
                  <a:pt x="4468370" y="5392274"/>
                  <a:pt x="4479888" y="5380749"/>
                  <a:pt x="4479888" y="5366407"/>
                </a:cubicBezTo>
                <a:cubicBezTo>
                  <a:pt x="4479888" y="5352066"/>
                  <a:pt x="4468370" y="5340541"/>
                  <a:pt x="4454038" y="5340541"/>
                </a:cubicBezTo>
                <a:close/>
                <a:moveTo>
                  <a:pt x="4533875" y="5313038"/>
                </a:moveTo>
                <a:lnTo>
                  <a:pt x="4533998" y="5313333"/>
                </a:lnTo>
                <a:lnTo>
                  <a:pt x="4533977" y="5313384"/>
                </a:lnTo>
                <a:lnTo>
                  <a:pt x="4533864" y="5313066"/>
                </a:lnTo>
                <a:close/>
                <a:moveTo>
                  <a:pt x="4293986" y="5300333"/>
                </a:moveTo>
                <a:cubicBezTo>
                  <a:pt x="4287288" y="5300333"/>
                  <a:pt x="4281797" y="5305828"/>
                  <a:pt x="4281797" y="5312530"/>
                </a:cubicBezTo>
                <a:cubicBezTo>
                  <a:pt x="4281797" y="5319230"/>
                  <a:pt x="4287288" y="5324725"/>
                  <a:pt x="4293986" y="5324725"/>
                </a:cubicBezTo>
                <a:cubicBezTo>
                  <a:pt x="4300682" y="5324725"/>
                  <a:pt x="4306174" y="5319230"/>
                  <a:pt x="4306174" y="5312530"/>
                </a:cubicBezTo>
                <a:cubicBezTo>
                  <a:pt x="4306174" y="5305828"/>
                  <a:pt x="4300682" y="5300333"/>
                  <a:pt x="4293986" y="5300333"/>
                </a:cubicBezTo>
                <a:close/>
                <a:moveTo>
                  <a:pt x="4454038" y="5288404"/>
                </a:moveTo>
                <a:cubicBezTo>
                  <a:pt x="4440510" y="5288404"/>
                  <a:pt x="4429394" y="5299394"/>
                  <a:pt x="4429394" y="5313066"/>
                </a:cubicBezTo>
                <a:cubicBezTo>
                  <a:pt x="4429394" y="5326736"/>
                  <a:pt x="4440510" y="5337727"/>
                  <a:pt x="4454038" y="5337727"/>
                </a:cubicBezTo>
                <a:cubicBezTo>
                  <a:pt x="4467566" y="5337727"/>
                  <a:pt x="4478682" y="5326736"/>
                  <a:pt x="4478682" y="5313066"/>
                </a:cubicBezTo>
                <a:cubicBezTo>
                  <a:pt x="4478682" y="5299394"/>
                  <a:pt x="4467700" y="5288404"/>
                  <a:pt x="4454038" y="5288404"/>
                </a:cubicBezTo>
                <a:close/>
                <a:moveTo>
                  <a:pt x="4400598" y="5288404"/>
                </a:moveTo>
                <a:cubicBezTo>
                  <a:pt x="4387070" y="5288404"/>
                  <a:pt x="4375953" y="5299394"/>
                  <a:pt x="4375953" y="5313066"/>
                </a:cubicBezTo>
                <a:cubicBezTo>
                  <a:pt x="4375953" y="5326736"/>
                  <a:pt x="4387070" y="5337727"/>
                  <a:pt x="4400598" y="5337727"/>
                </a:cubicBezTo>
                <a:cubicBezTo>
                  <a:pt x="4414125" y="5337727"/>
                  <a:pt x="4425242" y="5326736"/>
                  <a:pt x="4425242" y="5313066"/>
                </a:cubicBezTo>
                <a:cubicBezTo>
                  <a:pt x="4425242" y="5299394"/>
                  <a:pt x="4414260" y="5288404"/>
                  <a:pt x="4400598" y="5288404"/>
                </a:cubicBezTo>
                <a:close/>
                <a:moveTo>
                  <a:pt x="4347292" y="5288003"/>
                </a:moveTo>
                <a:cubicBezTo>
                  <a:pt x="4333362" y="5288003"/>
                  <a:pt x="4322112" y="5299261"/>
                  <a:pt x="4322112" y="5313066"/>
                </a:cubicBezTo>
                <a:cubicBezTo>
                  <a:pt x="4322112" y="5326869"/>
                  <a:pt x="4333362" y="5338128"/>
                  <a:pt x="4347292" y="5338128"/>
                </a:cubicBezTo>
                <a:cubicBezTo>
                  <a:pt x="4361220" y="5338128"/>
                  <a:pt x="4372472" y="5326869"/>
                  <a:pt x="4372472" y="5313066"/>
                </a:cubicBezTo>
                <a:cubicBezTo>
                  <a:pt x="4372472" y="5299261"/>
                  <a:pt x="4361220" y="5288003"/>
                  <a:pt x="4347292" y="5288003"/>
                </a:cubicBezTo>
                <a:close/>
                <a:moveTo>
                  <a:pt x="4533808" y="5259534"/>
                </a:moveTo>
                <a:lnTo>
                  <a:pt x="4533998" y="5259991"/>
                </a:lnTo>
                <a:lnTo>
                  <a:pt x="4533920" y="5260180"/>
                </a:lnTo>
                <a:lnTo>
                  <a:pt x="4533730" y="5259723"/>
                </a:lnTo>
                <a:close/>
                <a:moveTo>
                  <a:pt x="4240678" y="5251414"/>
                </a:moveTo>
                <a:cubicBezTo>
                  <a:pt x="4235990" y="5251414"/>
                  <a:pt x="4232240" y="5255166"/>
                  <a:pt x="4232240" y="5259856"/>
                </a:cubicBezTo>
                <a:cubicBezTo>
                  <a:pt x="4232240" y="5264548"/>
                  <a:pt x="4235990" y="5268300"/>
                  <a:pt x="4240678" y="5268300"/>
                </a:cubicBezTo>
                <a:cubicBezTo>
                  <a:pt x="4245366" y="5268300"/>
                  <a:pt x="4249116" y="5264548"/>
                  <a:pt x="4249116" y="5259856"/>
                </a:cubicBezTo>
                <a:cubicBezTo>
                  <a:pt x="4249116" y="5255166"/>
                  <a:pt x="4245366" y="5251414"/>
                  <a:pt x="4240678" y="5251414"/>
                </a:cubicBezTo>
                <a:close/>
                <a:moveTo>
                  <a:pt x="4293986" y="5241764"/>
                </a:moveTo>
                <a:cubicBezTo>
                  <a:pt x="4284074" y="5241764"/>
                  <a:pt x="4276038" y="5249805"/>
                  <a:pt x="4276038" y="5259723"/>
                </a:cubicBezTo>
                <a:cubicBezTo>
                  <a:pt x="4276038" y="5269641"/>
                  <a:pt x="4284074" y="5277683"/>
                  <a:pt x="4293986" y="5277683"/>
                </a:cubicBezTo>
                <a:cubicBezTo>
                  <a:pt x="4303897" y="5277683"/>
                  <a:pt x="4311933" y="5269641"/>
                  <a:pt x="4311933" y="5259723"/>
                </a:cubicBezTo>
                <a:cubicBezTo>
                  <a:pt x="4311933" y="5249805"/>
                  <a:pt x="4303897" y="5241764"/>
                  <a:pt x="4293986" y="5241764"/>
                </a:cubicBezTo>
                <a:close/>
                <a:moveTo>
                  <a:pt x="4454038" y="5235062"/>
                </a:moveTo>
                <a:cubicBezTo>
                  <a:pt x="4440510" y="5235062"/>
                  <a:pt x="4429394" y="5246053"/>
                  <a:pt x="4429394" y="5259723"/>
                </a:cubicBezTo>
                <a:cubicBezTo>
                  <a:pt x="4429394" y="5273394"/>
                  <a:pt x="4440510" y="5284383"/>
                  <a:pt x="4454038" y="5284383"/>
                </a:cubicBezTo>
                <a:cubicBezTo>
                  <a:pt x="4467566" y="5284383"/>
                  <a:pt x="4478682" y="5273394"/>
                  <a:pt x="4478682" y="5259723"/>
                </a:cubicBezTo>
                <a:cubicBezTo>
                  <a:pt x="4478682" y="5246053"/>
                  <a:pt x="4467700" y="5235062"/>
                  <a:pt x="4454038" y="5235062"/>
                </a:cubicBezTo>
                <a:close/>
                <a:moveTo>
                  <a:pt x="4400598" y="5235062"/>
                </a:moveTo>
                <a:cubicBezTo>
                  <a:pt x="4387070" y="5235062"/>
                  <a:pt x="4375953" y="5246053"/>
                  <a:pt x="4375953" y="5259723"/>
                </a:cubicBezTo>
                <a:cubicBezTo>
                  <a:pt x="4375953" y="5273394"/>
                  <a:pt x="4387070" y="5284383"/>
                  <a:pt x="4400598" y="5284383"/>
                </a:cubicBezTo>
                <a:cubicBezTo>
                  <a:pt x="4414125" y="5284383"/>
                  <a:pt x="4425242" y="5273394"/>
                  <a:pt x="4425242" y="5259723"/>
                </a:cubicBezTo>
                <a:cubicBezTo>
                  <a:pt x="4425242" y="5246053"/>
                  <a:pt x="4414260" y="5235062"/>
                  <a:pt x="4400598" y="5235062"/>
                </a:cubicBezTo>
                <a:close/>
                <a:moveTo>
                  <a:pt x="4347292" y="5233722"/>
                </a:moveTo>
                <a:cubicBezTo>
                  <a:pt x="4332960" y="5233722"/>
                  <a:pt x="4321442" y="5245248"/>
                  <a:pt x="4321442" y="5259589"/>
                </a:cubicBezTo>
                <a:cubicBezTo>
                  <a:pt x="4321442" y="5273930"/>
                  <a:pt x="4332960" y="5285456"/>
                  <a:pt x="4347292" y="5285456"/>
                </a:cubicBezTo>
                <a:cubicBezTo>
                  <a:pt x="4361623" y="5285456"/>
                  <a:pt x="4373142" y="5273930"/>
                  <a:pt x="4373142" y="5259589"/>
                </a:cubicBezTo>
                <a:cubicBezTo>
                  <a:pt x="4373142" y="5245248"/>
                  <a:pt x="4361623" y="5233722"/>
                  <a:pt x="4347292" y="5233722"/>
                </a:cubicBezTo>
                <a:close/>
                <a:moveTo>
                  <a:pt x="4587332" y="5206126"/>
                </a:moveTo>
                <a:lnTo>
                  <a:pt x="4587438" y="5206381"/>
                </a:lnTo>
                <a:lnTo>
                  <a:pt x="4587274" y="5206775"/>
                </a:lnTo>
                <a:lnTo>
                  <a:pt x="4587171" y="5206515"/>
                </a:lnTo>
                <a:close/>
                <a:moveTo>
                  <a:pt x="4187372" y="5201154"/>
                </a:moveTo>
                <a:cubicBezTo>
                  <a:pt x="4182684" y="5201154"/>
                  <a:pt x="4178934" y="5204906"/>
                  <a:pt x="4178934" y="5209598"/>
                </a:cubicBezTo>
                <a:cubicBezTo>
                  <a:pt x="4178934" y="5214287"/>
                  <a:pt x="4182684" y="5218040"/>
                  <a:pt x="4187372" y="5218040"/>
                </a:cubicBezTo>
                <a:cubicBezTo>
                  <a:pt x="4192059" y="5218040"/>
                  <a:pt x="4195810" y="5214287"/>
                  <a:pt x="4195810" y="5209598"/>
                </a:cubicBezTo>
                <a:cubicBezTo>
                  <a:pt x="4195810" y="5204906"/>
                  <a:pt x="4192059" y="5201154"/>
                  <a:pt x="4187372" y="5201154"/>
                </a:cubicBezTo>
                <a:close/>
                <a:moveTo>
                  <a:pt x="4240678" y="5183998"/>
                </a:moveTo>
                <a:cubicBezTo>
                  <a:pt x="4228222" y="5183998"/>
                  <a:pt x="4218176" y="5194051"/>
                  <a:pt x="4218176" y="5206515"/>
                </a:cubicBezTo>
                <a:cubicBezTo>
                  <a:pt x="4218176" y="5218979"/>
                  <a:pt x="4228222" y="5229031"/>
                  <a:pt x="4240678" y="5229031"/>
                </a:cubicBezTo>
                <a:cubicBezTo>
                  <a:pt x="4253134" y="5229031"/>
                  <a:pt x="4263180" y="5218979"/>
                  <a:pt x="4263180" y="5206515"/>
                </a:cubicBezTo>
                <a:cubicBezTo>
                  <a:pt x="4263180" y="5194051"/>
                  <a:pt x="4253134" y="5183998"/>
                  <a:pt x="4240678" y="5183998"/>
                </a:cubicBezTo>
                <a:close/>
                <a:moveTo>
                  <a:pt x="4454038" y="5181720"/>
                </a:moveTo>
                <a:cubicBezTo>
                  <a:pt x="4440510" y="5181720"/>
                  <a:pt x="4429394" y="5192710"/>
                  <a:pt x="4429394" y="5206381"/>
                </a:cubicBezTo>
                <a:cubicBezTo>
                  <a:pt x="4429394" y="5220051"/>
                  <a:pt x="4440510" y="5231042"/>
                  <a:pt x="4454038" y="5231042"/>
                </a:cubicBezTo>
                <a:cubicBezTo>
                  <a:pt x="4467566" y="5231042"/>
                  <a:pt x="4478682" y="5220051"/>
                  <a:pt x="4478682" y="5206381"/>
                </a:cubicBezTo>
                <a:cubicBezTo>
                  <a:pt x="4478682" y="5192710"/>
                  <a:pt x="4467700" y="5181720"/>
                  <a:pt x="4454038" y="5181720"/>
                </a:cubicBezTo>
                <a:close/>
                <a:moveTo>
                  <a:pt x="4400598" y="5181720"/>
                </a:moveTo>
                <a:cubicBezTo>
                  <a:pt x="4387070" y="5181720"/>
                  <a:pt x="4375953" y="5192710"/>
                  <a:pt x="4375953" y="5206381"/>
                </a:cubicBezTo>
                <a:cubicBezTo>
                  <a:pt x="4375953" y="5220051"/>
                  <a:pt x="4387070" y="5231042"/>
                  <a:pt x="4400598" y="5231042"/>
                </a:cubicBezTo>
                <a:cubicBezTo>
                  <a:pt x="4414125" y="5231042"/>
                  <a:pt x="4425242" y="5220051"/>
                  <a:pt x="4425242" y="5206381"/>
                </a:cubicBezTo>
                <a:cubicBezTo>
                  <a:pt x="4425242" y="5192710"/>
                  <a:pt x="4414260" y="5181720"/>
                  <a:pt x="4400598" y="5181720"/>
                </a:cubicBezTo>
                <a:close/>
                <a:moveTo>
                  <a:pt x="4293986" y="5181720"/>
                </a:moveTo>
                <a:cubicBezTo>
                  <a:pt x="4280324" y="5181720"/>
                  <a:pt x="4269342" y="5192710"/>
                  <a:pt x="4269342" y="5206381"/>
                </a:cubicBezTo>
                <a:cubicBezTo>
                  <a:pt x="4269342" y="5220051"/>
                  <a:pt x="4280324" y="5231042"/>
                  <a:pt x="4293986" y="5231042"/>
                </a:cubicBezTo>
                <a:cubicBezTo>
                  <a:pt x="4307647" y="5231042"/>
                  <a:pt x="4318629" y="5220051"/>
                  <a:pt x="4318629" y="5206381"/>
                </a:cubicBezTo>
                <a:cubicBezTo>
                  <a:pt x="4318629" y="5192710"/>
                  <a:pt x="4307647" y="5181720"/>
                  <a:pt x="4293986" y="5181720"/>
                </a:cubicBezTo>
                <a:close/>
                <a:moveTo>
                  <a:pt x="4507478" y="5180112"/>
                </a:moveTo>
                <a:cubicBezTo>
                  <a:pt x="4492880" y="5180112"/>
                  <a:pt x="4480959" y="5192040"/>
                  <a:pt x="4480959" y="5206648"/>
                </a:cubicBezTo>
                <a:cubicBezTo>
                  <a:pt x="4480959" y="5221257"/>
                  <a:pt x="4492880" y="5233186"/>
                  <a:pt x="4507478" y="5233186"/>
                </a:cubicBezTo>
                <a:cubicBezTo>
                  <a:pt x="4522078" y="5233186"/>
                  <a:pt x="4533998" y="5221257"/>
                  <a:pt x="4533998" y="5206648"/>
                </a:cubicBezTo>
                <a:cubicBezTo>
                  <a:pt x="4533998" y="5192040"/>
                  <a:pt x="4522078" y="5180112"/>
                  <a:pt x="4507478" y="5180112"/>
                </a:cubicBezTo>
                <a:close/>
                <a:moveTo>
                  <a:pt x="4347292" y="5179709"/>
                </a:moveTo>
                <a:cubicBezTo>
                  <a:pt x="4332693" y="5179709"/>
                  <a:pt x="4320772" y="5191504"/>
                  <a:pt x="4320772" y="5206246"/>
                </a:cubicBezTo>
                <a:cubicBezTo>
                  <a:pt x="4320772" y="5220989"/>
                  <a:pt x="4332693" y="5232784"/>
                  <a:pt x="4347292" y="5232784"/>
                </a:cubicBezTo>
                <a:cubicBezTo>
                  <a:pt x="4361890" y="5232784"/>
                  <a:pt x="4373812" y="5220989"/>
                  <a:pt x="4373812" y="5206246"/>
                </a:cubicBezTo>
                <a:cubicBezTo>
                  <a:pt x="4373812" y="5191504"/>
                  <a:pt x="4361890" y="5179709"/>
                  <a:pt x="4347292" y="5179709"/>
                </a:cubicBezTo>
                <a:close/>
                <a:moveTo>
                  <a:pt x="4626414" y="5179173"/>
                </a:moveTo>
                <a:cubicBezTo>
                  <a:pt x="4624004" y="5179173"/>
                  <a:pt x="4621593" y="5179709"/>
                  <a:pt x="4619181" y="5180513"/>
                </a:cubicBezTo>
                <a:cubicBezTo>
                  <a:pt x="4617440" y="5180246"/>
                  <a:pt x="4615565" y="5179977"/>
                  <a:pt x="4613690" y="5179977"/>
                </a:cubicBezTo>
                <a:cubicBezTo>
                  <a:pt x="4606390" y="5179977"/>
                  <a:pt x="4599760" y="5182959"/>
                  <a:pt x="4594955" y="5187768"/>
                </a:cubicBezTo>
                <a:lnTo>
                  <a:pt x="4587332" y="5206126"/>
                </a:lnTo>
                <a:lnTo>
                  <a:pt x="4579653" y="5187633"/>
                </a:lnTo>
                <a:cubicBezTo>
                  <a:pt x="4574849" y="5182825"/>
                  <a:pt x="4568219" y="5179843"/>
                  <a:pt x="4560919" y="5179843"/>
                </a:cubicBezTo>
                <a:cubicBezTo>
                  <a:pt x="4546320" y="5179843"/>
                  <a:pt x="4534400" y="5191771"/>
                  <a:pt x="4534400" y="5206381"/>
                </a:cubicBezTo>
                <a:cubicBezTo>
                  <a:pt x="4534400" y="5220989"/>
                  <a:pt x="4546320" y="5232917"/>
                  <a:pt x="4560919" y="5232917"/>
                </a:cubicBezTo>
                <a:cubicBezTo>
                  <a:pt x="4568219" y="5232917"/>
                  <a:pt x="4574849" y="5229935"/>
                  <a:pt x="4579653" y="5225127"/>
                </a:cubicBezTo>
                <a:lnTo>
                  <a:pt x="4587274" y="5206775"/>
                </a:lnTo>
                <a:lnTo>
                  <a:pt x="4594270" y="5224473"/>
                </a:lnTo>
                <a:lnTo>
                  <a:pt x="4585162" y="5250743"/>
                </a:lnTo>
                <a:cubicBezTo>
                  <a:pt x="4581412" y="5240557"/>
                  <a:pt x="4571768" y="5233186"/>
                  <a:pt x="4560249" y="5233186"/>
                </a:cubicBezTo>
                <a:cubicBezTo>
                  <a:pt x="4552949" y="5233186"/>
                  <a:pt x="4546320" y="5236168"/>
                  <a:pt x="4541515" y="5240976"/>
                </a:cubicBezTo>
                <a:lnTo>
                  <a:pt x="4533808" y="5259534"/>
                </a:lnTo>
                <a:lnTo>
                  <a:pt x="4526213" y="5241244"/>
                </a:lnTo>
                <a:cubicBezTo>
                  <a:pt x="4521408" y="5236436"/>
                  <a:pt x="4514778" y="5233454"/>
                  <a:pt x="4507478" y="5233454"/>
                </a:cubicBezTo>
                <a:cubicBezTo>
                  <a:pt x="4492880" y="5233454"/>
                  <a:pt x="4480959" y="5245382"/>
                  <a:pt x="4480959" y="5259991"/>
                </a:cubicBezTo>
                <a:cubicBezTo>
                  <a:pt x="4480959" y="5274600"/>
                  <a:pt x="4492880" y="5286528"/>
                  <a:pt x="4507478" y="5286528"/>
                </a:cubicBezTo>
                <a:cubicBezTo>
                  <a:pt x="4514778" y="5286528"/>
                  <a:pt x="4521408" y="5283546"/>
                  <a:pt x="4526213" y="5278738"/>
                </a:cubicBezTo>
                <a:lnTo>
                  <a:pt x="4533920" y="5260180"/>
                </a:lnTo>
                <a:lnTo>
                  <a:pt x="4541515" y="5278470"/>
                </a:lnTo>
                <a:cubicBezTo>
                  <a:pt x="4546320" y="5283278"/>
                  <a:pt x="4552949" y="5286261"/>
                  <a:pt x="4560249" y="5286261"/>
                </a:cubicBezTo>
                <a:cubicBezTo>
                  <a:pt x="4565474" y="5286261"/>
                  <a:pt x="4570294" y="5284786"/>
                  <a:pt x="4574313" y="5282239"/>
                </a:cubicBezTo>
                <a:lnTo>
                  <a:pt x="4571902" y="5289342"/>
                </a:lnTo>
                <a:cubicBezTo>
                  <a:pt x="4568420" y="5287600"/>
                  <a:pt x="4564535" y="5286528"/>
                  <a:pt x="4560383" y="5286528"/>
                </a:cubicBezTo>
                <a:cubicBezTo>
                  <a:pt x="4553084" y="5286528"/>
                  <a:pt x="4546454" y="5289510"/>
                  <a:pt x="4541649" y="5294318"/>
                </a:cubicBezTo>
                <a:lnTo>
                  <a:pt x="4533875" y="5313038"/>
                </a:lnTo>
                <a:lnTo>
                  <a:pt x="4526213" y="5294587"/>
                </a:lnTo>
                <a:cubicBezTo>
                  <a:pt x="4521408" y="5289779"/>
                  <a:pt x="4514778" y="5286797"/>
                  <a:pt x="4507478" y="5286797"/>
                </a:cubicBezTo>
                <a:cubicBezTo>
                  <a:pt x="4492880" y="5286797"/>
                  <a:pt x="4480959" y="5298725"/>
                  <a:pt x="4480959" y="5313333"/>
                </a:cubicBezTo>
                <a:cubicBezTo>
                  <a:pt x="4480959" y="5327942"/>
                  <a:pt x="4492880" y="5339871"/>
                  <a:pt x="4507478" y="5339871"/>
                </a:cubicBezTo>
                <a:cubicBezTo>
                  <a:pt x="4514778" y="5339871"/>
                  <a:pt x="4521408" y="5336889"/>
                  <a:pt x="4526213" y="5332080"/>
                </a:cubicBezTo>
                <a:lnTo>
                  <a:pt x="4533977" y="5313384"/>
                </a:lnTo>
                <a:lnTo>
                  <a:pt x="4539858" y="5329936"/>
                </a:lnTo>
                <a:cubicBezTo>
                  <a:pt x="4543608" y="5334510"/>
                  <a:pt x="4548865" y="5337794"/>
                  <a:pt x="4554892" y="5339066"/>
                </a:cubicBezTo>
                <a:lnTo>
                  <a:pt x="4553553" y="5342819"/>
                </a:lnTo>
                <a:cubicBezTo>
                  <a:pt x="4543374" y="5345767"/>
                  <a:pt x="4535739" y="5355149"/>
                  <a:pt x="4535739" y="5366407"/>
                </a:cubicBezTo>
                <a:cubicBezTo>
                  <a:pt x="4535739" y="5371902"/>
                  <a:pt x="4537481" y="5376862"/>
                  <a:pt x="4540428" y="5380882"/>
                </a:cubicBezTo>
                <a:lnTo>
                  <a:pt x="4530114" y="5411038"/>
                </a:lnTo>
                <a:cubicBezTo>
                  <a:pt x="4526630" y="5401790"/>
                  <a:pt x="4517658" y="5395223"/>
                  <a:pt x="4507212" y="5395223"/>
                </a:cubicBezTo>
                <a:cubicBezTo>
                  <a:pt x="4493550" y="5395223"/>
                  <a:pt x="4482568" y="5406213"/>
                  <a:pt x="4482568" y="5419884"/>
                </a:cubicBezTo>
                <a:cubicBezTo>
                  <a:pt x="4482568" y="5433554"/>
                  <a:pt x="4493550" y="5444545"/>
                  <a:pt x="4507212" y="5444545"/>
                </a:cubicBezTo>
                <a:cubicBezTo>
                  <a:pt x="4511898" y="5444545"/>
                  <a:pt x="4516184" y="5443204"/>
                  <a:pt x="4519934" y="5440926"/>
                </a:cubicBezTo>
                <a:lnTo>
                  <a:pt x="4515917" y="5452453"/>
                </a:lnTo>
                <a:cubicBezTo>
                  <a:pt x="4513238" y="5451381"/>
                  <a:pt x="4510292" y="5450710"/>
                  <a:pt x="4507212" y="5450710"/>
                </a:cubicBezTo>
                <a:cubicBezTo>
                  <a:pt x="4494754" y="5450710"/>
                  <a:pt x="4484710" y="5460762"/>
                  <a:pt x="4484710" y="5473226"/>
                </a:cubicBezTo>
                <a:cubicBezTo>
                  <a:pt x="4484710" y="5483681"/>
                  <a:pt x="4491808" y="5492392"/>
                  <a:pt x="4501317" y="5494939"/>
                </a:cubicBezTo>
                <a:lnTo>
                  <a:pt x="4395642" y="5801724"/>
                </a:lnTo>
                <a:cubicBezTo>
                  <a:pt x="4393633" y="5807354"/>
                  <a:pt x="4394436" y="5813116"/>
                  <a:pt x="4397517" y="5817540"/>
                </a:cubicBezTo>
                <a:cubicBezTo>
                  <a:pt x="4400598" y="5821829"/>
                  <a:pt x="4405554" y="5824241"/>
                  <a:pt x="4411178" y="5824241"/>
                </a:cubicBezTo>
                <a:lnTo>
                  <a:pt x="5193096" y="5824241"/>
                </a:lnTo>
                <a:cubicBezTo>
                  <a:pt x="5198187" y="5824241"/>
                  <a:pt x="5203410" y="5822230"/>
                  <a:pt x="5207696" y="5818612"/>
                </a:cubicBezTo>
                <a:cubicBezTo>
                  <a:pt x="5211982" y="5814993"/>
                  <a:pt x="5214928" y="5810302"/>
                  <a:pt x="5216000" y="5805343"/>
                </a:cubicBezTo>
                <a:lnTo>
                  <a:pt x="5251091" y="5631646"/>
                </a:lnTo>
                <a:lnTo>
                  <a:pt x="5438734" y="5631646"/>
                </a:lnTo>
                <a:cubicBezTo>
                  <a:pt x="5443824" y="5631646"/>
                  <a:pt x="5449048" y="5629769"/>
                  <a:pt x="5453333" y="5626151"/>
                </a:cubicBezTo>
                <a:cubicBezTo>
                  <a:pt x="5457620" y="5622532"/>
                  <a:pt x="5460567" y="5617841"/>
                  <a:pt x="5461638" y="5612882"/>
                </a:cubicBezTo>
                <a:lnTo>
                  <a:pt x="5498604" y="5433153"/>
                </a:lnTo>
                <a:lnTo>
                  <a:pt x="5764200" y="5433153"/>
                </a:lnTo>
                <a:cubicBezTo>
                  <a:pt x="5769422" y="5433153"/>
                  <a:pt x="5774647" y="5431142"/>
                  <a:pt x="5778932" y="5427523"/>
                </a:cubicBezTo>
                <a:cubicBezTo>
                  <a:pt x="5783353" y="5423904"/>
                  <a:pt x="5786299" y="5419079"/>
                  <a:pt x="5787236" y="5414121"/>
                </a:cubicBezTo>
                <a:lnTo>
                  <a:pt x="5829292" y="5198875"/>
                </a:lnTo>
                <a:lnTo>
                  <a:pt x="5828890" y="5199009"/>
                </a:lnTo>
                <a:cubicBezTo>
                  <a:pt x="5829962" y="5193915"/>
                  <a:pt x="5828756" y="5188823"/>
                  <a:pt x="5825676" y="5185070"/>
                </a:cubicBezTo>
                <a:cubicBezTo>
                  <a:pt x="5822596" y="5181318"/>
                  <a:pt x="5817907" y="5179173"/>
                  <a:pt x="5812684" y="5179173"/>
                </a:cubicBezTo>
                <a:close/>
                <a:moveTo>
                  <a:pt x="4987371" y="5136821"/>
                </a:moveTo>
                <a:cubicBezTo>
                  <a:pt x="4978532" y="5136821"/>
                  <a:pt x="4971299" y="5144058"/>
                  <a:pt x="4971299" y="5152904"/>
                </a:cubicBezTo>
                <a:cubicBezTo>
                  <a:pt x="4971299" y="5161749"/>
                  <a:pt x="4978532" y="5168987"/>
                  <a:pt x="4987371" y="5168987"/>
                </a:cubicBezTo>
                <a:cubicBezTo>
                  <a:pt x="4996210" y="5168987"/>
                  <a:pt x="5003443" y="5161749"/>
                  <a:pt x="5003443" y="5152904"/>
                </a:cubicBezTo>
                <a:cubicBezTo>
                  <a:pt x="5003443" y="5144058"/>
                  <a:pt x="4996210" y="5136821"/>
                  <a:pt x="4987371" y="5136821"/>
                </a:cubicBezTo>
                <a:close/>
                <a:moveTo>
                  <a:pt x="4134066" y="5134944"/>
                </a:moveTo>
                <a:cubicBezTo>
                  <a:pt x="4123887" y="5134944"/>
                  <a:pt x="4115716" y="5143254"/>
                  <a:pt x="4115716" y="5153307"/>
                </a:cubicBezTo>
                <a:cubicBezTo>
                  <a:pt x="4115716" y="5163493"/>
                  <a:pt x="4123887" y="5171668"/>
                  <a:pt x="4134066" y="5171668"/>
                </a:cubicBezTo>
                <a:cubicBezTo>
                  <a:pt x="4144245" y="5171668"/>
                  <a:pt x="4152414" y="5163493"/>
                  <a:pt x="4152414" y="5153307"/>
                </a:cubicBezTo>
                <a:cubicBezTo>
                  <a:pt x="4152414" y="5143121"/>
                  <a:pt x="4144245" y="5134944"/>
                  <a:pt x="4134066" y="5134944"/>
                </a:cubicBezTo>
                <a:close/>
                <a:moveTo>
                  <a:pt x="4934064" y="5134677"/>
                </a:moveTo>
                <a:cubicBezTo>
                  <a:pt x="4923886" y="5134677"/>
                  <a:pt x="4915716" y="5142852"/>
                  <a:pt x="4915716" y="5153038"/>
                </a:cubicBezTo>
                <a:cubicBezTo>
                  <a:pt x="4915716" y="5163224"/>
                  <a:pt x="4923886" y="5171399"/>
                  <a:pt x="4934064" y="5171399"/>
                </a:cubicBezTo>
                <a:cubicBezTo>
                  <a:pt x="4944244" y="5171399"/>
                  <a:pt x="4952413" y="5163224"/>
                  <a:pt x="4952413" y="5153038"/>
                </a:cubicBezTo>
                <a:cubicBezTo>
                  <a:pt x="4952413" y="5142852"/>
                  <a:pt x="4944244" y="5134677"/>
                  <a:pt x="4934064" y="5134677"/>
                </a:cubicBezTo>
                <a:close/>
                <a:moveTo>
                  <a:pt x="4187372" y="5132800"/>
                </a:moveTo>
                <a:cubicBezTo>
                  <a:pt x="4175988" y="5132800"/>
                  <a:pt x="4166746" y="5142048"/>
                  <a:pt x="4166746" y="5153307"/>
                </a:cubicBezTo>
                <a:cubicBezTo>
                  <a:pt x="4166746" y="5164565"/>
                  <a:pt x="4175988" y="5173812"/>
                  <a:pt x="4187372" y="5173812"/>
                </a:cubicBezTo>
                <a:cubicBezTo>
                  <a:pt x="4198757" y="5173812"/>
                  <a:pt x="4207999" y="5164565"/>
                  <a:pt x="4207999" y="5153307"/>
                </a:cubicBezTo>
                <a:cubicBezTo>
                  <a:pt x="4207999" y="5142048"/>
                  <a:pt x="4198757" y="5132800"/>
                  <a:pt x="4187372" y="5132800"/>
                </a:cubicBezTo>
                <a:close/>
                <a:moveTo>
                  <a:pt x="4880758" y="5132399"/>
                </a:moveTo>
                <a:cubicBezTo>
                  <a:pt x="4869373" y="5132399"/>
                  <a:pt x="4860132" y="5141646"/>
                  <a:pt x="4860132" y="5152904"/>
                </a:cubicBezTo>
                <a:cubicBezTo>
                  <a:pt x="4860132" y="5164162"/>
                  <a:pt x="4869373" y="5173410"/>
                  <a:pt x="4880758" y="5173410"/>
                </a:cubicBezTo>
                <a:cubicBezTo>
                  <a:pt x="4892143" y="5173410"/>
                  <a:pt x="4901384" y="5164162"/>
                  <a:pt x="4901384" y="5152904"/>
                </a:cubicBezTo>
                <a:cubicBezTo>
                  <a:pt x="4901384" y="5141646"/>
                  <a:pt x="4892143" y="5132399"/>
                  <a:pt x="4880758" y="5132399"/>
                </a:cubicBezTo>
                <a:close/>
                <a:moveTo>
                  <a:pt x="4240678" y="5130790"/>
                </a:moveTo>
                <a:cubicBezTo>
                  <a:pt x="4228222" y="5130790"/>
                  <a:pt x="4218176" y="5140841"/>
                  <a:pt x="4218176" y="5153307"/>
                </a:cubicBezTo>
                <a:cubicBezTo>
                  <a:pt x="4218176" y="5165771"/>
                  <a:pt x="4228222" y="5175823"/>
                  <a:pt x="4240678" y="5175823"/>
                </a:cubicBezTo>
                <a:cubicBezTo>
                  <a:pt x="4253134" y="5175823"/>
                  <a:pt x="4263180" y="5165771"/>
                  <a:pt x="4263180" y="5153307"/>
                </a:cubicBezTo>
                <a:cubicBezTo>
                  <a:pt x="4263180" y="5140841"/>
                  <a:pt x="4253134" y="5130790"/>
                  <a:pt x="4240678" y="5130790"/>
                </a:cubicBezTo>
                <a:close/>
                <a:moveTo>
                  <a:pt x="4827452" y="5130388"/>
                </a:moveTo>
                <a:cubicBezTo>
                  <a:pt x="4814996" y="5130388"/>
                  <a:pt x="4804950" y="5140440"/>
                  <a:pt x="4804950" y="5152904"/>
                </a:cubicBezTo>
                <a:cubicBezTo>
                  <a:pt x="4804950" y="5165368"/>
                  <a:pt x="4814996" y="5175421"/>
                  <a:pt x="4827452" y="5175421"/>
                </a:cubicBezTo>
                <a:cubicBezTo>
                  <a:pt x="4839907" y="5175421"/>
                  <a:pt x="4849952" y="5165368"/>
                  <a:pt x="4849952" y="5152904"/>
                </a:cubicBezTo>
                <a:cubicBezTo>
                  <a:pt x="4849952" y="5140440"/>
                  <a:pt x="4839907" y="5130388"/>
                  <a:pt x="4827452" y="5130388"/>
                </a:cubicBezTo>
                <a:close/>
                <a:moveTo>
                  <a:pt x="4454038" y="5128511"/>
                </a:moveTo>
                <a:cubicBezTo>
                  <a:pt x="4440510" y="5128511"/>
                  <a:pt x="4429394" y="5139502"/>
                  <a:pt x="4429394" y="5153172"/>
                </a:cubicBezTo>
                <a:cubicBezTo>
                  <a:pt x="4429394" y="5166843"/>
                  <a:pt x="4440510" y="5177832"/>
                  <a:pt x="4454038" y="5177832"/>
                </a:cubicBezTo>
                <a:cubicBezTo>
                  <a:pt x="4467566" y="5177832"/>
                  <a:pt x="4478682" y="5166843"/>
                  <a:pt x="4478682" y="5153172"/>
                </a:cubicBezTo>
                <a:cubicBezTo>
                  <a:pt x="4478682" y="5139502"/>
                  <a:pt x="4467700" y="5128511"/>
                  <a:pt x="4454038" y="5128511"/>
                </a:cubicBezTo>
                <a:close/>
                <a:moveTo>
                  <a:pt x="4400598" y="5128511"/>
                </a:moveTo>
                <a:cubicBezTo>
                  <a:pt x="4387070" y="5128511"/>
                  <a:pt x="4375953" y="5139502"/>
                  <a:pt x="4375953" y="5153172"/>
                </a:cubicBezTo>
                <a:cubicBezTo>
                  <a:pt x="4375953" y="5166843"/>
                  <a:pt x="4387070" y="5177832"/>
                  <a:pt x="4400598" y="5177832"/>
                </a:cubicBezTo>
                <a:cubicBezTo>
                  <a:pt x="4414125" y="5177832"/>
                  <a:pt x="4425242" y="5166843"/>
                  <a:pt x="4425242" y="5153172"/>
                </a:cubicBezTo>
                <a:cubicBezTo>
                  <a:pt x="4425242" y="5139502"/>
                  <a:pt x="4414260" y="5128511"/>
                  <a:pt x="4400598" y="5128511"/>
                </a:cubicBezTo>
                <a:close/>
                <a:moveTo>
                  <a:pt x="4293986" y="5128511"/>
                </a:moveTo>
                <a:cubicBezTo>
                  <a:pt x="4280324" y="5128511"/>
                  <a:pt x="4269342" y="5139502"/>
                  <a:pt x="4269342" y="5153172"/>
                </a:cubicBezTo>
                <a:cubicBezTo>
                  <a:pt x="4269342" y="5166843"/>
                  <a:pt x="4280324" y="5177832"/>
                  <a:pt x="4293986" y="5177832"/>
                </a:cubicBezTo>
                <a:cubicBezTo>
                  <a:pt x="4307647" y="5177832"/>
                  <a:pt x="4318629" y="5166843"/>
                  <a:pt x="4318629" y="5153172"/>
                </a:cubicBezTo>
                <a:cubicBezTo>
                  <a:pt x="4318629" y="5139502"/>
                  <a:pt x="4307647" y="5128511"/>
                  <a:pt x="4293986" y="5128511"/>
                </a:cubicBezTo>
                <a:close/>
                <a:moveTo>
                  <a:pt x="4774145" y="5128377"/>
                </a:moveTo>
                <a:cubicBezTo>
                  <a:pt x="4760484" y="5128377"/>
                  <a:pt x="4749501" y="5139368"/>
                  <a:pt x="4749501" y="5153038"/>
                </a:cubicBezTo>
                <a:cubicBezTo>
                  <a:pt x="4749501" y="5166709"/>
                  <a:pt x="4760484" y="5177699"/>
                  <a:pt x="4774145" y="5177699"/>
                </a:cubicBezTo>
                <a:cubicBezTo>
                  <a:pt x="4787806" y="5177699"/>
                  <a:pt x="4798789" y="5166709"/>
                  <a:pt x="4798789" y="5153038"/>
                </a:cubicBezTo>
                <a:cubicBezTo>
                  <a:pt x="4798789" y="5139368"/>
                  <a:pt x="4787806" y="5128377"/>
                  <a:pt x="4774145" y="5128377"/>
                </a:cubicBezTo>
                <a:close/>
                <a:moveTo>
                  <a:pt x="4720838" y="5128243"/>
                </a:moveTo>
                <a:cubicBezTo>
                  <a:pt x="4707310" y="5128243"/>
                  <a:pt x="4696194" y="5139233"/>
                  <a:pt x="4696194" y="5152904"/>
                </a:cubicBezTo>
                <a:cubicBezTo>
                  <a:pt x="4696194" y="5166574"/>
                  <a:pt x="4707310" y="5177565"/>
                  <a:pt x="4720838" y="5177565"/>
                </a:cubicBezTo>
                <a:cubicBezTo>
                  <a:pt x="4734366" y="5177565"/>
                  <a:pt x="4745482" y="5166574"/>
                  <a:pt x="4745482" y="5152904"/>
                </a:cubicBezTo>
                <a:cubicBezTo>
                  <a:pt x="4745482" y="5139233"/>
                  <a:pt x="4734500" y="5128243"/>
                  <a:pt x="4720838" y="5128243"/>
                </a:cubicBezTo>
                <a:close/>
                <a:moveTo>
                  <a:pt x="4667532" y="5128243"/>
                </a:moveTo>
                <a:cubicBezTo>
                  <a:pt x="4654004" y="5128243"/>
                  <a:pt x="4642888" y="5139233"/>
                  <a:pt x="4642888" y="5152904"/>
                </a:cubicBezTo>
                <a:cubicBezTo>
                  <a:pt x="4642888" y="5166574"/>
                  <a:pt x="4654004" y="5177565"/>
                  <a:pt x="4667532" y="5177565"/>
                </a:cubicBezTo>
                <a:cubicBezTo>
                  <a:pt x="4681060" y="5177565"/>
                  <a:pt x="4692176" y="5166574"/>
                  <a:pt x="4692176" y="5152904"/>
                </a:cubicBezTo>
                <a:cubicBezTo>
                  <a:pt x="4692176" y="5139233"/>
                  <a:pt x="4681060" y="5128243"/>
                  <a:pt x="4667532" y="5128243"/>
                </a:cubicBezTo>
                <a:close/>
                <a:moveTo>
                  <a:pt x="4507478" y="5126902"/>
                </a:moveTo>
                <a:cubicBezTo>
                  <a:pt x="4492880" y="5126902"/>
                  <a:pt x="4480959" y="5138832"/>
                  <a:pt x="4480959" y="5153440"/>
                </a:cubicBezTo>
                <a:cubicBezTo>
                  <a:pt x="4480959" y="5168049"/>
                  <a:pt x="4492880" y="5179977"/>
                  <a:pt x="4507478" y="5179977"/>
                </a:cubicBezTo>
                <a:cubicBezTo>
                  <a:pt x="4522078" y="5179977"/>
                  <a:pt x="4533998" y="5168049"/>
                  <a:pt x="4533998" y="5153440"/>
                </a:cubicBezTo>
                <a:cubicBezTo>
                  <a:pt x="4533998" y="5138832"/>
                  <a:pt x="4522078" y="5126902"/>
                  <a:pt x="4507478" y="5126902"/>
                </a:cubicBezTo>
                <a:close/>
                <a:moveTo>
                  <a:pt x="4614226" y="5126635"/>
                </a:moveTo>
                <a:cubicBezTo>
                  <a:pt x="4599627" y="5126635"/>
                  <a:pt x="4587706" y="5138563"/>
                  <a:pt x="4587706" y="5153172"/>
                </a:cubicBezTo>
                <a:cubicBezTo>
                  <a:pt x="4587706" y="5167780"/>
                  <a:pt x="4599627" y="5179709"/>
                  <a:pt x="4614226" y="5179709"/>
                </a:cubicBezTo>
                <a:cubicBezTo>
                  <a:pt x="4628824" y="5179709"/>
                  <a:pt x="4640745" y="5167780"/>
                  <a:pt x="4640745" y="5153172"/>
                </a:cubicBezTo>
                <a:cubicBezTo>
                  <a:pt x="4640745" y="5138563"/>
                  <a:pt x="4628824" y="5126635"/>
                  <a:pt x="4614226" y="5126635"/>
                </a:cubicBezTo>
                <a:close/>
                <a:moveTo>
                  <a:pt x="4560919" y="5126635"/>
                </a:moveTo>
                <a:cubicBezTo>
                  <a:pt x="4546320" y="5126635"/>
                  <a:pt x="4534400" y="5138563"/>
                  <a:pt x="4534400" y="5153172"/>
                </a:cubicBezTo>
                <a:cubicBezTo>
                  <a:pt x="4534400" y="5167780"/>
                  <a:pt x="4546320" y="5179709"/>
                  <a:pt x="4560919" y="5179709"/>
                </a:cubicBezTo>
                <a:cubicBezTo>
                  <a:pt x="4575519" y="5179709"/>
                  <a:pt x="4587438" y="5167780"/>
                  <a:pt x="4587438" y="5153172"/>
                </a:cubicBezTo>
                <a:cubicBezTo>
                  <a:pt x="4587438" y="5138563"/>
                  <a:pt x="4575519" y="5126635"/>
                  <a:pt x="4560919" y="5126635"/>
                </a:cubicBezTo>
                <a:close/>
                <a:moveTo>
                  <a:pt x="4347292" y="5126501"/>
                </a:moveTo>
                <a:cubicBezTo>
                  <a:pt x="4332693" y="5126501"/>
                  <a:pt x="4320772" y="5138296"/>
                  <a:pt x="4320772" y="5153038"/>
                </a:cubicBezTo>
                <a:cubicBezTo>
                  <a:pt x="4320772" y="5167780"/>
                  <a:pt x="4332693" y="5179576"/>
                  <a:pt x="4347292" y="5179576"/>
                </a:cubicBezTo>
                <a:cubicBezTo>
                  <a:pt x="4361890" y="5179576"/>
                  <a:pt x="4373812" y="5167780"/>
                  <a:pt x="4373812" y="5153038"/>
                </a:cubicBezTo>
                <a:cubicBezTo>
                  <a:pt x="4373812" y="5138296"/>
                  <a:pt x="4361890" y="5126501"/>
                  <a:pt x="4347292" y="5126501"/>
                </a:cubicBezTo>
                <a:close/>
                <a:moveTo>
                  <a:pt x="5093984" y="5088705"/>
                </a:moveTo>
                <a:cubicBezTo>
                  <a:pt x="5087956" y="5088705"/>
                  <a:pt x="5083136" y="5093530"/>
                  <a:pt x="5083136" y="5099561"/>
                </a:cubicBezTo>
                <a:cubicBezTo>
                  <a:pt x="5083136" y="5105593"/>
                  <a:pt x="5087956" y="5110418"/>
                  <a:pt x="5093984" y="5110418"/>
                </a:cubicBezTo>
                <a:cubicBezTo>
                  <a:pt x="5100011" y="5110418"/>
                  <a:pt x="5104833" y="5105593"/>
                  <a:pt x="5104833" y="5099561"/>
                </a:cubicBezTo>
                <a:cubicBezTo>
                  <a:pt x="5104833" y="5093530"/>
                  <a:pt x="5100011" y="5088705"/>
                  <a:pt x="5093984" y="5088705"/>
                </a:cubicBezTo>
                <a:close/>
                <a:moveTo>
                  <a:pt x="4027319" y="5086695"/>
                </a:moveTo>
                <a:cubicBezTo>
                  <a:pt x="4019952" y="5086695"/>
                  <a:pt x="4014058" y="5092592"/>
                  <a:pt x="4014058" y="5099963"/>
                </a:cubicBezTo>
                <a:cubicBezTo>
                  <a:pt x="4014058" y="5107335"/>
                  <a:pt x="4019952" y="5113232"/>
                  <a:pt x="4027319" y="5113232"/>
                </a:cubicBezTo>
                <a:cubicBezTo>
                  <a:pt x="4034685" y="5113232"/>
                  <a:pt x="4040578" y="5107335"/>
                  <a:pt x="4040578" y="5099963"/>
                </a:cubicBezTo>
                <a:cubicBezTo>
                  <a:pt x="4040578" y="5092592"/>
                  <a:pt x="4034685" y="5086695"/>
                  <a:pt x="4027319" y="5086695"/>
                </a:cubicBezTo>
                <a:close/>
                <a:moveTo>
                  <a:pt x="5040678" y="5086158"/>
                </a:moveTo>
                <a:cubicBezTo>
                  <a:pt x="5033312" y="5086158"/>
                  <a:pt x="5027284" y="5092191"/>
                  <a:pt x="5027284" y="5099561"/>
                </a:cubicBezTo>
                <a:cubicBezTo>
                  <a:pt x="5027284" y="5106933"/>
                  <a:pt x="5033312" y="5112964"/>
                  <a:pt x="5040678" y="5112964"/>
                </a:cubicBezTo>
                <a:cubicBezTo>
                  <a:pt x="5048044" y="5112964"/>
                  <a:pt x="5054070" y="5106933"/>
                  <a:pt x="5054070" y="5099561"/>
                </a:cubicBezTo>
                <a:cubicBezTo>
                  <a:pt x="5054070" y="5092191"/>
                  <a:pt x="5048044" y="5086158"/>
                  <a:pt x="5040678" y="5086158"/>
                </a:cubicBezTo>
                <a:close/>
                <a:moveTo>
                  <a:pt x="4080626" y="5084149"/>
                </a:moveTo>
                <a:cubicBezTo>
                  <a:pt x="4071920" y="5084149"/>
                  <a:pt x="4064821" y="5091252"/>
                  <a:pt x="4064821" y="5099963"/>
                </a:cubicBezTo>
                <a:cubicBezTo>
                  <a:pt x="4064821" y="5108676"/>
                  <a:pt x="4071920" y="5115779"/>
                  <a:pt x="4080626" y="5115779"/>
                </a:cubicBezTo>
                <a:cubicBezTo>
                  <a:pt x="4089331" y="5115779"/>
                  <a:pt x="4096430" y="5108676"/>
                  <a:pt x="4096430" y="5099963"/>
                </a:cubicBezTo>
                <a:cubicBezTo>
                  <a:pt x="4096430" y="5091252"/>
                  <a:pt x="4089331" y="5084149"/>
                  <a:pt x="4080626" y="5084149"/>
                </a:cubicBezTo>
                <a:close/>
                <a:moveTo>
                  <a:pt x="4987371" y="5083747"/>
                </a:moveTo>
                <a:cubicBezTo>
                  <a:pt x="4978666" y="5083747"/>
                  <a:pt x="4971566" y="5090850"/>
                  <a:pt x="4971566" y="5099561"/>
                </a:cubicBezTo>
                <a:cubicBezTo>
                  <a:pt x="4971566" y="5108274"/>
                  <a:pt x="4978666" y="5115377"/>
                  <a:pt x="4987371" y="5115377"/>
                </a:cubicBezTo>
                <a:cubicBezTo>
                  <a:pt x="4996077" y="5115377"/>
                  <a:pt x="5003176" y="5108274"/>
                  <a:pt x="5003176" y="5099561"/>
                </a:cubicBezTo>
                <a:cubicBezTo>
                  <a:pt x="5003176" y="5090850"/>
                  <a:pt x="4996077" y="5083747"/>
                  <a:pt x="4987371" y="5083747"/>
                </a:cubicBezTo>
                <a:close/>
                <a:moveTo>
                  <a:pt x="4134066" y="5081871"/>
                </a:moveTo>
                <a:cubicBezTo>
                  <a:pt x="4124154" y="5081871"/>
                  <a:pt x="4116118" y="5089911"/>
                  <a:pt x="4116118" y="5099830"/>
                </a:cubicBezTo>
                <a:cubicBezTo>
                  <a:pt x="4116118" y="5109747"/>
                  <a:pt x="4124154" y="5117789"/>
                  <a:pt x="4134066" y="5117789"/>
                </a:cubicBezTo>
                <a:cubicBezTo>
                  <a:pt x="4143977" y="5117789"/>
                  <a:pt x="4152013" y="5109747"/>
                  <a:pt x="4152013" y="5099830"/>
                </a:cubicBezTo>
                <a:cubicBezTo>
                  <a:pt x="4152013" y="5089911"/>
                  <a:pt x="4143977" y="5081871"/>
                  <a:pt x="4134066" y="5081871"/>
                </a:cubicBezTo>
                <a:close/>
                <a:moveTo>
                  <a:pt x="4934064" y="5081602"/>
                </a:moveTo>
                <a:cubicBezTo>
                  <a:pt x="4924153" y="5081602"/>
                  <a:pt x="4916117" y="5089644"/>
                  <a:pt x="4916117" y="5099561"/>
                </a:cubicBezTo>
                <a:cubicBezTo>
                  <a:pt x="4916117" y="5109480"/>
                  <a:pt x="4924153" y="5117521"/>
                  <a:pt x="4934064" y="5117521"/>
                </a:cubicBezTo>
                <a:cubicBezTo>
                  <a:pt x="4943976" y="5117521"/>
                  <a:pt x="4952012" y="5109480"/>
                  <a:pt x="4952012" y="5099561"/>
                </a:cubicBezTo>
                <a:cubicBezTo>
                  <a:pt x="4952012" y="5089644"/>
                  <a:pt x="4943976" y="5081602"/>
                  <a:pt x="4934064" y="5081602"/>
                </a:cubicBezTo>
                <a:close/>
                <a:moveTo>
                  <a:pt x="4187372" y="5079725"/>
                </a:moveTo>
                <a:cubicBezTo>
                  <a:pt x="4176121" y="5079725"/>
                  <a:pt x="4167148" y="5088705"/>
                  <a:pt x="4167148" y="5099830"/>
                </a:cubicBezTo>
                <a:cubicBezTo>
                  <a:pt x="4167148" y="5110954"/>
                  <a:pt x="4176121" y="5119933"/>
                  <a:pt x="4187372" y="5119933"/>
                </a:cubicBezTo>
                <a:cubicBezTo>
                  <a:pt x="4198622" y="5119933"/>
                  <a:pt x="4207596" y="5110954"/>
                  <a:pt x="4207596" y="5099830"/>
                </a:cubicBezTo>
                <a:cubicBezTo>
                  <a:pt x="4207596" y="5088705"/>
                  <a:pt x="4198488" y="5079725"/>
                  <a:pt x="4187372" y="5079725"/>
                </a:cubicBezTo>
                <a:close/>
                <a:moveTo>
                  <a:pt x="4880758" y="5079458"/>
                </a:moveTo>
                <a:cubicBezTo>
                  <a:pt x="4869507" y="5079458"/>
                  <a:pt x="4860534" y="5088438"/>
                  <a:pt x="4860534" y="5099561"/>
                </a:cubicBezTo>
                <a:cubicBezTo>
                  <a:pt x="4860534" y="5110686"/>
                  <a:pt x="4869507" y="5119666"/>
                  <a:pt x="4880758" y="5119666"/>
                </a:cubicBezTo>
                <a:cubicBezTo>
                  <a:pt x="4892008" y="5119666"/>
                  <a:pt x="4900982" y="5110686"/>
                  <a:pt x="4900982" y="5099561"/>
                </a:cubicBezTo>
                <a:cubicBezTo>
                  <a:pt x="4900982" y="5088438"/>
                  <a:pt x="4891874" y="5079458"/>
                  <a:pt x="4880758" y="5079458"/>
                </a:cubicBezTo>
                <a:close/>
                <a:moveTo>
                  <a:pt x="4240678" y="5077581"/>
                </a:moveTo>
                <a:cubicBezTo>
                  <a:pt x="4228357" y="5077581"/>
                  <a:pt x="4218445" y="5087499"/>
                  <a:pt x="4218445" y="5099830"/>
                </a:cubicBezTo>
                <a:cubicBezTo>
                  <a:pt x="4218445" y="5112160"/>
                  <a:pt x="4228357" y="5122079"/>
                  <a:pt x="4240678" y="5122079"/>
                </a:cubicBezTo>
                <a:cubicBezTo>
                  <a:pt x="4253000" y="5122079"/>
                  <a:pt x="4262911" y="5112160"/>
                  <a:pt x="4262911" y="5099830"/>
                </a:cubicBezTo>
                <a:cubicBezTo>
                  <a:pt x="4262911" y="5087499"/>
                  <a:pt x="4253000" y="5077581"/>
                  <a:pt x="4240678" y="5077581"/>
                </a:cubicBezTo>
                <a:close/>
                <a:moveTo>
                  <a:pt x="4827452" y="5077313"/>
                </a:moveTo>
                <a:cubicBezTo>
                  <a:pt x="4815130" y="5077313"/>
                  <a:pt x="4805218" y="5087231"/>
                  <a:pt x="4805218" y="5099561"/>
                </a:cubicBezTo>
                <a:cubicBezTo>
                  <a:pt x="4805218" y="5111891"/>
                  <a:pt x="4815130" y="5121810"/>
                  <a:pt x="4827452" y="5121810"/>
                </a:cubicBezTo>
                <a:cubicBezTo>
                  <a:pt x="4839774" y="5121810"/>
                  <a:pt x="4849685" y="5111891"/>
                  <a:pt x="4849685" y="5099561"/>
                </a:cubicBezTo>
                <a:cubicBezTo>
                  <a:pt x="4849685" y="5087231"/>
                  <a:pt x="4839774" y="5077313"/>
                  <a:pt x="4827452" y="5077313"/>
                </a:cubicBezTo>
                <a:close/>
                <a:moveTo>
                  <a:pt x="4293986" y="5075705"/>
                </a:moveTo>
                <a:cubicBezTo>
                  <a:pt x="4280725" y="5075705"/>
                  <a:pt x="4269876" y="5086561"/>
                  <a:pt x="4269876" y="5099830"/>
                </a:cubicBezTo>
                <a:cubicBezTo>
                  <a:pt x="4269876" y="5113099"/>
                  <a:pt x="4280725" y="5123955"/>
                  <a:pt x="4293986" y="5123955"/>
                </a:cubicBezTo>
                <a:cubicBezTo>
                  <a:pt x="4307244" y="5123955"/>
                  <a:pt x="4318093" y="5113099"/>
                  <a:pt x="4318093" y="5099830"/>
                </a:cubicBezTo>
                <a:cubicBezTo>
                  <a:pt x="4318093" y="5086561"/>
                  <a:pt x="4307378" y="5075705"/>
                  <a:pt x="4293986" y="5075705"/>
                </a:cubicBezTo>
                <a:close/>
                <a:moveTo>
                  <a:pt x="4774145" y="5075571"/>
                </a:moveTo>
                <a:cubicBezTo>
                  <a:pt x="4760886" y="5075571"/>
                  <a:pt x="4750037" y="5086427"/>
                  <a:pt x="4750037" y="5099696"/>
                </a:cubicBezTo>
                <a:cubicBezTo>
                  <a:pt x="4750037" y="5112964"/>
                  <a:pt x="4760886" y="5123821"/>
                  <a:pt x="4774145" y="5123821"/>
                </a:cubicBezTo>
                <a:cubicBezTo>
                  <a:pt x="4787404" y="5123821"/>
                  <a:pt x="4798253" y="5112964"/>
                  <a:pt x="4798253" y="5099696"/>
                </a:cubicBezTo>
                <a:cubicBezTo>
                  <a:pt x="4798253" y="5086427"/>
                  <a:pt x="4787539" y="5075571"/>
                  <a:pt x="4774145" y="5075571"/>
                </a:cubicBezTo>
                <a:close/>
                <a:moveTo>
                  <a:pt x="4454038" y="5075169"/>
                </a:moveTo>
                <a:cubicBezTo>
                  <a:pt x="4440510" y="5075169"/>
                  <a:pt x="4429394" y="5086158"/>
                  <a:pt x="4429394" y="5099830"/>
                </a:cubicBezTo>
                <a:cubicBezTo>
                  <a:pt x="4429394" y="5113500"/>
                  <a:pt x="4440510" y="5124491"/>
                  <a:pt x="4454038" y="5124491"/>
                </a:cubicBezTo>
                <a:cubicBezTo>
                  <a:pt x="4467566" y="5124491"/>
                  <a:pt x="4478682" y="5113500"/>
                  <a:pt x="4478682" y="5099830"/>
                </a:cubicBezTo>
                <a:cubicBezTo>
                  <a:pt x="4478682" y="5086158"/>
                  <a:pt x="4467700" y="5075169"/>
                  <a:pt x="4454038" y="5075169"/>
                </a:cubicBezTo>
                <a:close/>
                <a:moveTo>
                  <a:pt x="4400598" y="5075169"/>
                </a:moveTo>
                <a:cubicBezTo>
                  <a:pt x="4387070" y="5075169"/>
                  <a:pt x="4375953" y="5086158"/>
                  <a:pt x="4375953" y="5099830"/>
                </a:cubicBezTo>
                <a:cubicBezTo>
                  <a:pt x="4375953" y="5113500"/>
                  <a:pt x="4387070" y="5124491"/>
                  <a:pt x="4400598" y="5124491"/>
                </a:cubicBezTo>
                <a:cubicBezTo>
                  <a:pt x="4414125" y="5124491"/>
                  <a:pt x="4425242" y="5113500"/>
                  <a:pt x="4425242" y="5099830"/>
                </a:cubicBezTo>
                <a:cubicBezTo>
                  <a:pt x="4425242" y="5086158"/>
                  <a:pt x="4414260" y="5075169"/>
                  <a:pt x="4400598" y="5075169"/>
                </a:cubicBezTo>
                <a:close/>
                <a:moveTo>
                  <a:pt x="4720838" y="5074900"/>
                </a:moveTo>
                <a:cubicBezTo>
                  <a:pt x="4707310" y="5074900"/>
                  <a:pt x="4696194" y="5085891"/>
                  <a:pt x="4696194" y="5099561"/>
                </a:cubicBezTo>
                <a:cubicBezTo>
                  <a:pt x="4696194" y="5113232"/>
                  <a:pt x="4707310" y="5124222"/>
                  <a:pt x="4720838" y="5124222"/>
                </a:cubicBezTo>
                <a:cubicBezTo>
                  <a:pt x="4734366" y="5124222"/>
                  <a:pt x="4745482" y="5113232"/>
                  <a:pt x="4745482" y="5099561"/>
                </a:cubicBezTo>
                <a:cubicBezTo>
                  <a:pt x="4745482" y="5085891"/>
                  <a:pt x="4734500" y="5074900"/>
                  <a:pt x="4720838" y="5074900"/>
                </a:cubicBezTo>
                <a:close/>
                <a:moveTo>
                  <a:pt x="4667532" y="5074900"/>
                </a:moveTo>
                <a:cubicBezTo>
                  <a:pt x="4654004" y="5074900"/>
                  <a:pt x="4642888" y="5085891"/>
                  <a:pt x="4642888" y="5099561"/>
                </a:cubicBezTo>
                <a:cubicBezTo>
                  <a:pt x="4642888" y="5113232"/>
                  <a:pt x="4653870" y="5124222"/>
                  <a:pt x="4667532" y="5124222"/>
                </a:cubicBezTo>
                <a:cubicBezTo>
                  <a:pt x="4681060" y="5124222"/>
                  <a:pt x="4692176" y="5113232"/>
                  <a:pt x="4692176" y="5099561"/>
                </a:cubicBezTo>
                <a:cubicBezTo>
                  <a:pt x="4692176" y="5085891"/>
                  <a:pt x="4681060" y="5074900"/>
                  <a:pt x="4667532" y="5074900"/>
                </a:cubicBezTo>
                <a:close/>
                <a:moveTo>
                  <a:pt x="4347292" y="5073962"/>
                </a:moveTo>
                <a:cubicBezTo>
                  <a:pt x="4332960" y="5073962"/>
                  <a:pt x="4321442" y="5085489"/>
                  <a:pt x="4321442" y="5099830"/>
                </a:cubicBezTo>
                <a:cubicBezTo>
                  <a:pt x="4321442" y="5114170"/>
                  <a:pt x="4332960" y="5125697"/>
                  <a:pt x="4347292" y="5125697"/>
                </a:cubicBezTo>
                <a:cubicBezTo>
                  <a:pt x="4361623" y="5125697"/>
                  <a:pt x="4373142" y="5114170"/>
                  <a:pt x="4373142" y="5099830"/>
                </a:cubicBezTo>
                <a:cubicBezTo>
                  <a:pt x="4373142" y="5085489"/>
                  <a:pt x="4361623" y="5073962"/>
                  <a:pt x="4347292" y="5073962"/>
                </a:cubicBezTo>
                <a:close/>
                <a:moveTo>
                  <a:pt x="4507478" y="5073561"/>
                </a:moveTo>
                <a:cubicBezTo>
                  <a:pt x="4492880" y="5073561"/>
                  <a:pt x="4480959" y="5085489"/>
                  <a:pt x="4480959" y="5100097"/>
                </a:cubicBezTo>
                <a:cubicBezTo>
                  <a:pt x="4480959" y="5114707"/>
                  <a:pt x="4492880" y="5126635"/>
                  <a:pt x="4507478" y="5126635"/>
                </a:cubicBezTo>
                <a:cubicBezTo>
                  <a:pt x="4522078" y="5126635"/>
                  <a:pt x="4533998" y="5114707"/>
                  <a:pt x="4533998" y="5100097"/>
                </a:cubicBezTo>
                <a:cubicBezTo>
                  <a:pt x="4533998" y="5085489"/>
                  <a:pt x="4522078" y="5073561"/>
                  <a:pt x="4507478" y="5073561"/>
                </a:cubicBezTo>
                <a:close/>
                <a:moveTo>
                  <a:pt x="4614226" y="5073292"/>
                </a:moveTo>
                <a:cubicBezTo>
                  <a:pt x="4599627" y="5073292"/>
                  <a:pt x="4587706" y="5085221"/>
                  <a:pt x="4587706" y="5099830"/>
                </a:cubicBezTo>
                <a:cubicBezTo>
                  <a:pt x="4587706" y="5114438"/>
                  <a:pt x="4599627" y="5126366"/>
                  <a:pt x="4614226" y="5126366"/>
                </a:cubicBezTo>
                <a:cubicBezTo>
                  <a:pt x="4628824" y="5126366"/>
                  <a:pt x="4640745" y="5114438"/>
                  <a:pt x="4640745" y="5099830"/>
                </a:cubicBezTo>
                <a:cubicBezTo>
                  <a:pt x="4640745" y="5085221"/>
                  <a:pt x="4628824" y="5073292"/>
                  <a:pt x="4614226" y="5073292"/>
                </a:cubicBezTo>
                <a:close/>
                <a:moveTo>
                  <a:pt x="4560919" y="5073292"/>
                </a:moveTo>
                <a:cubicBezTo>
                  <a:pt x="4546320" y="5073292"/>
                  <a:pt x="4534400" y="5085221"/>
                  <a:pt x="4534400" y="5099830"/>
                </a:cubicBezTo>
                <a:cubicBezTo>
                  <a:pt x="4534400" y="5114438"/>
                  <a:pt x="4546320" y="5126366"/>
                  <a:pt x="4560919" y="5126366"/>
                </a:cubicBezTo>
                <a:cubicBezTo>
                  <a:pt x="4575519" y="5126366"/>
                  <a:pt x="4587438" y="5114438"/>
                  <a:pt x="4587438" y="5099830"/>
                </a:cubicBezTo>
                <a:cubicBezTo>
                  <a:pt x="4587438" y="5085221"/>
                  <a:pt x="4575519" y="5073292"/>
                  <a:pt x="4560919" y="5073292"/>
                </a:cubicBezTo>
                <a:close/>
                <a:moveTo>
                  <a:pt x="5147290" y="5038445"/>
                </a:moveTo>
                <a:cubicBezTo>
                  <a:pt x="5142871" y="5038445"/>
                  <a:pt x="5139388" y="5041797"/>
                  <a:pt x="5139388" y="5046219"/>
                </a:cubicBezTo>
                <a:cubicBezTo>
                  <a:pt x="5139388" y="5050642"/>
                  <a:pt x="5142871" y="5054127"/>
                  <a:pt x="5147290" y="5054127"/>
                </a:cubicBezTo>
                <a:cubicBezTo>
                  <a:pt x="5151710" y="5054127"/>
                  <a:pt x="5155193" y="5050508"/>
                  <a:pt x="5155193" y="5046219"/>
                </a:cubicBezTo>
                <a:cubicBezTo>
                  <a:pt x="5155193" y="5041931"/>
                  <a:pt x="5151576" y="5038445"/>
                  <a:pt x="5147290" y="5038445"/>
                </a:cubicBezTo>
                <a:close/>
                <a:moveTo>
                  <a:pt x="3974012" y="5036033"/>
                </a:moveTo>
                <a:cubicBezTo>
                  <a:pt x="3968253" y="5036033"/>
                  <a:pt x="3963565" y="5040725"/>
                  <a:pt x="3963565" y="5046487"/>
                </a:cubicBezTo>
                <a:cubicBezTo>
                  <a:pt x="3963565" y="5052250"/>
                  <a:pt x="3968253" y="5056941"/>
                  <a:pt x="3974012" y="5056941"/>
                </a:cubicBezTo>
                <a:cubicBezTo>
                  <a:pt x="3979772" y="5056941"/>
                  <a:pt x="3984459" y="5052250"/>
                  <a:pt x="3984459" y="5046487"/>
                </a:cubicBezTo>
                <a:cubicBezTo>
                  <a:pt x="3984459" y="5040725"/>
                  <a:pt x="3979772" y="5036033"/>
                  <a:pt x="3974012" y="5036033"/>
                </a:cubicBezTo>
                <a:close/>
                <a:moveTo>
                  <a:pt x="5093984" y="5035900"/>
                </a:moveTo>
                <a:cubicBezTo>
                  <a:pt x="5088225" y="5035900"/>
                  <a:pt x="5083536" y="5040590"/>
                  <a:pt x="5083536" y="5046353"/>
                </a:cubicBezTo>
                <a:cubicBezTo>
                  <a:pt x="5083536" y="5052116"/>
                  <a:pt x="5088225" y="5056808"/>
                  <a:pt x="5093984" y="5056808"/>
                </a:cubicBezTo>
                <a:cubicBezTo>
                  <a:pt x="5099744" y="5056808"/>
                  <a:pt x="5104430" y="5052116"/>
                  <a:pt x="5104430" y="5046353"/>
                </a:cubicBezTo>
                <a:cubicBezTo>
                  <a:pt x="5104430" y="5040590"/>
                  <a:pt x="5099744" y="5035900"/>
                  <a:pt x="5093984" y="5035900"/>
                </a:cubicBezTo>
                <a:close/>
                <a:moveTo>
                  <a:pt x="4027453" y="5033620"/>
                </a:moveTo>
                <a:cubicBezTo>
                  <a:pt x="4020220" y="5033620"/>
                  <a:pt x="4014461" y="5039384"/>
                  <a:pt x="4014461" y="5046622"/>
                </a:cubicBezTo>
                <a:cubicBezTo>
                  <a:pt x="4014461" y="5053858"/>
                  <a:pt x="4020220" y="5059622"/>
                  <a:pt x="4027453" y="5059622"/>
                </a:cubicBezTo>
                <a:cubicBezTo>
                  <a:pt x="4034685" y="5059622"/>
                  <a:pt x="4040444" y="5053858"/>
                  <a:pt x="4040444" y="5046622"/>
                </a:cubicBezTo>
                <a:cubicBezTo>
                  <a:pt x="4040444" y="5039384"/>
                  <a:pt x="4034552" y="5033620"/>
                  <a:pt x="4027453" y="5033620"/>
                </a:cubicBezTo>
                <a:close/>
                <a:moveTo>
                  <a:pt x="5040678" y="5033353"/>
                </a:moveTo>
                <a:cubicBezTo>
                  <a:pt x="5033445" y="5033353"/>
                  <a:pt x="5027686" y="5039116"/>
                  <a:pt x="5027686" y="5046353"/>
                </a:cubicBezTo>
                <a:cubicBezTo>
                  <a:pt x="5027686" y="5053591"/>
                  <a:pt x="5033445" y="5059353"/>
                  <a:pt x="5040678" y="5059353"/>
                </a:cubicBezTo>
                <a:cubicBezTo>
                  <a:pt x="5047910" y="5059353"/>
                  <a:pt x="5053670" y="5053591"/>
                  <a:pt x="5053670" y="5046353"/>
                </a:cubicBezTo>
                <a:cubicBezTo>
                  <a:pt x="5053670" y="5039116"/>
                  <a:pt x="5047776" y="5033353"/>
                  <a:pt x="5040678" y="5033353"/>
                </a:cubicBezTo>
                <a:close/>
                <a:moveTo>
                  <a:pt x="4080759" y="5031342"/>
                </a:moveTo>
                <a:cubicBezTo>
                  <a:pt x="4072321" y="5031342"/>
                  <a:pt x="4065491" y="5038178"/>
                  <a:pt x="4065491" y="5046487"/>
                </a:cubicBezTo>
                <a:cubicBezTo>
                  <a:pt x="4065491" y="5054797"/>
                  <a:pt x="4072454" y="5061633"/>
                  <a:pt x="4080759" y="5061633"/>
                </a:cubicBezTo>
                <a:cubicBezTo>
                  <a:pt x="4089062" y="5061633"/>
                  <a:pt x="4095894" y="5054797"/>
                  <a:pt x="4095894" y="5046487"/>
                </a:cubicBezTo>
                <a:cubicBezTo>
                  <a:pt x="4095894" y="5038178"/>
                  <a:pt x="4089198" y="5031342"/>
                  <a:pt x="4080759" y="5031342"/>
                </a:cubicBezTo>
                <a:close/>
                <a:moveTo>
                  <a:pt x="4987371" y="5031075"/>
                </a:moveTo>
                <a:cubicBezTo>
                  <a:pt x="4979066" y="5031075"/>
                  <a:pt x="4972236" y="5037910"/>
                  <a:pt x="4972236" y="5046219"/>
                </a:cubicBezTo>
                <a:cubicBezTo>
                  <a:pt x="4972236" y="5054528"/>
                  <a:pt x="4978933" y="5061364"/>
                  <a:pt x="4987371" y="5061364"/>
                </a:cubicBezTo>
                <a:cubicBezTo>
                  <a:pt x="4995810" y="5061364"/>
                  <a:pt x="5002640" y="5054528"/>
                  <a:pt x="5002640" y="5046219"/>
                </a:cubicBezTo>
                <a:cubicBezTo>
                  <a:pt x="5002640" y="5037910"/>
                  <a:pt x="4995810" y="5031075"/>
                  <a:pt x="4987371" y="5031075"/>
                </a:cubicBezTo>
                <a:close/>
                <a:moveTo>
                  <a:pt x="4134066" y="5029198"/>
                </a:moveTo>
                <a:cubicBezTo>
                  <a:pt x="4124422" y="5029198"/>
                  <a:pt x="4116654" y="5036837"/>
                  <a:pt x="4116654" y="5046487"/>
                </a:cubicBezTo>
                <a:cubicBezTo>
                  <a:pt x="4116654" y="5056137"/>
                  <a:pt x="4124422" y="5063911"/>
                  <a:pt x="4134066" y="5063911"/>
                </a:cubicBezTo>
                <a:cubicBezTo>
                  <a:pt x="4143708" y="5063911"/>
                  <a:pt x="4151477" y="5056003"/>
                  <a:pt x="4151477" y="5046487"/>
                </a:cubicBezTo>
                <a:cubicBezTo>
                  <a:pt x="4151477" y="5036972"/>
                  <a:pt x="4143708" y="5029198"/>
                  <a:pt x="4134066" y="5029198"/>
                </a:cubicBezTo>
                <a:close/>
                <a:moveTo>
                  <a:pt x="4934064" y="5028662"/>
                </a:moveTo>
                <a:cubicBezTo>
                  <a:pt x="4924422" y="5028662"/>
                  <a:pt x="4916520" y="5036569"/>
                  <a:pt x="4916520" y="5046219"/>
                </a:cubicBezTo>
                <a:cubicBezTo>
                  <a:pt x="4916520" y="5055869"/>
                  <a:pt x="4924422" y="5063777"/>
                  <a:pt x="4934064" y="5063777"/>
                </a:cubicBezTo>
                <a:cubicBezTo>
                  <a:pt x="4943708" y="5063777"/>
                  <a:pt x="4951610" y="5055869"/>
                  <a:pt x="4951610" y="5046219"/>
                </a:cubicBezTo>
                <a:cubicBezTo>
                  <a:pt x="4951610" y="5036569"/>
                  <a:pt x="4943708" y="5028662"/>
                  <a:pt x="4934064" y="5028662"/>
                </a:cubicBezTo>
                <a:close/>
                <a:moveTo>
                  <a:pt x="4187372" y="5026920"/>
                </a:moveTo>
                <a:cubicBezTo>
                  <a:pt x="4176657" y="5026920"/>
                  <a:pt x="4167818" y="5035631"/>
                  <a:pt x="4167818" y="5046487"/>
                </a:cubicBezTo>
                <a:cubicBezTo>
                  <a:pt x="4167818" y="5057344"/>
                  <a:pt x="4176657" y="5066055"/>
                  <a:pt x="4187372" y="5066055"/>
                </a:cubicBezTo>
                <a:cubicBezTo>
                  <a:pt x="4198088" y="5066055"/>
                  <a:pt x="4206926" y="5057344"/>
                  <a:pt x="4206926" y="5046487"/>
                </a:cubicBezTo>
                <a:cubicBezTo>
                  <a:pt x="4206926" y="5035631"/>
                  <a:pt x="4198221" y="5026920"/>
                  <a:pt x="4187372" y="5026920"/>
                </a:cubicBezTo>
                <a:close/>
                <a:moveTo>
                  <a:pt x="4880758" y="5026651"/>
                </a:moveTo>
                <a:cubicBezTo>
                  <a:pt x="4870043" y="5026651"/>
                  <a:pt x="4861204" y="5035364"/>
                  <a:pt x="4861204" y="5046219"/>
                </a:cubicBezTo>
                <a:cubicBezTo>
                  <a:pt x="4861204" y="5057075"/>
                  <a:pt x="4870043" y="5065786"/>
                  <a:pt x="4880758" y="5065786"/>
                </a:cubicBezTo>
                <a:cubicBezTo>
                  <a:pt x="4891473" y="5065786"/>
                  <a:pt x="4900312" y="5057075"/>
                  <a:pt x="4900312" y="5046219"/>
                </a:cubicBezTo>
                <a:cubicBezTo>
                  <a:pt x="4900312" y="5035364"/>
                  <a:pt x="4891607" y="5026651"/>
                  <a:pt x="4880758" y="5026651"/>
                </a:cubicBezTo>
                <a:close/>
                <a:moveTo>
                  <a:pt x="4240678" y="5024909"/>
                </a:moveTo>
                <a:cubicBezTo>
                  <a:pt x="4228758" y="5024909"/>
                  <a:pt x="4219115" y="5034559"/>
                  <a:pt x="4219115" y="5046487"/>
                </a:cubicBezTo>
                <a:cubicBezTo>
                  <a:pt x="4219115" y="5058416"/>
                  <a:pt x="4228758" y="5068066"/>
                  <a:pt x="4240678" y="5068066"/>
                </a:cubicBezTo>
                <a:cubicBezTo>
                  <a:pt x="4252598" y="5068066"/>
                  <a:pt x="4262242" y="5058416"/>
                  <a:pt x="4262242" y="5046487"/>
                </a:cubicBezTo>
                <a:cubicBezTo>
                  <a:pt x="4262242" y="5034559"/>
                  <a:pt x="4252598" y="5024909"/>
                  <a:pt x="4240678" y="5024909"/>
                </a:cubicBezTo>
                <a:close/>
                <a:moveTo>
                  <a:pt x="4827452" y="5024641"/>
                </a:moveTo>
                <a:cubicBezTo>
                  <a:pt x="4815530" y="5024641"/>
                  <a:pt x="4805888" y="5034291"/>
                  <a:pt x="4805888" y="5046219"/>
                </a:cubicBezTo>
                <a:cubicBezTo>
                  <a:pt x="4805888" y="5058147"/>
                  <a:pt x="4815530" y="5067797"/>
                  <a:pt x="4827452" y="5067797"/>
                </a:cubicBezTo>
                <a:cubicBezTo>
                  <a:pt x="4839372" y="5067797"/>
                  <a:pt x="4849016" y="5058147"/>
                  <a:pt x="4849016" y="5046219"/>
                </a:cubicBezTo>
                <a:cubicBezTo>
                  <a:pt x="4849016" y="5034291"/>
                  <a:pt x="4839372" y="5024641"/>
                  <a:pt x="4827452" y="5024641"/>
                </a:cubicBezTo>
                <a:close/>
                <a:moveTo>
                  <a:pt x="3920706" y="5024641"/>
                </a:moveTo>
                <a:cubicBezTo>
                  <a:pt x="3918160" y="5024641"/>
                  <a:pt x="3916151" y="5026651"/>
                  <a:pt x="3916151" y="5029198"/>
                </a:cubicBezTo>
                <a:cubicBezTo>
                  <a:pt x="3916151" y="5031745"/>
                  <a:pt x="3918160" y="5033754"/>
                  <a:pt x="3920706" y="5033754"/>
                </a:cubicBezTo>
                <a:cubicBezTo>
                  <a:pt x="3923250" y="5033754"/>
                  <a:pt x="3925259" y="5031745"/>
                  <a:pt x="3925259" y="5029198"/>
                </a:cubicBezTo>
                <a:cubicBezTo>
                  <a:pt x="3925259" y="5026651"/>
                  <a:pt x="3923250" y="5024641"/>
                  <a:pt x="3920706" y="5024641"/>
                </a:cubicBezTo>
                <a:close/>
                <a:moveTo>
                  <a:pt x="4293986" y="5023033"/>
                </a:moveTo>
                <a:cubicBezTo>
                  <a:pt x="4280994" y="5023033"/>
                  <a:pt x="4270546" y="5033487"/>
                  <a:pt x="4270546" y="5046487"/>
                </a:cubicBezTo>
                <a:cubicBezTo>
                  <a:pt x="4270546" y="5059488"/>
                  <a:pt x="4280994" y="5069942"/>
                  <a:pt x="4293986" y="5069942"/>
                </a:cubicBezTo>
                <a:cubicBezTo>
                  <a:pt x="4306977" y="5069942"/>
                  <a:pt x="4317424" y="5059488"/>
                  <a:pt x="4317424" y="5046487"/>
                </a:cubicBezTo>
                <a:cubicBezTo>
                  <a:pt x="4317424" y="5033487"/>
                  <a:pt x="4306977" y="5023033"/>
                  <a:pt x="4293986" y="5023033"/>
                </a:cubicBezTo>
                <a:close/>
                <a:moveTo>
                  <a:pt x="4774145" y="5022898"/>
                </a:moveTo>
                <a:cubicBezTo>
                  <a:pt x="4761154" y="5022898"/>
                  <a:pt x="4750707" y="5033353"/>
                  <a:pt x="4750707" y="5046353"/>
                </a:cubicBezTo>
                <a:cubicBezTo>
                  <a:pt x="4750707" y="5059353"/>
                  <a:pt x="4761154" y="5069808"/>
                  <a:pt x="4774145" y="5069808"/>
                </a:cubicBezTo>
                <a:cubicBezTo>
                  <a:pt x="4787137" y="5069808"/>
                  <a:pt x="4797584" y="5059353"/>
                  <a:pt x="4797584" y="5046353"/>
                </a:cubicBezTo>
                <a:cubicBezTo>
                  <a:pt x="4797584" y="5033353"/>
                  <a:pt x="4787137" y="5022898"/>
                  <a:pt x="4774145" y="5022898"/>
                </a:cubicBezTo>
                <a:close/>
                <a:moveTo>
                  <a:pt x="4454038" y="5021826"/>
                </a:moveTo>
                <a:cubicBezTo>
                  <a:pt x="4440510" y="5021826"/>
                  <a:pt x="4429394" y="5032817"/>
                  <a:pt x="4429394" y="5046487"/>
                </a:cubicBezTo>
                <a:cubicBezTo>
                  <a:pt x="4429394" y="5060158"/>
                  <a:pt x="4440510" y="5071148"/>
                  <a:pt x="4454038" y="5071148"/>
                </a:cubicBezTo>
                <a:cubicBezTo>
                  <a:pt x="4467566" y="5071148"/>
                  <a:pt x="4478682" y="5060158"/>
                  <a:pt x="4478682" y="5046487"/>
                </a:cubicBezTo>
                <a:cubicBezTo>
                  <a:pt x="4478682" y="5032817"/>
                  <a:pt x="4467700" y="5021826"/>
                  <a:pt x="4454038" y="5021826"/>
                </a:cubicBezTo>
                <a:close/>
                <a:moveTo>
                  <a:pt x="4400598" y="5021826"/>
                </a:moveTo>
                <a:cubicBezTo>
                  <a:pt x="4387070" y="5021826"/>
                  <a:pt x="4375953" y="5032817"/>
                  <a:pt x="4375953" y="5046487"/>
                </a:cubicBezTo>
                <a:cubicBezTo>
                  <a:pt x="4375953" y="5060158"/>
                  <a:pt x="4387070" y="5071148"/>
                  <a:pt x="4400598" y="5071148"/>
                </a:cubicBezTo>
                <a:cubicBezTo>
                  <a:pt x="4414125" y="5071148"/>
                  <a:pt x="4425242" y="5060158"/>
                  <a:pt x="4425242" y="5046487"/>
                </a:cubicBezTo>
                <a:cubicBezTo>
                  <a:pt x="4425242" y="5032817"/>
                  <a:pt x="4414260" y="5021826"/>
                  <a:pt x="4400598" y="5021826"/>
                </a:cubicBezTo>
                <a:close/>
                <a:moveTo>
                  <a:pt x="4720838" y="5021559"/>
                </a:moveTo>
                <a:cubicBezTo>
                  <a:pt x="4707310" y="5021559"/>
                  <a:pt x="4696194" y="5032548"/>
                  <a:pt x="4696194" y="5046219"/>
                </a:cubicBezTo>
                <a:cubicBezTo>
                  <a:pt x="4696194" y="5059889"/>
                  <a:pt x="4707310" y="5070880"/>
                  <a:pt x="4720838" y="5070880"/>
                </a:cubicBezTo>
                <a:cubicBezTo>
                  <a:pt x="4734366" y="5070880"/>
                  <a:pt x="4745482" y="5059889"/>
                  <a:pt x="4745482" y="5046219"/>
                </a:cubicBezTo>
                <a:cubicBezTo>
                  <a:pt x="4745482" y="5032548"/>
                  <a:pt x="4734500" y="5021559"/>
                  <a:pt x="4720838" y="5021559"/>
                </a:cubicBezTo>
                <a:close/>
                <a:moveTo>
                  <a:pt x="4667532" y="5021559"/>
                </a:moveTo>
                <a:cubicBezTo>
                  <a:pt x="4654004" y="5021559"/>
                  <a:pt x="4642888" y="5032548"/>
                  <a:pt x="4642888" y="5046219"/>
                </a:cubicBezTo>
                <a:cubicBezTo>
                  <a:pt x="4642888" y="5059889"/>
                  <a:pt x="4653870" y="5070880"/>
                  <a:pt x="4667532" y="5070880"/>
                </a:cubicBezTo>
                <a:cubicBezTo>
                  <a:pt x="4681060" y="5070880"/>
                  <a:pt x="4692176" y="5059889"/>
                  <a:pt x="4692176" y="5046219"/>
                </a:cubicBezTo>
                <a:cubicBezTo>
                  <a:pt x="4692176" y="5032548"/>
                  <a:pt x="4681060" y="5021559"/>
                  <a:pt x="4667532" y="5021559"/>
                </a:cubicBezTo>
                <a:close/>
                <a:moveTo>
                  <a:pt x="4347292" y="5021290"/>
                </a:moveTo>
                <a:cubicBezTo>
                  <a:pt x="4333362" y="5021290"/>
                  <a:pt x="4322112" y="5032548"/>
                  <a:pt x="4322112" y="5046353"/>
                </a:cubicBezTo>
                <a:cubicBezTo>
                  <a:pt x="4322112" y="5060158"/>
                  <a:pt x="4333362" y="5071416"/>
                  <a:pt x="4347292" y="5071416"/>
                </a:cubicBezTo>
                <a:cubicBezTo>
                  <a:pt x="4361220" y="5071416"/>
                  <a:pt x="4372472" y="5060158"/>
                  <a:pt x="4372472" y="5046353"/>
                </a:cubicBezTo>
                <a:cubicBezTo>
                  <a:pt x="4372472" y="5032548"/>
                  <a:pt x="4361220" y="5021290"/>
                  <a:pt x="4347292" y="5021290"/>
                </a:cubicBezTo>
                <a:close/>
                <a:moveTo>
                  <a:pt x="4507478" y="5020218"/>
                </a:moveTo>
                <a:cubicBezTo>
                  <a:pt x="4492880" y="5020218"/>
                  <a:pt x="4480959" y="5032147"/>
                  <a:pt x="4480959" y="5046755"/>
                </a:cubicBezTo>
                <a:cubicBezTo>
                  <a:pt x="4480959" y="5061364"/>
                  <a:pt x="4492880" y="5073292"/>
                  <a:pt x="4507478" y="5073292"/>
                </a:cubicBezTo>
                <a:cubicBezTo>
                  <a:pt x="4522078" y="5073292"/>
                  <a:pt x="4533998" y="5061364"/>
                  <a:pt x="4533998" y="5046755"/>
                </a:cubicBezTo>
                <a:cubicBezTo>
                  <a:pt x="4533998" y="5032147"/>
                  <a:pt x="4522078" y="5020218"/>
                  <a:pt x="4507478" y="5020218"/>
                </a:cubicBezTo>
                <a:close/>
                <a:moveTo>
                  <a:pt x="4614226" y="5019950"/>
                </a:moveTo>
                <a:cubicBezTo>
                  <a:pt x="4599627" y="5019950"/>
                  <a:pt x="4587706" y="5031878"/>
                  <a:pt x="4587706" y="5046487"/>
                </a:cubicBezTo>
                <a:cubicBezTo>
                  <a:pt x="4587706" y="5061097"/>
                  <a:pt x="4599627" y="5073025"/>
                  <a:pt x="4614226" y="5073025"/>
                </a:cubicBezTo>
                <a:cubicBezTo>
                  <a:pt x="4628824" y="5073025"/>
                  <a:pt x="4640745" y="5061097"/>
                  <a:pt x="4640745" y="5046487"/>
                </a:cubicBezTo>
                <a:cubicBezTo>
                  <a:pt x="4640745" y="5031878"/>
                  <a:pt x="4628824" y="5019950"/>
                  <a:pt x="4614226" y="5019950"/>
                </a:cubicBezTo>
                <a:close/>
                <a:moveTo>
                  <a:pt x="4560919" y="5019950"/>
                </a:moveTo>
                <a:cubicBezTo>
                  <a:pt x="4546320" y="5019950"/>
                  <a:pt x="4534400" y="5031878"/>
                  <a:pt x="4534400" y="5046487"/>
                </a:cubicBezTo>
                <a:cubicBezTo>
                  <a:pt x="4534400" y="5061097"/>
                  <a:pt x="4546320" y="5073025"/>
                  <a:pt x="4560919" y="5073025"/>
                </a:cubicBezTo>
                <a:cubicBezTo>
                  <a:pt x="4575519" y="5073025"/>
                  <a:pt x="4587438" y="5061097"/>
                  <a:pt x="4587438" y="5046487"/>
                </a:cubicBezTo>
                <a:cubicBezTo>
                  <a:pt x="4587438" y="5031878"/>
                  <a:pt x="4575519" y="5019950"/>
                  <a:pt x="4560919" y="5019950"/>
                </a:cubicBezTo>
                <a:close/>
                <a:moveTo>
                  <a:pt x="3869274" y="4987784"/>
                </a:moveTo>
                <a:cubicBezTo>
                  <a:pt x="3866194" y="4987784"/>
                  <a:pt x="3863783" y="4990196"/>
                  <a:pt x="3863783" y="4993279"/>
                </a:cubicBezTo>
                <a:cubicBezTo>
                  <a:pt x="3863783" y="4996362"/>
                  <a:pt x="3866194" y="4998773"/>
                  <a:pt x="3869274" y="4998773"/>
                </a:cubicBezTo>
                <a:cubicBezTo>
                  <a:pt x="3872355" y="4998773"/>
                  <a:pt x="3874766" y="4996362"/>
                  <a:pt x="3874766" y="4993279"/>
                </a:cubicBezTo>
                <a:cubicBezTo>
                  <a:pt x="3874766" y="4990196"/>
                  <a:pt x="3872355" y="4987784"/>
                  <a:pt x="3869274" y="4987784"/>
                </a:cubicBezTo>
                <a:close/>
                <a:moveTo>
                  <a:pt x="5200597" y="4987515"/>
                </a:moveTo>
                <a:cubicBezTo>
                  <a:pt x="5197517" y="4987515"/>
                  <a:pt x="5195106" y="4989928"/>
                  <a:pt x="5195106" y="4993011"/>
                </a:cubicBezTo>
                <a:cubicBezTo>
                  <a:pt x="5195106" y="4996093"/>
                  <a:pt x="5197517" y="4998506"/>
                  <a:pt x="5200597" y="4998506"/>
                </a:cubicBezTo>
                <a:cubicBezTo>
                  <a:pt x="5203678" y="4998506"/>
                  <a:pt x="5206088" y="4996093"/>
                  <a:pt x="5206088" y="4993011"/>
                </a:cubicBezTo>
                <a:cubicBezTo>
                  <a:pt x="5206088" y="4989928"/>
                  <a:pt x="5203678" y="4987515"/>
                  <a:pt x="5200597" y="4987515"/>
                </a:cubicBezTo>
                <a:close/>
                <a:moveTo>
                  <a:pt x="3920706" y="4986176"/>
                </a:moveTo>
                <a:cubicBezTo>
                  <a:pt x="3916821" y="4986176"/>
                  <a:pt x="3913607" y="4989392"/>
                  <a:pt x="3913607" y="4993279"/>
                </a:cubicBezTo>
                <a:cubicBezTo>
                  <a:pt x="3913607" y="4997165"/>
                  <a:pt x="3916821" y="5000382"/>
                  <a:pt x="3920706" y="5000382"/>
                </a:cubicBezTo>
                <a:cubicBezTo>
                  <a:pt x="3924590" y="5000382"/>
                  <a:pt x="3927805" y="4997165"/>
                  <a:pt x="3927805" y="4993279"/>
                </a:cubicBezTo>
                <a:cubicBezTo>
                  <a:pt x="3927805" y="4989392"/>
                  <a:pt x="3924590" y="4986176"/>
                  <a:pt x="3920706" y="4986176"/>
                </a:cubicBezTo>
                <a:close/>
                <a:moveTo>
                  <a:pt x="5147290" y="4985773"/>
                </a:moveTo>
                <a:cubicBezTo>
                  <a:pt x="5143272" y="4985773"/>
                  <a:pt x="5140058" y="4988990"/>
                  <a:pt x="5140058" y="4993011"/>
                </a:cubicBezTo>
                <a:cubicBezTo>
                  <a:pt x="5140058" y="4997031"/>
                  <a:pt x="5143272" y="5000248"/>
                  <a:pt x="5147290" y="5000248"/>
                </a:cubicBezTo>
                <a:cubicBezTo>
                  <a:pt x="5151308" y="5000248"/>
                  <a:pt x="5154523" y="4997031"/>
                  <a:pt x="5154523" y="4993011"/>
                </a:cubicBezTo>
                <a:cubicBezTo>
                  <a:pt x="5154523" y="4988990"/>
                  <a:pt x="5151308" y="4985773"/>
                  <a:pt x="5147290" y="4985773"/>
                </a:cubicBezTo>
                <a:close/>
                <a:moveTo>
                  <a:pt x="3974146" y="4983629"/>
                </a:moveTo>
                <a:cubicBezTo>
                  <a:pt x="3968788" y="4983629"/>
                  <a:pt x="3964502" y="4987918"/>
                  <a:pt x="3964502" y="4993279"/>
                </a:cubicBezTo>
                <a:cubicBezTo>
                  <a:pt x="3964502" y="4998640"/>
                  <a:pt x="3968788" y="5002929"/>
                  <a:pt x="3974146" y="5002929"/>
                </a:cubicBezTo>
                <a:cubicBezTo>
                  <a:pt x="3979503" y="5002929"/>
                  <a:pt x="3983789" y="4998640"/>
                  <a:pt x="3983789" y="4993279"/>
                </a:cubicBezTo>
                <a:cubicBezTo>
                  <a:pt x="3983789" y="4987918"/>
                  <a:pt x="3979503" y="4983629"/>
                  <a:pt x="3974146" y="4983629"/>
                </a:cubicBezTo>
                <a:close/>
                <a:moveTo>
                  <a:pt x="5093984" y="4983361"/>
                </a:moveTo>
                <a:cubicBezTo>
                  <a:pt x="5088628" y="4983361"/>
                  <a:pt x="5084342" y="4987650"/>
                  <a:pt x="5084342" y="4993011"/>
                </a:cubicBezTo>
                <a:cubicBezTo>
                  <a:pt x="5084342" y="4998372"/>
                  <a:pt x="5088628" y="5002661"/>
                  <a:pt x="5093984" y="5002661"/>
                </a:cubicBezTo>
                <a:cubicBezTo>
                  <a:pt x="5099341" y="5002661"/>
                  <a:pt x="5103627" y="4998372"/>
                  <a:pt x="5103627" y="4993011"/>
                </a:cubicBezTo>
                <a:cubicBezTo>
                  <a:pt x="5103627" y="4987650"/>
                  <a:pt x="5099341" y="4983361"/>
                  <a:pt x="5093984" y="4983361"/>
                </a:cubicBezTo>
                <a:close/>
                <a:moveTo>
                  <a:pt x="4027453" y="4981082"/>
                </a:moveTo>
                <a:cubicBezTo>
                  <a:pt x="4020756" y="4981082"/>
                  <a:pt x="4015264" y="4986578"/>
                  <a:pt x="4015264" y="4993279"/>
                </a:cubicBezTo>
                <a:cubicBezTo>
                  <a:pt x="4015264" y="4999981"/>
                  <a:pt x="4020756" y="5005475"/>
                  <a:pt x="4027453" y="5005475"/>
                </a:cubicBezTo>
                <a:cubicBezTo>
                  <a:pt x="4034149" y="5005475"/>
                  <a:pt x="4039641" y="4999981"/>
                  <a:pt x="4039641" y="4993279"/>
                </a:cubicBezTo>
                <a:cubicBezTo>
                  <a:pt x="4039641" y="4986578"/>
                  <a:pt x="4034149" y="4981082"/>
                  <a:pt x="4027453" y="4981082"/>
                </a:cubicBezTo>
                <a:close/>
                <a:moveTo>
                  <a:pt x="5040678" y="4980815"/>
                </a:moveTo>
                <a:cubicBezTo>
                  <a:pt x="5033982" y="4980815"/>
                  <a:pt x="5028490" y="4986309"/>
                  <a:pt x="5028490" y="4993011"/>
                </a:cubicBezTo>
                <a:cubicBezTo>
                  <a:pt x="5028490" y="4999712"/>
                  <a:pt x="5033982" y="5005207"/>
                  <a:pt x="5040678" y="5005207"/>
                </a:cubicBezTo>
                <a:cubicBezTo>
                  <a:pt x="5047374" y="5005207"/>
                  <a:pt x="5052866" y="4999712"/>
                  <a:pt x="5052866" y="4993011"/>
                </a:cubicBezTo>
                <a:cubicBezTo>
                  <a:pt x="5052866" y="4986309"/>
                  <a:pt x="5047374" y="4980815"/>
                  <a:pt x="5040678" y="4980815"/>
                </a:cubicBezTo>
                <a:close/>
                <a:moveTo>
                  <a:pt x="4080759" y="4978804"/>
                </a:moveTo>
                <a:cubicBezTo>
                  <a:pt x="4072857" y="4978804"/>
                  <a:pt x="4066428" y="4985237"/>
                  <a:pt x="4066428" y="4993145"/>
                </a:cubicBezTo>
                <a:cubicBezTo>
                  <a:pt x="4066428" y="5001053"/>
                  <a:pt x="4072857" y="5007486"/>
                  <a:pt x="4080759" y="5007486"/>
                </a:cubicBezTo>
                <a:cubicBezTo>
                  <a:pt x="4088662" y="5007486"/>
                  <a:pt x="4095090" y="5001053"/>
                  <a:pt x="4095090" y="4993145"/>
                </a:cubicBezTo>
                <a:cubicBezTo>
                  <a:pt x="4095090" y="4985237"/>
                  <a:pt x="4088662" y="4978804"/>
                  <a:pt x="4080759" y="4978804"/>
                </a:cubicBezTo>
                <a:close/>
                <a:moveTo>
                  <a:pt x="4987371" y="4978536"/>
                </a:moveTo>
                <a:cubicBezTo>
                  <a:pt x="4979469" y="4978536"/>
                  <a:pt x="4973040" y="4984970"/>
                  <a:pt x="4973040" y="4992876"/>
                </a:cubicBezTo>
                <a:cubicBezTo>
                  <a:pt x="4973040" y="5000784"/>
                  <a:pt x="4979469" y="5007217"/>
                  <a:pt x="4987371" y="5007217"/>
                </a:cubicBezTo>
                <a:cubicBezTo>
                  <a:pt x="4995274" y="5007217"/>
                  <a:pt x="5001702" y="5000784"/>
                  <a:pt x="5001702" y="4992876"/>
                </a:cubicBezTo>
                <a:cubicBezTo>
                  <a:pt x="5001702" y="4984970"/>
                  <a:pt x="4995274" y="4978536"/>
                  <a:pt x="4987371" y="4978536"/>
                </a:cubicBezTo>
                <a:close/>
                <a:moveTo>
                  <a:pt x="4134066" y="4976659"/>
                </a:moveTo>
                <a:cubicBezTo>
                  <a:pt x="4124824" y="4976659"/>
                  <a:pt x="4117458" y="4984165"/>
                  <a:pt x="4117458" y="4993279"/>
                </a:cubicBezTo>
                <a:cubicBezTo>
                  <a:pt x="4117458" y="5002392"/>
                  <a:pt x="4124824" y="5009764"/>
                  <a:pt x="4134066" y="5009764"/>
                </a:cubicBezTo>
                <a:cubicBezTo>
                  <a:pt x="4143308" y="5009764"/>
                  <a:pt x="4150674" y="5002526"/>
                  <a:pt x="4150674" y="4993279"/>
                </a:cubicBezTo>
                <a:cubicBezTo>
                  <a:pt x="4150674" y="4984031"/>
                  <a:pt x="4143174" y="4976659"/>
                  <a:pt x="4134066" y="4976659"/>
                </a:cubicBezTo>
                <a:close/>
                <a:moveTo>
                  <a:pt x="4934064" y="4976392"/>
                </a:moveTo>
                <a:cubicBezTo>
                  <a:pt x="4924823" y="4976392"/>
                  <a:pt x="4917456" y="4983896"/>
                  <a:pt x="4917456" y="4993011"/>
                </a:cubicBezTo>
                <a:cubicBezTo>
                  <a:pt x="4917456" y="5002125"/>
                  <a:pt x="4924823" y="5009495"/>
                  <a:pt x="4934064" y="5009495"/>
                </a:cubicBezTo>
                <a:cubicBezTo>
                  <a:pt x="4943306" y="5009495"/>
                  <a:pt x="4950672" y="5002259"/>
                  <a:pt x="4950672" y="4993011"/>
                </a:cubicBezTo>
                <a:cubicBezTo>
                  <a:pt x="4950672" y="4983762"/>
                  <a:pt x="4943172" y="4976392"/>
                  <a:pt x="4934064" y="4976392"/>
                </a:cubicBezTo>
                <a:close/>
                <a:moveTo>
                  <a:pt x="4187372" y="4974650"/>
                </a:moveTo>
                <a:cubicBezTo>
                  <a:pt x="4177060" y="4974650"/>
                  <a:pt x="4168755" y="4982959"/>
                  <a:pt x="4168755" y="4993145"/>
                </a:cubicBezTo>
                <a:cubicBezTo>
                  <a:pt x="4168755" y="5003331"/>
                  <a:pt x="4177060" y="5011640"/>
                  <a:pt x="4187372" y="5011640"/>
                </a:cubicBezTo>
                <a:cubicBezTo>
                  <a:pt x="4197685" y="5011640"/>
                  <a:pt x="4205990" y="5003331"/>
                  <a:pt x="4205990" y="4993145"/>
                </a:cubicBezTo>
                <a:cubicBezTo>
                  <a:pt x="4205990" y="4982959"/>
                  <a:pt x="4197685" y="4974650"/>
                  <a:pt x="4187372" y="4974650"/>
                </a:cubicBezTo>
                <a:close/>
                <a:moveTo>
                  <a:pt x="4880758" y="4974248"/>
                </a:moveTo>
                <a:cubicBezTo>
                  <a:pt x="4870446" y="4974248"/>
                  <a:pt x="4862007" y="4982690"/>
                  <a:pt x="4862007" y="4993011"/>
                </a:cubicBezTo>
                <a:cubicBezTo>
                  <a:pt x="4862007" y="5003331"/>
                  <a:pt x="4870446" y="5011775"/>
                  <a:pt x="4880758" y="5011775"/>
                </a:cubicBezTo>
                <a:cubicBezTo>
                  <a:pt x="4891070" y="5011775"/>
                  <a:pt x="4899509" y="5003331"/>
                  <a:pt x="4899509" y="4993011"/>
                </a:cubicBezTo>
                <a:cubicBezTo>
                  <a:pt x="4899509" y="4982690"/>
                  <a:pt x="4891070" y="4974248"/>
                  <a:pt x="4880758" y="4974248"/>
                </a:cubicBezTo>
                <a:close/>
                <a:moveTo>
                  <a:pt x="4240678" y="4972639"/>
                </a:moveTo>
                <a:cubicBezTo>
                  <a:pt x="4229294" y="4972639"/>
                  <a:pt x="4220052" y="4981887"/>
                  <a:pt x="4220052" y="4993145"/>
                </a:cubicBezTo>
                <a:cubicBezTo>
                  <a:pt x="4220052" y="5004403"/>
                  <a:pt x="4229294" y="5013651"/>
                  <a:pt x="4240678" y="5013651"/>
                </a:cubicBezTo>
                <a:cubicBezTo>
                  <a:pt x="4252062" y="5013651"/>
                  <a:pt x="4261304" y="5004403"/>
                  <a:pt x="4261304" y="4993145"/>
                </a:cubicBezTo>
                <a:cubicBezTo>
                  <a:pt x="4261304" y="4981887"/>
                  <a:pt x="4252062" y="4972639"/>
                  <a:pt x="4240678" y="4972639"/>
                </a:cubicBezTo>
                <a:close/>
                <a:moveTo>
                  <a:pt x="4827452" y="4972371"/>
                </a:moveTo>
                <a:cubicBezTo>
                  <a:pt x="4816066" y="4972371"/>
                  <a:pt x="4806825" y="4981618"/>
                  <a:pt x="4806825" y="4992876"/>
                </a:cubicBezTo>
                <a:cubicBezTo>
                  <a:pt x="4806825" y="5004134"/>
                  <a:pt x="4816066" y="5013383"/>
                  <a:pt x="4827452" y="5013383"/>
                </a:cubicBezTo>
                <a:cubicBezTo>
                  <a:pt x="4838836" y="5013383"/>
                  <a:pt x="4848078" y="5004134"/>
                  <a:pt x="4848078" y="4992876"/>
                </a:cubicBezTo>
                <a:cubicBezTo>
                  <a:pt x="4848078" y="4981618"/>
                  <a:pt x="4838836" y="4972371"/>
                  <a:pt x="4827452" y="4972371"/>
                </a:cubicBezTo>
                <a:close/>
                <a:moveTo>
                  <a:pt x="4293986" y="4970897"/>
                </a:moveTo>
                <a:cubicBezTo>
                  <a:pt x="4281664" y="4970897"/>
                  <a:pt x="4271752" y="4980815"/>
                  <a:pt x="4271752" y="4993145"/>
                </a:cubicBezTo>
                <a:cubicBezTo>
                  <a:pt x="4271752" y="5005475"/>
                  <a:pt x="4281664" y="5015393"/>
                  <a:pt x="4293986" y="5015393"/>
                </a:cubicBezTo>
                <a:cubicBezTo>
                  <a:pt x="4306307" y="5015393"/>
                  <a:pt x="4316219" y="5005475"/>
                  <a:pt x="4316219" y="4993145"/>
                </a:cubicBezTo>
                <a:cubicBezTo>
                  <a:pt x="4316219" y="4980815"/>
                  <a:pt x="4306307" y="4970897"/>
                  <a:pt x="4293986" y="4970897"/>
                </a:cubicBezTo>
                <a:close/>
                <a:moveTo>
                  <a:pt x="4774145" y="4970762"/>
                </a:moveTo>
                <a:cubicBezTo>
                  <a:pt x="4761823" y="4970762"/>
                  <a:pt x="4751912" y="4980681"/>
                  <a:pt x="4751912" y="4993011"/>
                </a:cubicBezTo>
                <a:cubicBezTo>
                  <a:pt x="4751912" y="5005342"/>
                  <a:pt x="4761823" y="5015259"/>
                  <a:pt x="4774145" y="5015259"/>
                </a:cubicBezTo>
                <a:cubicBezTo>
                  <a:pt x="4786467" y="5015259"/>
                  <a:pt x="4796378" y="5005342"/>
                  <a:pt x="4796378" y="4993011"/>
                </a:cubicBezTo>
                <a:cubicBezTo>
                  <a:pt x="4796378" y="4980681"/>
                  <a:pt x="4786467" y="4970762"/>
                  <a:pt x="4774145" y="4970762"/>
                </a:cubicBezTo>
                <a:close/>
                <a:moveTo>
                  <a:pt x="4347292" y="4969423"/>
                </a:moveTo>
                <a:cubicBezTo>
                  <a:pt x="4334165" y="4969423"/>
                  <a:pt x="4323585" y="4980010"/>
                  <a:pt x="4323585" y="4993145"/>
                </a:cubicBezTo>
                <a:cubicBezTo>
                  <a:pt x="4323585" y="5006279"/>
                  <a:pt x="4334165" y="5016867"/>
                  <a:pt x="4347292" y="5016867"/>
                </a:cubicBezTo>
                <a:cubicBezTo>
                  <a:pt x="4360417" y="5016867"/>
                  <a:pt x="4370998" y="5006279"/>
                  <a:pt x="4370998" y="4993145"/>
                </a:cubicBezTo>
                <a:cubicBezTo>
                  <a:pt x="4370998" y="4980010"/>
                  <a:pt x="4360417" y="4969423"/>
                  <a:pt x="4347292" y="4969423"/>
                </a:cubicBezTo>
                <a:close/>
                <a:moveTo>
                  <a:pt x="4720838" y="4969288"/>
                </a:moveTo>
                <a:cubicBezTo>
                  <a:pt x="4707713" y="4969288"/>
                  <a:pt x="4697132" y="4979876"/>
                  <a:pt x="4697132" y="4993011"/>
                </a:cubicBezTo>
                <a:cubicBezTo>
                  <a:pt x="4697132" y="5006145"/>
                  <a:pt x="4707713" y="5016734"/>
                  <a:pt x="4720838" y="5016734"/>
                </a:cubicBezTo>
                <a:cubicBezTo>
                  <a:pt x="4733964" y="5016734"/>
                  <a:pt x="4744546" y="5006145"/>
                  <a:pt x="4744546" y="4993011"/>
                </a:cubicBezTo>
                <a:cubicBezTo>
                  <a:pt x="4744546" y="4979876"/>
                  <a:pt x="4733964" y="4969288"/>
                  <a:pt x="4720838" y="4969288"/>
                </a:cubicBezTo>
                <a:close/>
                <a:moveTo>
                  <a:pt x="4507478" y="4968752"/>
                </a:moveTo>
                <a:cubicBezTo>
                  <a:pt x="4493951" y="4968752"/>
                  <a:pt x="4482835" y="4979742"/>
                  <a:pt x="4482835" y="4993412"/>
                </a:cubicBezTo>
                <a:cubicBezTo>
                  <a:pt x="4482835" y="5007084"/>
                  <a:pt x="4493951" y="5018073"/>
                  <a:pt x="4507478" y="5018073"/>
                </a:cubicBezTo>
                <a:cubicBezTo>
                  <a:pt x="4521006" y="5018073"/>
                  <a:pt x="4532122" y="5007084"/>
                  <a:pt x="4532122" y="4993412"/>
                </a:cubicBezTo>
                <a:cubicBezTo>
                  <a:pt x="4532122" y="4979742"/>
                  <a:pt x="4521140" y="4968752"/>
                  <a:pt x="4507478" y="4968752"/>
                </a:cubicBezTo>
                <a:close/>
                <a:moveTo>
                  <a:pt x="4560919" y="4968618"/>
                </a:moveTo>
                <a:cubicBezTo>
                  <a:pt x="4547391" y="4968618"/>
                  <a:pt x="4536275" y="4979609"/>
                  <a:pt x="4536275" y="4993279"/>
                </a:cubicBezTo>
                <a:cubicBezTo>
                  <a:pt x="4536275" y="5006949"/>
                  <a:pt x="4547258" y="5017939"/>
                  <a:pt x="4560919" y="5017939"/>
                </a:cubicBezTo>
                <a:cubicBezTo>
                  <a:pt x="4574447" y="5017939"/>
                  <a:pt x="4585563" y="5006949"/>
                  <a:pt x="4585563" y="4993279"/>
                </a:cubicBezTo>
                <a:cubicBezTo>
                  <a:pt x="4585563" y="4979609"/>
                  <a:pt x="4574447" y="4968618"/>
                  <a:pt x="4560919" y="4968618"/>
                </a:cubicBezTo>
                <a:close/>
                <a:moveTo>
                  <a:pt x="4454038" y="4968618"/>
                </a:moveTo>
                <a:cubicBezTo>
                  <a:pt x="4440510" y="4968618"/>
                  <a:pt x="4429394" y="4979609"/>
                  <a:pt x="4429394" y="4993279"/>
                </a:cubicBezTo>
                <a:cubicBezTo>
                  <a:pt x="4429394" y="5006949"/>
                  <a:pt x="4440510" y="5017939"/>
                  <a:pt x="4454038" y="5017939"/>
                </a:cubicBezTo>
                <a:cubicBezTo>
                  <a:pt x="4467566" y="5017939"/>
                  <a:pt x="4478682" y="5006949"/>
                  <a:pt x="4478682" y="4993279"/>
                </a:cubicBezTo>
                <a:cubicBezTo>
                  <a:pt x="4478682" y="4979609"/>
                  <a:pt x="4467700" y="4968618"/>
                  <a:pt x="4454038" y="4968618"/>
                </a:cubicBezTo>
                <a:close/>
                <a:moveTo>
                  <a:pt x="4400598" y="4968618"/>
                </a:moveTo>
                <a:cubicBezTo>
                  <a:pt x="4387070" y="4968618"/>
                  <a:pt x="4375953" y="4979609"/>
                  <a:pt x="4375953" y="4993279"/>
                </a:cubicBezTo>
                <a:cubicBezTo>
                  <a:pt x="4375953" y="5006949"/>
                  <a:pt x="4387070" y="5017939"/>
                  <a:pt x="4400598" y="5017939"/>
                </a:cubicBezTo>
                <a:cubicBezTo>
                  <a:pt x="4414125" y="5017939"/>
                  <a:pt x="4425242" y="5006949"/>
                  <a:pt x="4425242" y="4993279"/>
                </a:cubicBezTo>
                <a:cubicBezTo>
                  <a:pt x="4425242" y="4979609"/>
                  <a:pt x="4414260" y="4968618"/>
                  <a:pt x="4400598" y="4968618"/>
                </a:cubicBezTo>
                <a:close/>
                <a:moveTo>
                  <a:pt x="4614226" y="4968484"/>
                </a:moveTo>
                <a:cubicBezTo>
                  <a:pt x="4600698" y="4968484"/>
                  <a:pt x="4589582" y="4979474"/>
                  <a:pt x="4589582" y="4993145"/>
                </a:cubicBezTo>
                <a:cubicBezTo>
                  <a:pt x="4589582" y="5006815"/>
                  <a:pt x="4600698" y="5017806"/>
                  <a:pt x="4614226" y="5017806"/>
                </a:cubicBezTo>
                <a:cubicBezTo>
                  <a:pt x="4627754" y="5017806"/>
                  <a:pt x="4638870" y="5006815"/>
                  <a:pt x="4638870" y="4993145"/>
                </a:cubicBezTo>
                <a:cubicBezTo>
                  <a:pt x="4638870" y="4979474"/>
                  <a:pt x="4627887" y="4968484"/>
                  <a:pt x="4614226" y="4968484"/>
                </a:cubicBezTo>
                <a:close/>
                <a:moveTo>
                  <a:pt x="4667532" y="4968351"/>
                </a:moveTo>
                <a:cubicBezTo>
                  <a:pt x="4654004" y="4968351"/>
                  <a:pt x="4642888" y="4979340"/>
                  <a:pt x="4642888" y="4993011"/>
                </a:cubicBezTo>
                <a:cubicBezTo>
                  <a:pt x="4642888" y="5006681"/>
                  <a:pt x="4653870" y="5017672"/>
                  <a:pt x="4667532" y="5017672"/>
                </a:cubicBezTo>
                <a:cubicBezTo>
                  <a:pt x="4681060" y="5017672"/>
                  <a:pt x="4692176" y="5006681"/>
                  <a:pt x="4692176" y="4993011"/>
                </a:cubicBezTo>
                <a:cubicBezTo>
                  <a:pt x="4692176" y="4979340"/>
                  <a:pt x="4681060" y="4968351"/>
                  <a:pt x="4667532" y="4968351"/>
                </a:cubicBezTo>
                <a:close/>
                <a:moveTo>
                  <a:pt x="4399660" y="4923183"/>
                </a:moveTo>
                <a:cubicBezTo>
                  <a:pt x="4390420" y="4923183"/>
                  <a:pt x="4383052" y="4930690"/>
                  <a:pt x="4383052" y="4939936"/>
                </a:cubicBezTo>
                <a:cubicBezTo>
                  <a:pt x="4383052" y="4949184"/>
                  <a:pt x="4390420" y="4956690"/>
                  <a:pt x="4399660" y="4956690"/>
                </a:cubicBezTo>
                <a:cubicBezTo>
                  <a:pt x="4408902" y="4956690"/>
                  <a:pt x="4416268" y="4949184"/>
                  <a:pt x="4416268" y="4939936"/>
                </a:cubicBezTo>
                <a:cubicBezTo>
                  <a:pt x="4416268" y="4930690"/>
                  <a:pt x="4408768" y="4923183"/>
                  <a:pt x="4399660" y="4923183"/>
                </a:cubicBezTo>
                <a:close/>
                <a:moveTo>
                  <a:pt x="4722848" y="4922915"/>
                </a:moveTo>
                <a:cubicBezTo>
                  <a:pt x="4713606" y="4922915"/>
                  <a:pt x="4706240" y="4930421"/>
                  <a:pt x="4706240" y="4939668"/>
                </a:cubicBezTo>
                <a:cubicBezTo>
                  <a:pt x="4706240" y="4948916"/>
                  <a:pt x="4713606" y="4956421"/>
                  <a:pt x="4722848" y="4956421"/>
                </a:cubicBezTo>
                <a:cubicBezTo>
                  <a:pt x="4732090" y="4956421"/>
                  <a:pt x="4739456" y="4948916"/>
                  <a:pt x="4739456" y="4939668"/>
                </a:cubicBezTo>
                <a:cubicBezTo>
                  <a:pt x="4739456" y="4930421"/>
                  <a:pt x="4732090" y="4922915"/>
                  <a:pt x="4722848" y="4922915"/>
                </a:cubicBezTo>
                <a:close/>
                <a:moveTo>
                  <a:pt x="4667532" y="4916213"/>
                </a:moveTo>
                <a:cubicBezTo>
                  <a:pt x="4654540" y="4916213"/>
                  <a:pt x="4644094" y="4926668"/>
                  <a:pt x="4644094" y="4939668"/>
                </a:cubicBezTo>
                <a:cubicBezTo>
                  <a:pt x="4644094" y="4952668"/>
                  <a:pt x="4654540" y="4963123"/>
                  <a:pt x="4667532" y="4963123"/>
                </a:cubicBezTo>
                <a:cubicBezTo>
                  <a:pt x="4680524" y="4963123"/>
                  <a:pt x="4690972" y="4952668"/>
                  <a:pt x="4690972" y="4939668"/>
                </a:cubicBezTo>
                <a:cubicBezTo>
                  <a:pt x="4690972" y="4926668"/>
                  <a:pt x="4680524" y="4916213"/>
                  <a:pt x="4667532" y="4916213"/>
                </a:cubicBezTo>
                <a:close/>
                <a:moveTo>
                  <a:pt x="4454038" y="4915812"/>
                </a:moveTo>
                <a:cubicBezTo>
                  <a:pt x="4440780" y="4915812"/>
                  <a:pt x="4429930" y="4926668"/>
                  <a:pt x="4429930" y="4939936"/>
                </a:cubicBezTo>
                <a:cubicBezTo>
                  <a:pt x="4429930" y="4953204"/>
                  <a:pt x="4440780" y="4964062"/>
                  <a:pt x="4454038" y="4964062"/>
                </a:cubicBezTo>
                <a:cubicBezTo>
                  <a:pt x="4467298" y="4964062"/>
                  <a:pt x="4478146" y="4953204"/>
                  <a:pt x="4478146" y="4939936"/>
                </a:cubicBezTo>
                <a:cubicBezTo>
                  <a:pt x="4478146" y="4926668"/>
                  <a:pt x="4467432" y="4915812"/>
                  <a:pt x="4454038" y="4915812"/>
                </a:cubicBezTo>
                <a:close/>
                <a:moveTo>
                  <a:pt x="4614226" y="4915677"/>
                </a:moveTo>
                <a:cubicBezTo>
                  <a:pt x="4600966" y="4915677"/>
                  <a:pt x="4590118" y="4926533"/>
                  <a:pt x="4590118" y="4939802"/>
                </a:cubicBezTo>
                <a:cubicBezTo>
                  <a:pt x="4590118" y="4953071"/>
                  <a:pt x="4600966" y="4963927"/>
                  <a:pt x="4614226" y="4963927"/>
                </a:cubicBezTo>
                <a:cubicBezTo>
                  <a:pt x="4627484" y="4963927"/>
                  <a:pt x="4638334" y="4953071"/>
                  <a:pt x="4638334" y="4939802"/>
                </a:cubicBezTo>
                <a:cubicBezTo>
                  <a:pt x="4638334" y="4926533"/>
                  <a:pt x="4627620" y="4915677"/>
                  <a:pt x="4614226" y="4915677"/>
                </a:cubicBezTo>
                <a:close/>
                <a:moveTo>
                  <a:pt x="4507478" y="4915410"/>
                </a:moveTo>
                <a:cubicBezTo>
                  <a:pt x="4493817" y="4915410"/>
                  <a:pt x="4482835" y="4926399"/>
                  <a:pt x="4482835" y="4940071"/>
                </a:cubicBezTo>
                <a:cubicBezTo>
                  <a:pt x="4482835" y="4953741"/>
                  <a:pt x="4493817" y="4964731"/>
                  <a:pt x="4507478" y="4964731"/>
                </a:cubicBezTo>
                <a:cubicBezTo>
                  <a:pt x="4521140" y="4964731"/>
                  <a:pt x="4532122" y="4953741"/>
                  <a:pt x="4532122" y="4940071"/>
                </a:cubicBezTo>
                <a:cubicBezTo>
                  <a:pt x="4532122" y="4926399"/>
                  <a:pt x="4521140" y="4915410"/>
                  <a:pt x="4507478" y="4915410"/>
                </a:cubicBezTo>
                <a:close/>
                <a:moveTo>
                  <a:pt x="4560919" y="4915141"/>
                </a:moveTo>
                <a:cubicBezTo>
                  <a:pt x="4547258" y="4915141"/>
                  <a:pt x="4536275" y="4926132"/>
                  <a:pt x="4536275" y="4939802"/>
                </a:cubicBezTo>
                <a:cubicBezTo>
                  <a:pt x="4536275" y="4953473"/>
                  <a:pt x="4547258" y="4964463"/>
                  <a:pt x="4560919" y="4964463"/>
                </a:cubicBezTo>
                <a:cubicBezTo>
                  <a:pt x="4574580" y="4964463"/>
                  <a:pt x="4585563" y="4953473"/>
                  <a:pt x="4585563" y="4939802"/>
                </a:cubicBezTo>
                <a:cubicBezTo>
                  <a:pt x="4585563" y="4926132"/>
                  <a:pt x="4574580" y="4915141"/>
                  <a:pt x="4560919" y="4915141"/>
                </a:cubicBezTo>
                <a:close/>
                <a:moveTo>
                  <a:pt x="4416268" y="4877882"/>
                </a:moveTo>
                <a:cubicBezTo>
                  <a:pt x="4411580" y="4877882"/>
                  <a:pt x="4407697" y="4881769"/>
                  <a:pt x="4407697" y="4886460"/>
                </a:cubicBezTo>
                <a:cubicBezTo>
                  <a:pt x="4407697" y="4891151"/>
                  <a:pt x="4411580" y="4895038"/>
                  <a:pt x="4416268" y="4895038"/>
                </a:cubicBezTo>
                <a:cubicBezTo>
                  <a:pt x="4420956" y="4895038"/>
                  <a:pt x="4424840" y="4891151"/>
                  <a:pt x="4424840" y="4886460"/>
                </a:cubicBezTo>
                <a:cubicBezTo>
                  <a:pt x="4424840" y="4881769"/>
                  <a:pt x="4421090" y="4877882"/>
                  <a:pt x="4416268" y="4877882"/>
                </a:cubicBezTo>
                <a:close/>
                <a:moveTo>
                  <a:pt x="4704766" y="4877614"/>
                </a:moveTo>
                <a:cubicBezTo>
                  <a:pt x="4700078" y="4877614"/>
                  <a:pt x="4696194" y="4881502"/>
                  <a:pt x="4696194" y="4886191"/>
                </a:cubicBezTo>
                <a:cubicBezTo>
                  <a:pt x="4696194" y="4890883"/>
                  <a:pt x="4699944" y="4894769"/>
                  <a:pt x="4704766" y="4894769"/>
                </a:cubicBezTo>
                <a:cubicBezTo>
                  <a:pt x="4709588" y="4894769"/>
                  <a:pt x="4713472" y="4890883"/>
                  <a:pt x="4713472" y="4886191"/>
                </a:cubicBezTo>
                <a:cubicBezTo>
                  <a:pt x="4713472" y="4881502"/>
                  <a:pt x="4709588" y="4877614"/>
                  <a:pt x="4704766" y="4877614"/>
                </a:cubicBezTo>
                <a:close/>
                <a:moveTo>
                  <a:pt x="4454038" y="4870108"/>
                </a:moveTo>
                <a:cubicBezTo>
                  <a:pt x="4444796" y="4870108"/>
                  <a:pt x="4437430" y="4877614"/>
                  <a:pt x="4437430" y="4886728"/>
                </a:cubicBezTo>
                <a:cubicBezTo>
                  <a:pt x="4437430" y="4895841"/>
                  <a:pt x="4444796" y="4903213"/>
                  <a:pt x="4454038" y="4903213"/>
                </a:cubicBezTo>
                <a:cubicBezTo>
                  <a:pt x="4463280" y="4903213"/>
                  <a:pt x="4470646" y="4895976"/>
                  <a:pt x="4470646" y="4886728"/>
                </a:cubicBezTo>
                <a:cubicBezTo>
                  <a:pt x="4470646" y="4877480"/>
                  <a:pt x="4463146" y="4870108"/>
                  <a:pt x="4454038" y="4870108"/>
                </a:cubicBezTo>
                <a:close/>
                <a:moveTo>
                  <a:pt x="4667532" y="4869707"/>
                </a:moveTo>
                <a:cubicBezTo>
                  <a:pt x="4658290" y="4869707"/>
                  <a:pt x="4650924" y="4877213"/>
                  <a:pt x="4650924" y="4886325"/>
                </a:cubicBezTo>
                <a:cubicBezTo>
                  <a:pt x="4650924" y="4895440"/>
                  <a:pt x="4658290" y="4902811"/>
                  <a:pt x="4667532" y="4902811"/>
                </a:cubicBezTo>
                <a:cubicBezTo>
                  <a:pt x="4676774" y="4902811"/>
                  <a:pt x="4684140" y="4895574"/>
                  <a:pt x="4684140" y="4886325"/>
                </a:cubicBezTo>
                <a:cubicBezTo>
                  <a:pt x="4684140" y="4877079"/>
                  <a:pt x="4676774" y="4869707"/>
                  <a:pt x="4667532" y="4869707"/>
                </a:cubicBezTo>
                <a:close/>
                <a:moveTo>
                  <a:pt x="4614226" y="4864211"/>
                </a:moveTo>
                <a:cubicBezTo>
                  <a:pt x="4601904" y="4864211"/>
                  <a:pt x="4591992" y="4874130"/>
                  <a:pt x="4591992" y="4886460"/>
                </a:cubicBezTo>
                <a:cubicBezTo>
                  <a:pt x="4591992" y="4898791"/>
                  <a:pt x="4601904" y="4908708"/>
                  <a:pt x="4614226" y="4908708"/>
                </a:cubicBezTo>
                <a:cubicBezTo>
                  <a:pt x="4626548" y="4908708"/>
                  <a:pt x="4636459" y="4898791"/>
                  <a:pt x="4636459" y="4886460"/>
                </a:cubicBezTo>
                <a:cubicBezTo>
                  <a:pt x="4636459" y="4874130"/>
                  <a:pt x="4626548" y="4864211"/>
                  <a:pt x="4614226" y="4864211"/>
                </a:cubicBezTo>
                <a:close/>
                <a:moveTo>
                  <a:pt x="4507478" y="4864077"/>
                </a:moveTo>
                <a:cubicBezTo>
                  <a:pt x="4495023" y="4864077"/>
                  <a:pt x="4484978" y="4874130"/>
                  <a:pt x="4484978" y="4886594"/>
                </a:cubicBezTo>
                <a:cubicBezTo>
                  <a:pt x="4484978" y="4899058"/>
                  <a:pt x="4495023" y="4909110"/>
                  <a:pt x="4507478" y="4909110"/>
                </a:cubicBezTo>
                <a:cubicBezTo>
                  <a:pt x="4519934" y="4909110"/>
                  <a:pt x="4529980" y="4899058"/>
                  <a:pt x="4529980" y="4886594"/>
                </a:cubicBezTo>
                <a:cubicBezTo>
                  <a:pt x="4529980" y="4874130"/>
                  <a:pt x="4519934" y="4864077"/>
                  <a:pt x="4507478" y="4864077"/>
                </a:cubicBezTo>
                <a:close/>
                <a:moveTo>
                  <a:pt x="4560919" y="4863944"/>
                </a:moveTo>
                <a:cubicBezTo>
                  <a:pt x="4548464" y="4863944"/>
                  <a:pt x="4538418" y="4873996"/>
                  <a:pt x="4538418" y="4886460"/>
                </a:cubicBezTo>
                <a:cubicBezTo>
                  <a:pt x="4538418" y="4898924"/>
                  <a:pt x="4548464" y="4908977"/>
                  <a:pt x="4560919" y="4908977"/>
                </a:cubicBezTo>
                <a:cubicBezTo>
                  <a:pt x="4573376" y="4908977"/>
                  <a:pt x="4583420" y="4898924"/>
                  <a:pt x="4583420" y="4886460"/>
                </a:cubicBezTo>
                <a:cubicBezTo>
                  <a:pt x="4583420" y="4873996"/>
                  <a:pt x="4573376" y="4863944"/>
                  <a:pt x="4560919" y="4863944"/>
                </a:cubicBezTo>
                <a:close/>
                <a:moveTo>
                  <a:pt x="4454038" y="4816900"/>
                </a:moveTo>
                <a:cubicBezTo>
                  <a:pt x="4444796" y="4816900"/>
                  <a:pt x="4437430" y="4824406"/>
                  <a:pt x="4437430" y="4833519"/>
                </a:cubicBezTo>
                <a:cubicBezTo>
                  <a:pt x="4437430" y="4842633"/>
                  <a:pt x="4444796" y="4850005"/>
                  <a:pt x="4454038" y="4850005"/>
                </a:cubicBezTo>
                <a:cubicBezTo>
                  <a:pt x="4463280" y="4850005"/>
                  <a:pt x="4470646" y="4842767"/>
                  <a:pt x="4470646" y="4833519"/>
                </a:cubicBezTo>
                <a:cubicBezTo>
                  <a:pt x="4470646" y="4824272"/>
                  <a:pt x="4463146" y="4816900"/>
                  <a:pt x="4454038" y="4816900"/>
                </a:cubicBezTo>
                <a:close/>
                <a:moveTo>
                  <a:pt x="4667398" y="4816498"/>
                </a:moveTo>
                <a:cubicBezTo>
                  <a:pt x="4658156" y="4816498"/>
                  <a:pt x="4650790" y="4824003"/>
                  <a:pt x="4650790" y="4833117"/>
                </a:cubicBezTo>
                <a:cubicBezTo>
                  <a:pt x="4650790" y="4842231"/>
                  <a:pt x="4658156" y="4849603"/>
                  <a:pt x="4667398" y="4849603"/>
                </a:cubicBezTo>
                <a:cubicBezTo>
                  <a:pt x="4676640" y="4849603"/>
                  <a:pt x="4684006" y="4842231"/>
                  <a:pt x="4684006" y="4833117"/>
                </a:cubicBezTo>
                <a:cubicBezTo>
                  <a:pt x="4684006" y="4823870"/>
                  <a:pt x="4676640" y="4816498"/>
                  <a:pt x="4667398" y="4816498"/>
                </a:cubicBezTo>
                <a:close/>
                <a:moveTo>
                  <a:pt x="4614226" y="4813014"/>
                </a:moveTo>
                <a:cubicBezTo>
                  <a:pt x="4602976" y="4813014"/>
                  <a:pt x="4594001" y="4821994"/>
                  <a:pt x="4594001" y="4833117"/>
                </a:cubicBezTo>
                <a:cubicBezTo>
                  <a:pt x="4594001" y="4844242"/>
                  <a:pt x="4602976" y="4853222"/>
                  <a:pt x="4614226" y="4853222"/>
                </a:cubicBezTo>
                <a:cubicBezTo>
                  <a:pt x="4625476" y="4853222"/>
                  <a:pt x="4634450" y="4844242"/>
                  <a:pt x="4634450" y="4833117"/>
                </a:cubicBezTo>
                <a:cubicBezTo>
                  <a:pt x="4634450" y="4821994"/>
                  <a:pt x="4625343" y="4813014"/>
                  <a:pt x="4614226" y="4813014"/>
                </a:cubicBezTo>
                <a:close/>
                <a:moveTo>
                  <a:pt x="4507478" y="4812745"/>
                </a:moveTo>
                <a:cubicBezTo>
                  <a:pt x="4496094" y="4812745"/>
                  <a:pt x="4486852" y="4821994"/>
                  <a:pt x="4486852" y="4833252"/>
                </a:cubicBezTo>
                <a:cubicBezTo>
                  <a:pt x="4486852" y="4844510"/>
                  <a:pt x="4496094" y="4853758"/>
                  <a:pt x="4507478" y="4853758"/>
                </a:cubicBezTo>
                <a:cubicBezTo>
                  <a:pt x="4518864" y="4853758"/>
                  <a:pt x="4528106" y="4844510"/>
                  <a:pt x="4528106" y="4833252"/>
                </a:cubicBezTo>
                <a:cubicBezTo>
                  <a:pt x="4528106" y="4821994"/>
                  <a:pt x="4518864" y="4812745"/>
                  <a:pt x="4507478" y="4812745"/>
                </a:cubicBezTo>
                <a:close/>
                <a:moveTo>
                  <a:pt x="4560919" y="4812611"/>
                </a:moveTo>
                <a:cubicBezTo>
                  <a:pt x="4549534" y="4812611"/>
                  <a:pt x="4540294" y="4821859"/>
                  <a:pt x="4540294" y="4833117"/>
                </a:cubicBezTo>
                <a:cubicBezTo>
                  <a:pt x="4540294" y="4844375"/>
                  <a:pt x="4549534" y="4853624"/>
                  <a:pt x="4560919" y="4853624"/>
                </a:cubicBezTo>
                <a:cubicBezTo>
                  <a:pt x="4572304" y="4853624"/>
                  <a:pt x="4581546" y="4844375"/>
                  <a:pt x="4581546" y="4833117"/>
                </a:cubicBezTo>
                <a:cubicBezTo>
                  <a:pt x="4581546" y="4821859"/>
                  <a:pt x="4572304" y="4812611"/>
                  <a:pt x="4560919" y="4812611"/>
                </a:cubicBezTo>
                <a:close/>
                <a:moveTo>
                  <a:pt x="4461941" y="4768651"/>
                </a:moveTo>
                <a:cubicBezTo>
                  <a:pt x="4455512" y="4768651"/>
                  <a:pt x="4450422" y="4773745"/>
                  <a:pt x="4450422" y="4780178"/>
                </a:cubicBezTo>
                <a:cubicBezTo>
                  <a:pt x="4450422" y="4786611"/>
                  <a:pt x="4455512" y="4791703"/>
                  <a:pt x="4461941" y="4791703"/>
                </a:cubicBezTo>
                <a:cubicBezTo>
                  <a:pt x="4468370" y="4791703"/>
                  <a:pt x="4473460" y="4786476"/>
                  <a:pt x="4473460" y="4780178"/>
                </a:cubicBezTo>
                <a:cubicBezTo>
                  <a:pt x="4473460" y="4773878"/>
                  <a:pt x="4468370" y="4768651"/>
                  <a:pt x="4461941" y="4768651"/>
                </a:cubicBezTo>
                <a:close/>
                <a:moveTo>
                  <a:pt x="4660300" y="4768248"/>
                </a:moveTo>
                <a:cubicBezTo>
                  <a:pt x="4653870" y="4768248"/>
                  <a:pt x="4648781" y="4773342"/>
                  <a:pt x="4648781" y="4779775"/>
                </a:cubicBezTo>
                <a:cubicBezTo>
                  <a:pt x="4648781" y="4786209"/>
                  <a:pt x="4654004" y="4791301"/>
                  <a:pt x="4660300" y="4791301"/>
                </a:cubicBezTo>
                <a:cubicBezTo>
                  <a:pt x="4666595" y="4791301"/>
                  <a:pt x="4671818" y="4786075"/>
                  <a:pt x="4671818" y="4779775"/>
                </a:cubicBezTo>
                <a:cubicBezTo>
                  <a:pt x="4671818" y="4773476"/>
                  <a:pt x="4666728" y="4768248"/>
                  <a:pt x="4660300" y="4768248"/>
                </a:cubicBezTo>
                <a:close/>
                <a:moveTo>
                  <a:pt x="4614226" y="4761815"/>
                </a:moveTo>
                <a:cubicBezTo>
                  <a:pt x="4604314" y="4761815"/>
                  <a:pt x="4596278" y="4769858"/>
                  <a:pt x="4596278" y="4779775"/>
                </a:cubicBezTo>
                <a:cubicBezTo>
                  <a:pt x="4596278" y="4789693"/>
                  <a:pt x="4604314" y="4797734"/>
                  <a:pt x="4614226" y="4797734"/>
                </a:cubicBezTo>
                <a:cubicBezTo>
                  <a:pt x="4624137" y="4797734"/>
                  <a:pt x="4632173" y="4789693"/>
                  <a:pt x="4632173" y="4779775"/>
                </a:cubicBezTo>
                <a:cubicBezTo>
                  <a:pt x="4632173" y="4769858"/>
                  <a:pt x="4624137" y="4761815"/>
                  <a:pt x="4614226" y="4761815"/>
                </a:cubicBezTo>
                <a:close/>
                <a:moveTo>
                  <a:pt x="4560919" y="4761548"/>
                </a:moveTo>
                <a:cubicBezTo>
                  <a:pt x="4550740" y="4761548"/>
                  <a:pt x="4542570" y="4769723"/>
                  <a:pt x="4542570" y="4779909"/>
                </a:cubicBezTo>
                <a:cubicBezTo>
                  <a:pt x="4542570" y="4790095"/>
                  <a:pt x="4550740" y="4798270"/>
                  <a:pt x="4560919" y="4798270"/>
                </a:cubicBezTo>
                <a:cubicBezTo>
                  <a:pt x="4571098" y="4798270"/>
                  <a:pt x="4579269" y="4790095"/>
                  <a:pt x="4579269" y="4779909"/>
                </a:cubicBezTo>
                <a:cubicBezTo>
                  <a:pt x="4579269" y="4769723"/>
                  <a:pt x="4571098" y="4761548"/>
                  <a:pt x="4560919" y="4761548"/>
                </a:cubicBezTo>
                <a:close/>
                <a:moveTo>
                  <a:pt x="4507478" y="4761548"/>
                </a:moveTo>
                <a:cubicBezTo>
                  <a:pt x="4497300" y="4761548"/>
                  <a:pt x="4489130" y="4769723"/>
                  <a:pt x="4489130" y="4779909"/>
                </a:cubicBezTo>
                <a:cubicBezTo>
                  <a:pt x="4489130" y="4790095"/>
                  <a:pt x="4497300" y="4798270"/>
                  <a:pt x="4507478" y="4798270"/>
                </a:cubicBezTo>
                <a:cubicBezTo>
                  <a:pt x="4517658" y="4798270"/>
                  <a:pt x="4525828" y="4789961"/>
                  <a:pt x="4525828" y="4779909"/>
                </a:cubicBezTo>
                <a:cubicBezTo>
                  <a:pt x="4525828" y="4769723"/>
                  <a:pt x="4517658" y="4761548"/>
                  <a:pt x="4507478" y="4761548"/>
                </a:cubicBezTo>
                <a:close/>
                <a:moveTo>
                  <a:pt x="4469574" y="4718123"/>
                </a:moveTo>
                <a:cubicBezTo>
                  <a:pt x="4464887" y="4718123"/>
                  <a:pt x="4461002" y="4722010"/>
                  <a:pt x="4461002" y="4726701"/>
                </a:cubicBezTo>
                <a:cubicBezTo>
                  <a:pt x="4461002" y="4731392"/>
                  <a:pt x="4464754" y="4735279"/>
                  <a:pt x="4469574" y="4735279"/>
                </a:cubicBezTo>
                <a:cubicBezTo>
                  <a:pt x="4474396" y="4735279"/>
                  <a:pt x="4478282" y="4731392"/>
                  <a:pt x="4478282" y="4726701"/>
                </a:cubicBezTo>
                <a:cubicBezTo>
                  <a:pt x="4478282" y="4722010"/>
                  <a:pt x="4474396" y="4718123"/>
                  <a:pt x="4469574" y="4718123"/>
                </a:cubicBezTo>
                <a:close/>
                <a:moveTo>
                  <a:pt x="4648781" y="4717721"/>
                </a:moveTo>
                <a:cubicBezTo>
                  <a:pt x="4644094" y="4717721"/>
                  <a:pt x="4640209" y="4721607"/>
                  <a:pt x="4640209" y="4726299"/>
                </a:cubicBezTo>
                <a:cubicBezTo>
                  <a:pt x="4640209" y="4730990"/>
                  <a:pt x="4643959" y="4734876"/>
                  <a:pt x="4648781" y="4734876"/>
                </a:cubicBezTo>
                <a:cubicBezTo>
                  <a:pt x="4653603" y="4734876"/>
                  <a:pt x="4657486" y="4730990"/>
                  <a:pt x="4657486" y="4726299"/>
                </a:cubicBezTo>
                <a:cubicBezTo>
                  <a:pt x="4657486" y="4721607"/>
                  <a:pt x="4653603" y="4717721"/>
                  <a:pt x="4648781" y="4717721"/>
                </a:cubicBezTo>
                <a:close/>
                <a:moveTo>
                  <a:pt x="4614226" y="4710618"/>
                </a:moveTo>
                <a:cubicBezTo>
                  <a:pt x="4605520" y="4710618"/>
                  <a:pt x="4598421" y="4717721"/>
                  <a:pt x="4598421" y="4726432"/>
                </a:cubicBezTo>
                <a:cubicBezTo>
                  <a:pt x="4598421" y="4735145"/>
                  <a:pt x="4605520" y="4742248"/>
                  <a:pt x="4614226" y="4742248"/>
                </a:cubicBezTo>
                <a:cubicBezTo>
                  <a:pt x="4622931" y="4742248"/>
                  <a:pt x="4630030" y="4735145"/>
                  <a:pt x="4630030" y="4726432"/>
                </a:cubicBezTo>
                <a:cubicBezTo>
                  <a:pt x="4630030" y="4717721"/>
                  <a:pt x="4622931" y="4710618"/>
                  <a:pt x="4614226" y="4710618"/>
                </a:cubicBezTo>
                <a:close/>
                <a:moveTo>
                  <a:pt x="4560919" y="4710484"/>
                </a:moveTo>
                <a:cubicBezTo>
                  <a:pt x="4552080" y="4710484"/>
                  <a:pt x="4544847" y="4717721"/>
                  <a:pt x="4544847" y="4726567"/>
                </a:cubicBezTo>
                <a:cubicBezTo>
                  <a:pt x="4544847" y="4735412"/>
                  <a:pt x="4552080" y="4742649"/>
                  <a:pt x="4560919" y="4742649"/>
                </a:cubicBezTo>
                <a:cubicBezTo>
                  <a:pt x="4569758" y="4742649"/>
                  <a:pt x="4576991" y="4735412"/>
                  <a:pt x="4576991" y="4726567"/>
                </a:cubicBezTo>
                <a:cubicBezTo>
                  <a:pt x="4576991" y="4717721"/>
                  <a:pt x="4569758" y="4710484"/>
                  <a:pt x="4560919" y="4710484"/>
                </a:cubicBezTo>
                <a:close/>
                <a:moveTo>
                  <a:pt x="4505202" y="4710484"/>
                </a:moveTo>
                <a:cubicBezTo>
                  <a:pt x="4496362" y="4710484"/>
                  <a:pt x="4489130" y="4717721"/>
                  <a:pt x="4489130" y="4726567"/>
                </a:cubicBezTo>
                <a:cubicBezTo>
                  <a:pt x="4489130" y="4735412"/>
                  <a:pt x="4496362" y="4742649"/>
                  <a:pt x="4505202" y="4742649"/>
                </a:cubicBezTo>
                <a:cubicBezTo>
                  <a:pt x="4514042" y="4742649"/>
                  <a:pt x="4521274" y="4735412"/>
                  <a:pt x="4521274" y="4726567"/>
                </a:cubicBezTo>
                <a:cubicBezTo>
                  <a:pt x="4521274" y="4717721"/>
                  <a:pt x="4514042" y="4710484"/>
                  <a:pt x="4505202" y="4710484"/>
                </a:cubicBezTo>
                <a:close/>
                <a:moveTo>
                  <a:pt x="4507478" y="4659822"/>
                </a:moveTo>
                <a:cubicBezTo>
                  <a:pt x="4499979" y="4659822"/>
                  <a:pt x="4493951" y="4665852"/>
                  <a:pt x="4493951" y="4673358"/>
                </a:cubicBezTo>
                <a:cubicBezTo>
                  <a:pt x="4493951" y="4680863"/>
                  <a:pt x="4499979" y="4686896"/>
                  <a:pt x="4507478" y="4686896"/>
                </a:cubicBezTo>
                <a:cubicBezTo>
                  <a:pt x="4514978" y="4686896"/>
                  <a:pt x="4521006" y="4680863"/>
                  <a:pt x="4521006" y="4673358"/>
                </a:cubicBezTo>
                <a:cubicBezTo>
                  <a:pt x="4521006" y="4665852"/>
                  <a:pt x="4514978" y="4659822"/>
                  <a:pt x="4507478" y="4659822"/>
                </a:cubicBezTo>
                <a:close/>
                <a:moveTo>
                  <a:pt x="4614226" y="4659688"/>
                </a:moveTo>
                <a:cubicBezTo>
                  <a:pt x="4606860" y="4659688"/>
                  <a:pt x="4600832" y="4665719"/>
                  <a:pt x="4600832" y="4673091"/>
                </a:cubicBezTo>
                <a:cubicBezTo>
                  <a:pt x="4600832" y="4680462"/>
                  <a:pt x="4606860" y="4686493"/>
                  <a:pt x="4614226" y="4686493"/>
                </a:cubicBezTo>
                <a:cubicBezTo>
                  <a:pt x="4621593" y="4686493"/>
                  <a:pt x="4627620" y="4680462"/>
                  <a:pt x="4627620" y="4673091"/>
                </a:cubicBezTo>
                <a:cubicBezTo>
                  <a:pt x="4627620" y="4665719"/>
                  <a:pt x="4621593" y="4659688"/>
                  <a:pt x="4614226" y="4659688"/>
                </a:cubicBezTo>
                <a:close/>
                <a:moveTo>
                  <a:pt x="4560919" y="4659688"/>
                </a:moveTo>
                <a:cubicBezTo>
                  <a:pt x="4553419" y="4659688"/>
                  <a:pt x="4547391" y="4665719"/>
                  <a:pt x="4547391" y="4673224"/>
                </a:cubicBezTo>
                <a:cubicBezTo>
                  <a:pt x="4547391" y="4680730"/>
                  <a:pt x="4553419" y="4686760"/>
                  <a:pt x="4560919" y="4686760"/>
                </a:cubicBezTo>
                <a:cubicBezTo>
                  <a:pt x="4568420" y="4686760"/>
                  <a:pt x="4574447" y="4680730"/>
                  <a:pt x="4574447" y="4673224"/>
                </a:cubicBezTo>
                <a:cubicBezTo>
                  <a:pt x="4574447" y="4665719"/>
                  <a:pt x="4568420" y="4659688"/>
                  <a:pt x="4560919" y="4659688"/>
                </a:cubicBezTo>
                <a:close/>
                <a:moveTo>
                  <a:pt x="4513908" y="4611305"/>
                </a:moveTo>
                <a:cubicBezTo>
                  <a:pt x="4509220" y="4611305"/>
                  <a:pt x="4505336" y="4615191"/>
                  <a:pt x="4505336" y="4619883"/>
                </a:cubicBezTo>
                <a:cubicBezTo>
                  <a:pt x="4505336" y="4624572"/>
                  <a:pt x="4509220" y="4628460"/>
                  <a:pt x="4513908" y="4628460"/>
                </a:cubicBezTo>
                <a:cubicBezTo>
                  <a:pt x="4518596" y="4628460"/>
                  <a:pt x="4522480" y="4624572"/>
                  <a:pt x="4522480" y="4619883"/>
                </a:cubicBezTo>
                <a:cubicBezTo>
                  <a:pt x="4522480" y="4615191"/>
                  <a:pt x="4518730" y="4611305"/>
                  <a:pt x="4513908" y="4611305"/>
                </a:cubicBezTo>
                <a:close/>
                <a:moveTo>
                  <a:pt x="4604850" y="4611170"/>
                </a:moveTo>
                <a:cubicBezTo>
                  <a:pt x="4600163" y="4611170"/>
                  <a:pt x="4596278" y="4615058"/>
                  <a:pt x="4596278" y="4619747"/>
                </a:cubicBezTo>
                <a:cubicBezTo>
                  <a:pt x="4596278" y="4624439"/>
                  <a:pt x="4600163" y="4628325"/>
                  <a:pt x="4604850" y="4628325"/>
                </a:cubicBezTo>
                <a:cubicBezTo>
                  <a:pt x="4609538" y="4628325"/>
                  <a:pt x="4613422" y="4624439"/>
                  <a:pt x="4613422" y="4619747"/>
                </a:cubicBezTo>
                <a:cubicBezTo>
                  <a:pt x="4613422" y="4615058"/>
                  <a:pt x="4609672" y="4611170"/>
                  <a:pt x="4604850" y="4611170"/>
                </a:cubicBezTo>
                <a:close/>
                <a:moveTo>
                  <a:pt x="4560383" y="4608088"/>
                </a:moveTo>
                <a:cubicBezTo>
                  <a:pt x="4553820" y="4608088"/>
                  <a:pt x="4548597" y="4613449"/>
                  <a:pt x="4548597" y="4619883"/>
                </a:cubicBezTo>
                <a:cubicBezTo>
                  <a:pt x="4548597" y="4626449"/>
                  <a:pt x="4553820" y="4631675"/>
                  <a:pt x="4560383" y="4631675"/>
                </a:cubicBezTo>
                <a:cubicBezTo>
                  <a:pt x="4566947" y="4631675"/>
                  <a:pt x="4572170" y="4626449"/>
                  <a:pt x="4572170" y="4619883"/>
                </a:cubicBezTo>
                <a:cubicBezTo>
                  <a:pt x="4572170" y="4613314"/>
                  <a:pt x="4566947" y="4608088"/>
                  <a:pt x="4560383" y="4608088"/>
                </a:cubicBezTo>
                <a:close/>
                <a:moveTo>
                  <a:pt x="4574313" y="4556487"/>
                </a:moveTo>
                <a:cubicBezTo>
                  <a:pt x="4568821" y="4556487"/>
                  <a:pt x="4564268" y="4561045"/>
                  <a:pt x="4564268" y="4566539"/>
                </a:cubicBezTo>
                <a:cubicBezTo>
                  <a:pt x="4564268" y="4572034"/>
                  <a:pt x="4568821" y="4576592"/>
                  <a:pt x="4574313" y="4576592"/>
                </a:cubicBezTo>
                <a:cubicBezTo>
                  <a:pt x="4579804" y="4576592"/>
                  <a:pt x="4584358" y="4572034"/>
                  <a:pt x="4584358" y="4566539"/>
                </a:cubicBezTo>
                <a:cubicBezTo>
                  <a:pt x="4584358" y="4561045"/>
                  <a:pt x="4579938" y="4556487"/>
                  <a:pt x="4574313" y="4556487"/>
                </a:cubicBezTo>
                <a:close/>
                <a:moveTo>
                  <a:pt x="4538418" y="4556487"/>
                </a:moveTo>
                <a:cubicBezTo>
                  <a:pt x="4532926" y="4556487"/>
                  <a:pt x="4528372" y="4561045"/>
                  <a:pt x="4528372" y="4566539"/>
                </a:cubicBezTo>
                <a:cubicBezTo>
                  <a:pt x="4528372" y="4572034"/>
                  <a:pt x="4532926" y="4576592"/>
                  <a:pt x="4538418" y="4576592"/>
                </a:cubicBezTo>
                <a:cubicBezTo>
                  <a:pt x="4543910" y="4576592"/>
                  <a:pt x="4548464" y="4572034"/>
                  <a:pt x="4548464" y="4566539"/>
                </a:cubicBezTo>
                <a:cubicBezTo>
                  <a:pt x="4548464" y="4561045"/>
                  <a:pt x="4544044" y="4556487"/>
                  <a:pt x="4538418" y="4556487"/>
                </a:cubicBezTo>
                <a:close/>
                <a:moveTo>
                  <a:pt x="4555963" y="4504620"/>
                </a:moveTo>
                <a:cubicBezTo>
                  <a:pt x="4551142" y="4504620"/>
                  <a:pt x="4547258" y="4508506"/>
                  <a:pt x="4547258" y="4513331"/>
                </a:cubicBezTo>
                <a:cubicBezTo>
                  <a:pt x="4547258" y="4518156"/>
                  <a:pt x="4551142" y="4522043"/>
                  <a:pt x="4555963" y="4522043"/>
                </a:cubicBezTo>
                <a:cubicBezTo>
                  <a:pt x="4560785" y="4522043"/>
                  <a:pt x="4564670" y="4518156"/>
                  <a:pt x="4564670" y="4513331"/>
                </a:cubicBezTo>
                <a:cubicBezTo>
                  <a:pt x="4564670" y="4508506"/>
                  <a:pt x="4560785" y="4504620"/>
                  <a:pt x="4555963" y="4504620"/>
                </a:cubicBezTo>
                <a:close/>
                <a:moveTo>
                  <a:pt x="4555963" y="4453288"/>
                </a:moveTo>
                <a:cubicBezTo>
                  <a:pt x="4552347" y="4453288"/>
                  <a:pt x="4549400" y="4456236"/>
                  <a:pt x="4549400" y="4459855"/>
                </a:cubicBezTo>
                <a:cubicBezTo>
                  <a:pt x="4549400" y="4463474"/>
                  <a:pt x="4552347" y="4466422"/>
                  <a:pt x="4555963" y="4466422"/>
                </a:cubicBezTo>
                <a:cubicBezTo>
                  <a:pt x="4559580" y="4466422"/>
                  <a:pt x="4562527" y="4463474"/>
                  <a:pt x="4562527" y="4459855"/>
                </a:cubicBezTo>
                <a:cubicBezTo>
                  <a:pt x="4562527" y="4456236"/>
                  <a:pt x="4559580" y="4453288"/>
                  <a:pt x="4555963" y="4453288"/>
                </a:cubicBezTo>
                <a:close/>
                <a:moveTo>
                  <a:pt x="2155967" y="0"/>
                </a:moveTo>
                <a:lnTo>
                  <a:pt x="6248109" y="0"/>
                </a:lnTo>
                <a:lnTo>
                  <a:pt x="6248109" y="6277652"/>
                </a:lnTo>
                <a:lnTo>
                  <a:pt x="0" y="6277652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1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Espace réservé pour une image  536">
            <a:extLst>
              <a:ext uri="{FF2B5EF4-FFF2-40B4-BE49-F238E27FC236}">
                <a16:creationId xmlns:a16="http://schemas.microsoft.com/office/drawing/2014/main" id="{4C66B954-3ECC-5361-3EFD-E60E61418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4924"/>
            <a:ext cx="4373528" cy="2793076"/>
          </a:xfrm>
          <a:custGeom>
            <a:avLst/>
            <a:gdLst>
              <a:gd name="connsiteX0" fmla="*/ 0 w 4373528"/>
              <a:gd name="connsiteY0" fmla="*/ 0 h 2793076"/>
              <a:gd name="connsiteX1" fmla="*/ 4373528 w 4373528"/>
              <a:gd name="connsiteY1" fmla="*/ 0 h 2793076"/>
              <a:gd name="connsiteX2" fmla="*/ 3412301 w 4373528"/>
              <a:gd name="connsiteY2" fmla="*/ 2793076 h 2793076"/>
              <a:gd name="connsiteX3" fmla="*/ 0 w 4373528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8" h="2793076">
                <a:moveTo>
                  <a:pt x="0" y="0"/>
                </a:moveTo>
                <a:lnTo>
                  <a:pt x="4373528" y="0"/>
                </a:lnTo>
                <a:lnTo>
                  <a:pt x="3412301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40" name="Espace réservé pour une image  539">
            <a:extLst>
              <a:ext uri="{FF2B5EF4-FFF2-40B4-BE49-F238E27FC236}">
                <a16:creationId xmlns:a16="http://schemas.microsoft.com/office/drawing/2014/main" id="{952C8605-508E-AA9D-9538-AEA36330F6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7694" y="4064924"/>
            <a:ext cx="5371401" cy="2793076"/>
          </a:xfrm>
          <a:custGeom>
            <a:avLst/>
            <a:gdLst>
              <a:gd name="connsiteX0" fmla="*/ 961226 w 5371401"/>
              <a:gd name="connsiteY0" fmla="*/ 0 h 2793076"/>
              <a:gd name="connsiteX1" fmla="*/ 5371401 w 5371401"/>
              <a:gd name="connsiteY1" fmla="*/ 0 h 2793076"/>
              <a:gd name="connsiteX2" fmla="*/ 4410174 w 5371401"/>
              <a:gd name="connsiteY2" fmla="*/ 2793076 h 2793076"/>
              <a:gd name="connsiteX3" fmla="*/ 0 w 5371401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401" h="2793076">
                <a:moveTo>
                  <a:pt x="961226" y="0"/>
                </a:moveTo>
                <a:lnTo>
                  <a:pt x="5371401" y="0"/>
                </a:lnTo>
                <a:lnTo>
                  <a:pt x="4410174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F2A3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985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pour une image  4">
            <a:extLst>
              <a:ext uri="{FF2B5EF4-FFF2-40B4-BE49-F238E27FC236}">
                <a16:creationId xmlns:a16="http://schemas.microsoft.com/office/drawing/2014/main" id="{1923DA55-17BD-8590-AB6C-CF68B12FFD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05303" y="4064543"/>
            <a:ext cx="4384283" cy="2793076"/>
          </a:xfrm>
          <a:custGeom>
            <a:avLst/>
            <a:gdLst>
              <a:gd name="connsiteX0" fmla="*/ 2271844 w 4384283"/>
              <a:gd name="connsiteY0" fmla="*/ 2298067 h 2793076"/>
              <a:gd name="connsiteX1" fmla="*/ 2265889 w 4384283"/>
              <a:gd name="connsiteY1" fmla="*/ 2304034 h 2793076"/>
              <a:gd name="connsiteX2" fmla="*/ 2271844 w 4384283"/>
              <a:gd name="connsiteY2" fmla="*/ 2310001 h 2793076"/>
              <a:gd name="connsiteX3" fmla="*/ 2277800 w 4384283"/>
              <a:gd name="connsiteY3" fmla="*/ 2304034 h 2793076"/>
              <a:gd name="connsiteX4" fmla="*/ 2271844 w 4384283"/>
              <a:gd name="connsiteY4" fmla="*/ 2298067 h 2793076"/>
              <a:gd name="connsiteX5" fmla="*/ 2285403 w 4384283"/>
              <a:gd name="connsiteY5" fmla="*/ 2244491 h 2793076"/>
              <a:gd name="connsiteX6" fmla="*/ 2279194 w 4384283"/>
              <a:gd name="connsiteY6" fmla="*/ 2250712 h 2793076"/>
              <a:gd name="connsiteX7" fmla="*/ 2285403 w 4384283"/>
              <a:gd name="connsiteY7" fmla="*/ 2256933 h 2793076"/>
              <a:gd name="connsiteX8" fmla="*/ 2291612 w 4384283"/>
              <a:gd name="connsiteY8" fmla="*/ 2250712 h 2793076"/>
              <a:gd name="connsiteX9" fmla="*/ 2285403 w 4384283"/>
              <a:gd name="connsiteY9" fmla="*/ 2244491 h 2793076"/>
              <a:gd name="connsiteX10" fmla="*/ 2325191 w 4384283"/>
              <a:gd name="connsiteY10" fmla="*/ 2242586 h 2793076"/>
              <a:gd name="connsiteX11" fmla="*/ 2317081 w 4384283"/>
              <a:gd name="connsiteY11" fmla="*/ 2250712 h 2793076"/>
              <a:gd name="connsiteX12" fmla="*/ 2325191 w 4384283"/>
              <a:gd name="connsiteY12" fmla="*/ 2258837 h 2793076"/>
              <a:gd name="connsiteX13" fmla="*/ 2333300 w 4384283"/>
              <a:gd name="connsiteY13" fmla="*/ 2250712 h 2793076"/>
              <a:gd name="connsiteX14" fmla="*/ 2325191 w 4384283"/>
              <a:gd name="connsiteY14" fmla="*/ 2242586 h 2793076"/>
              <a:gd name="connsiteX15" fmla="*/ 2431757 w 4384283"/>
              <a:gd name="connsiteY15" fmla="*/ 2189772 h 2793076"/>
              <a:gd name="connsiteX16" fmla="*/ 2424154 w 4384283"/>
              <a:gd name="connsiteY16" fmla="*/ 2197389 h 2793076"/>
              <a:gd name="connsiteX17" fmla="*/ 2431757 w 4384283"/>
              <a:gd name="connsiteY17" fmla="*/ 2205007 h 2793076"/>
              <a:gd name="connsiteX18" fmla="*/ 2439360 w 4384283"/>
              <a:gd name="connsiteY18" fmla="*/ 2197389 h 2793076"/>
              <a:gd name="connsiteX19" fmla="*/ 2431757 w 4384283"/>
              <a:gd name="connsiteY19" fmla="*/ 2189772 h 2793076"/>
              <a:gd name="connsiteX20" fmla="*/ 2378410 w 4384283"/>
              <a:gd name="connsiteY20" fmla="*/ 2187487 h 2793076"/>
              <a:gd name="connsiteX21" fmla="*/ 2368527 w 4384283"/>
              <a:gd name="connsiteY21" fmla="*/ 2197389 h 2793076"/>
              <a:gd name="connsiteX22" fmla="*/ 2378410 w 4384283"/>
              <a:gd name="connsiteY22" fmla="*/ 2207292 h 2793076"/>
              <a:gd name="connsiteX23" fmla="*/ 2388294 w 4384283"/>
              <a:gd name="connsiteY23" fmla="*/ 2197389 h 2793076"/>
              <a:gd name="connsiteX24" fmla="*/ 2378410 w 4384283"/>
              <a:gd name="connsiteY24" fmla="*/ 2187487 h 2793076"/>
              <a:gd name="connsiteX25" fmla="*/ 2324050 w 4384283"/>
              <a:gd name="connsiteY25" fmla="*/ 2187487 h 2793076"/>
              <a:gd name="connsiteX26" fmla="*/ 2314167 w 4384283"/>
              <a:gd name="connsiteY26" fmla="*/ 2197389 h 2793076"/>
              <a:gd name="connsiteX27" fmla="*/ 2324050 w 4384283"/>
              <a:gd name="connsiteY27" fmla="*/ 2207292 h 2793076"/>
              <a:gd name="connsiteX28" fmla="*/ 2333934 w 4384283"/>
              <a:gd name="connsiteY28" fmla="*/ 2197389 h 2793076"/>
              <a:gd name="connsiteX29" fmla="*/ 2324050 w 4384283"/>
              <a:gd name="connsiteY29" fmla="*/ 2187487 h 2793076"/>
              <a:gd name="connsiteX30" fmla="*/ 2325191 w 4384283"/>
              <a:gd name="connsiteY30" fmla="*/ 2133402 h 2793076"/>
              <a:gd name="connsiteX31" fmla="*/ 2314547 w 4384283"/>
              <a:gd name="connsiteY31" fmla="*/ 2144067 h 2793076"/>
              <a:gd name="connsiteX32" fmla="*/ 2325191 w 4384283"/>
              <a:gd name="connsiteY32" fmla="*/ 2154731 h 2793076"/>
              <a:gd name="connsiteX33" fmla="*/ 2335835 w 4384283"/>
              <a:gd name="connsiteY33" fmla="*/ 2144067 h 2793076"/>
              <a:gd name="connsiteX34" fmla="*/ 2325191 w 4384283"/>
              <a:gd name="connsiteY34" fmla="*/ 2133402 h 2793076"/>
              <a:gd name="connsiteX35" fmla="*/ 2378410 w 4384283"/>
              <a:gd name="connsiteY35" fmla="*/ 2131879 h 2793076"/>
              <a:gd name="connsiteX36" fmla="*/ 2366246 w 4384283"/>
              <a:gd name="connsiteY36" fmla="*/ 2144067 h 2793076"/>
              <a:gd name="connsiteX37" fmla="*/ 2378410 w 4384283"/>
              <a:gd name="connsiteY37" fmla="*/ 2156255 h 2793076"/>
              <a:gd name="connsiteX38" fmla="*/ 2390575 w 4384283"/>
              <a:gd name="connsiteY38" fmla="*/ 2144067 h 2793076"/>
              <a:gd name="connsiteX39" fmla="*/ 2378410 w 4384283"/>
              <a:gd name="connsiteY39" fmla="*/ 2131879 h 2793076"/>
              <a:gd name="connsiteX40" fmla="*/ 2431757 w 4384283"/>
              <a:gd name="connsiteY40" fmla="*/ 2130609 h 2793076"/>
              <a:gd name="connsiteX41" fmla="*/ 2418325 w 4384283"/>
              <a:gd name="connsiteY41" fmla="*/ 2144067 h 2793076"/>
              <a:gd name="connsiteX42" fmla="*/ 2431757 w 4384283"/>
              <a:gd name="connsiteY42" fmla="*/ 2157524 h 2793076"/>
              <a:gd name="connsiteX43" fmla="*/ 2445188 w 4384283"/>
              <a:gd name="connsiteY43" fmla="*/ 2144067 h 2793076"/>
              <a:gd name="connsiteX44" fmla="*/ 2431757 w 4384283"/>
              <a:gd name="connsiteY44" fmla="*/ 2130609 h 2793076"/>
              <a:gd name="connsiteX45" fmla="*/ 2485103 w 4384283"/>
              <a:gd name="connsiteY45" fmla="*/ 2129467 h 2793076"/>
              <a:gd name="connsiteX46" fmla="*/ 2470658 w 4384283"/>
              <a:gd name="connsiteY46" fmla="*/ 2143813 h 2793076"/>
              <a:gd name="connsiteX47" fmla="*/ 2485103 w 4384283"/>
              <a:gd name="connsiteY47" fmla="*/ 2158286 h 2793076"/>
              <a:gd name="connsiteX48" fmla="*/ 2499548 w 4384283"/>
              <a:gd name="connsiteY48" fmla="*/ 2143813 h 2793076"/>
              <a:gd name="connsiteX49" fmla="*/ 2485103 w 4384283"/>
              <a:gd name="connsiteY49" fmla="*/ 2129467 h 2793076"/>
              <a:gd name="connsiteX50" fmla="*/ 2338496 w 4384283"/>
              <a:gd name="connsiteY50" fmla="*/ 2091633 h 2793076"/>
              <a:gd name="connsiteX51" fmla="*/ 2332287 w 4384283"/>
              <a:gd name="connsiteY51" fmla="*/ 2097854 h 2793076"/>
              <a:gd name="connsiteX52" fmla="*/ 2338496 w 4384283"/>
              <a:gd name="connsiteY52" fmla="*/ 2104075 h 2793076"/>
              <a:gd name="connsiteX53" fmla="*/ 2344705 w 4384283"/>
              <a:gd name="connsiteY53" fmla="*/ 2097854 h 2793076"/>
              <a:gd name="connsiteX54" fmla="*/ 2338496 w 4384283"/>
              <a:gd name="connsiteY54" fmla="*/ 2091633 h 2793076"/>
              <a:gd name="connsiteX55" fmla="*/ 2378410 w 4384283"/>
              <a:gd name="connsiteY55" fmla="*/ 2076398 h 2793076"/>
              <a:gd name="connsiteX56" fmla="*/ 2364218 w 4384283"/>
              <a:gd name="connsiteY56" fmla="*/ 2090617 h 2793076"/>
              <a:gd name="connsiteX57" fmla="*/ 2378410 w 4384283"/>
              <a:gd name="connsiteY57" fmla="*/ 2104837 h 2793076"/>
              <a:gd name="connsiteX58" fmla="*/ 2392602 w 4384283"/>
              <a:gd name="connsiteY58" fmla="*/ 2090617 h 2793076"/>
              <a:gd name="connsiteX59" fmla="*/ 2378410 w 4384283"/>
              <a:gd name="connsiteY59" fmla="*/ 2076398 h 2793076"/>
              <a:gd name="connsiteX60" fmla="*/ 2431757 w 4384283"/>
              <a:gd name="connsiteY60" fmla="*/ 2075129 h 2793076"/>
              <a:gd name="connsiteX61" fmla="*/ 2416171 w 4384283"/>
              <a:gd name="connsiteY61" fmla="*/ 2090744 h 2793076"/>
              <a:gd name="connsiteX62" fmla="*/ 2431757 w 4384283"/>
              <a:gd name="connsiteY62" fmla="*/ 2106360 h 2793076"/>
              <a:gd name="connsiteX63" fmla="*/ 2447342 w 4384283"/>
              <a:gd name="connsiteY63" fmla="*/ 2090744 h 2793076"/>
              <a:gd name="connsiteX64" fmla="*/ 2431757 w 4384283"/>
              <a:gd name="connsiteY64" fmla="*/ 2075129 h 2793076"/>
              <a:gd name="connsiteX65" fmla="*/ 2485103 w 4384283"/>
              <a:gd name="connsiteY65" fmla="*/ 2074113 h 2793076"/>
              <a:gd name="connsiteX66" fmla="*/ 2468503 w 4384283"/>
              <a:gd name="connsiteY66" fmla="*/ 2090617 h 2793076"/>
              <a:gd name="connsiteX67" fmla="*/ 2485103 w 4384283"/>
              <a:gd name="connsiteY67" fmla="*/ 2107122 h 2793076"/>
              <a:gd name="connsiteX68" fmla="*/ 2501702 w 4384283"/>
              <a:gd name="connsiteY68" fmla="*/ 2090617 h 2793076"/>
              <a:gd name="connsiteX69" fmla="*/ 2485103 w 4384283"/>
              <a:gd name="connsiteY69" fmla="*/ 2074113 h 2793076"/>
              <a:gd name="connsiteX70" fmla="*/ 2538323 w 4384283"/>
              <a:gd name="connsiteY70" fmla="*/ 2073224 h 2793076"/>
              <a:gd name="connsiteX71" fmla="*/ 2520836 w 4384283"/>
              <a:gd name="connsiteY71" fmla="*/ 2090744 h 2793076"/>
              <a:gd name="connsiteX72" fmla="*/ 2538323 w 4384283"/>
              <a:gd name="connsiteY72" fmla="*/ 2108265 h 2793076"/>
              <a:gd name="connsiteX73" fmla="*/ 2555809 w 4384283"/>
              <a:gd name="connsiteY73" fmla="*/ 2090744 h 2793076"/>
              <a:gd name="connsiteX74" fmla="*/ 2538323 w 4384283"/>
              <a:gd name="connsiteY74" fmla="*/ 2073224 h 2793076"/>
              <a:gd name="connsiteX75" fmla="*/ 2378410 w 4384283"/>
              <a:gd name="connsiteY75" fmla="*/ 2021171 h 2793076"/>
              <a:gd name="connsiteX76" fmla="*/ 2362318 w 4384283"/>
              <a:gd name="connsiteY76" fmla="*/ 2037295 h 2793076"/>
              <a:gd name="connsiteX77" fmla="*/ 2378410 w 4384283"/>
              <a:gd name="connsiteY77" fmla="*/ 2053419 h 2793076"/>
              <a:gd name="connsiteX78" fmla="*/ 2394503 w 4384283"/>
              <a:gd name="connsiteY78" fmla="*/ 2037295 h 2793076"/>
              <a:gd name="connsiteX79" fmla="*/ 2378410 w 4384283"/>
              <a:gd name="connsiteY79" fmla="*/ 2021171 h 2793076"/>
              <a:gd name="connsiteX80" fmla="*/ 2431757 w 4384283"/>
              <a:gd name="connsiteY80" fmla="*/ 2019902 h 2793076"/>
              <a:gd name="connsiteX81" fmla="*/ 2414397 w 4384283"/>
              <a:gd name="connsiteY81" fmla="*/ 2037295 h 2793076"/>
              <a:gd name="connsiteX82" fmla="*/ 2431757 w 4384283"/>
              <a:gd name="connsiteY82" fmla="*/ 2054688 h 2793076"/>
              <a:gd name="connsiteX83" fmla="*/ 2449116 w 4384283"/>
              <a:gd name="connsiteY83" fmla="*/ 2037295 h 2793076"/>
              <a:gd name="connsiteX84" fmla="*/ 2431757 w 4384283"/>
              <a:gd name="connsiteY84" fmla="*/ 2019902 h 2793076"/>
              <a:gd name="connsiteX85" fmla="*/ 2485103 w 4384283"/>
              <a:gd name="connsiteY85" fmla="*/ 2018505 h 2793076"/>
              <a:gd name="connsiteX86" fmla="*/ 2466349 w 4384283"/>
              <a:gd name="connsiteY86" fmla="*/ 2037295 h 2793076"/>
              <a:gd name="connsiteX87" fmla="*/ 2485103 w 4384283"/>
              <a:gd name="connsiteY87" fmla="*/ 2055958 h 2793076"/>
              <a:gd name="connsiteX88" fmla="*/ 2503857 w 4384283"/>
              <a:gd name="connsiteY88" fmla="*/ 2037295 h 2793076"/>
              <a:gd name="connsiteX89" fmla="*/ 2485103 w 4384283"/>
              <a:gd name="connsiteY89" fmla="*/ 2018505 h 2793076"/>
              <a:gd name="connsiteX90" fmla="*/ 2538323 w 4384283"/>
              <a:gd name="connsiteY90" fmla="*/ 2017743 h 2793076"/>
              <a:gd name="connsiteX91" fmla="*/ 2518809 w 4384283"/>
              <a:gd name="connsiteY91" fmla="*/ 2037295 h 2793076"/>
              <a:gd name="connsiteX92" fmla="*/ 2538323 w 4384283"/>
              <a:gd name="connsiteY92" fmla="*/ 2056847 h 2793076"/>
              <a:gd name="connsiteX93" fmla="*/ 2557963 w 4384283"/>
              <a:gd name="connsiteY93" fmla="*/ 2037295 h 2793076"/>
              <a:gd name="connsiteX94" fmla="*/ 2538323 w 4384283"/>
              <a:gd name="connsiteY94" fmla="*/ 2017743 h 2793076"/>
              <a:gd name="connsiteX95" fmla="*/ 2591796 w 4384283"/>
              <a:gd name="connsiteY95" fmla="*/ 2017490 h 2793076"/>
              <a:gd name="connsiteX96" fmla="*/ 2571648 w 4384283"/>
              <a:gd name="connsiteY96" fmla="*/ 2037676 h 2793076"/>
              <a:gd name="connsiteX97" fmla="*/ 2591796 w 4384283"/>
              <a:gd name="connsiteY97" fmla="*/ 2057862 h 2793076"/>
              <a:gd name="connsiteX98" fmla="*/ 2611943 w 4384283"/>
              <a:gd name="connsiteY98" fmla="*/ 2037676 h 2793076"/>
              <a:gd name="connsiteX99" fmla="*/ 2591796 w 4384283"/>
              <a:gd name="connsiteY99" fmla="*/ 2017490 h 2793076"/>
              <a:gd name="connsiteX100" fmla="*/ 2378410 w 4384283"/>
              <a:gd name="connsiteY100" fmla="*/ 1971531 h 2793076"/>
              <a:gd name="connsiteX101" fmla="*/ 2365866 w 4384283"/>
              <a:gd name="connsiteY101" fmla="*/ 1984100 h 2793076"/>
              <a:gd name="connsiteX102" fmla="*/ 2378410 w 4384283"/>
              <a:gd name="connsiteY102" fmla="*/ 1996669 h 2793076"/>
              <a:gd name="connsiteX103" fmla="*/ 2390955 w 4384283"/>
              <a:gd name="connsiteY103" fmla="*/ 1984100 h 2793076"/>
              <a:gd name="connsiteX104" fmla="*/ 2378410 w 4384283"/>
              <a:gd name="connsiteY104" fmla="*/ 1971531 h 2793076"/>
              <a:gd name="connsiteX105" fmla="*/ 2431757 w 4384283"/>
              <a:gd name="connsiteY105" fmla="*/ 1964929 h 2793076"/>
              <a:gd name="connsiteX106" fmla="*/ 2412623 w 4384283"/>
              <a:gd name="connsiteY106" fmla="*/ 1984100 h 2793076"/>
              <a:gd name="connsiteX107" fmla="*/ 2431757 w 4384283"/>
              <a:gd name="connsiteY107" fmla="*/ 2003270 h 2793076"/>
              <a:gd name="connsiteX108" fmla="*/ 2450890 w 4384283"/>
              <a:gd name="connsiteY108" fmla="*/ 1984100 h 2793076"/>
              <a:gd name="connsiteX109" fmla="*/ 2431757 w 4384283"/>
              <a:gd name="connsiteY109" fmla="*/ 1964929 h 2793076"/>
              <a:gd name="connsiteX110" fmla="*/ 2485103 w 4384283"/>
              <a:gd name="connsiteY110" fmla="*/ 1963405 h 2793076"/>
              <a:gd name="connsiteX111" fmla="*/ 2464575 w 4384283"/>
              <a:gd name="connsiteY111" fmla="*/ 1983973 h 2793076"/>
              <a:gd name="connsiteX112" fmla="*/ 2485103 w 4384283"/>
              <a:gd name="connsiteY112" fmla="*/ 2004540 h 2793076"/>
              <a:gd name="connsiteX113" fmla="*/ 2505631 w 4384283"/>
              <a:gd name="connsiteY113" fmla="*/ 1983973 h 2793076"/>
              <a:gd name="connsiteX114" fmla="*/ 2485103 w 4384283"/>
              <a:gd name="connsiteY114" fmla="*/ 1963405 h 2793076"/>
              <a:gd name="connsiteX115" fmla="*/ 2538323 w 4384283"/>
              <a:gd name="connsiteY115" fmla="*/ 1962517 h 2793076"/>
              <a:gd name="connsiteX116" fmla="*/ 2516781 w 4384283"/>
              <a:gd name="connsiteY116" fmla="*/ 1984100 h 2793076"/>
              <a:gd name="connsiteX117" fmla="*/ 2538323 w 4384283"/>
              <a:gd name="connsiteY117" fmla="*/ 2005683 h 2793076"/>
              <a:gd name="connsiteX118" fmla="*/ 2559864 w 4384283"/>
              <a:gd name="connsiteY118" fmla="*/ 1984100 h 2793076"/>
              <a:gd name="connsiteX119" fmla="*/ 2538323 w 4384283"/>
              <a:gd name="connsiteY119" fmla="*/ 1962517 h 2793076"/>
              <a:gd name="connsiteX120" fmla="*/ 2591796 w 4384283"/>
              <a:gd name="connsiteY120" fmla="*/ 1962263 h 2793076"/>
              <a:gd name="connsiteX121" fmla="*/ 2569621 w 4384283"/>
              <a:gd name="connsiteY121" fmla="*/ 1984481 h 2793076"/>
              <a:gd name="connsiteX122" fmla="*/ 2591796 w 4384283"/>
              <a:gd name="connsiteY122" fmla="*/ 2006698 h 2793076"/>
              <a:gd name="connsiteX123" fmla="*/ 2613971 w 4384283"/>
              <a:gd name="connsiteY123" fmla="*/ 1984481 h 2793076"/>
              <a:gd name="connsiteX124" fmla="*/ 2591796 w 4384283"/>
              <a:gd name="connsiteY124" fmla="*/ 1962263 h 2793076"/>
              <a:gd name="connsiteX125" fmla="*/ 2431757 w 4384283"/>
              <a:gd name="connsiteY125" fmla="*/ 1909575 h 2793076"/>
              <a:gd name="connsiteX126" fmla="*/ 2410722 w 4384283"/>
              <a:gd name="connsiteY126" fmla="*/ 1930650 h 2793076"/>
              <a:gd name="connsiteX127" fmla="*/ 2431757 w 4384283"/>
              <a:gd name="connsiteY127" fmla="*/ 1951725 h 2793076"/>
              <a:gd name="connsiteX128" fmla="*/ 2452791 w 4384283"/>
              <a:gd name="connsiteY128" fmla="*/ 1930650 h 2793076"/>
              <a:gd name="connsiteX129" fmla="*/ 2431757 w 4384283"/>
              <a:gd name="connsiteY129" fmla="*/ 1909575 h 2793076"/>
              <a:gd name="connsiteX130" fmla="*/ 2485103 w 4384283"/>
              <a:gd name="connsiteY130" fmla="*/ 1908433 h 2793076"/>
              <a:gd name="connsiteX131" fmla="*/ 2462928 w 4384283"/>
              <a:gd name="connsiteY131" fmla="*/ 1930650 h 2793076"/>
              <a:gd name="connsiteX132" fmla="*/ 2485103 w 4384283"/>
              <a:gd name="connsiteY132" fmla="*/ 1952868 h 2793076"/>
              <a:gd name="connsiteX133" fmla="*/ 2507278 w 4384283"/>
              <a:gd name="connsiteY133" fmla="*/ 1930650 h 2793076"/>
              <a:gd name="connsiteX134" fmla="*/ 2485103 w 4384283"/>
              <a:gd name="connsiteY134" fmla="*/ 1908433 h 2793076"/>
              <a:gd name="connsiteX135" fmla="*/ 2538323 w 4384283"/>
              <a:gd name="connsiteY135" fmla="*/ 1907290 h 2793076"/>
              <a:gd name="connsiteX136" fmla="*/ 2514881 w 4384283"/>
              <a:gd name="connsiteY136" fmla="*/ 1930777 h 2793076"/>
              <a:gd name="connsiteX137" fmla="*/ 2538323 w 4384283"/>
              <a:gd name="connsiteY137" fmla="*/ 1954264 h 2793076"/>
              <a:gd name="connsiteX138" fmla="*/ 2561765 w 4384283"/>
              <a:gd name="connsiteY138" fmla="*/ 1930777 h 2793076"/>
              <a:gd name="connsiteX139" fmla="*/ 2538323 w 4384283"/>
              <a:gd name="connsiteY139" fmla="*/ 1907290 h 2793076"/>
              <a:gd name="connsiteX140" fmla="*/ 2591796 w 4384283"/>
              <a:gd name="connsiteY140" fmla="*/ 1906909 h 2793076"/>
              <a:gd name="connsiteX141" fmla="*/ 2567720 w 4384283"/>
              <a:gd name="connsiteY141" fmla="*/ 1931031 h 2793076"/>
              <a:gd name="connsiteX142" fmla="*/ 2591796 w 4384283"/>
              <a:gd name="connsiteY142" fmla="*/ 1955153 h 2793076"/>
              <a:gd name="connsiteX143" fmla="*/ 2615998 w 4384283"/>
              <a:gd name="connsiteY143" fmla="*/ 1931031 h 2793076"/>
              <a:gd name="connsiteX144" fmla="*/ 2591796 w 4384283"/>
              <a:gd name="connsiteY144" fmla="*/ 1906909 h 2793076"/>
              <a:gd name="connsiteX145" fmla="*/ 2431757 w 4384283"/>
              <a:gd name="connsiteY145" fmla="*/ 1861204 h 2793076"/>
              <a:gd name="connsiteX146" fmla="*/ 2415664 w 4384283"/>
              <a:gd name="connsiteY146" fmla="*/ 1877328 h 2793076"/>
              <a:gd name="connsiteX147" fmla="*/ 2431757 w 4384283"/>
              <a:gd name="connsiteY147" fmla="*/ 1893452 h 2793076"/>
              <a:gd name="connsiteX148" fmla="*/ 2447849 w 4384283"/>
              <a:gd name="connsiteY148" fmla="*/ 1877328 h 2793076"/>
              <a:gd name="connsiteX149" fmla="*/ 2431757 w 4384283"/>
              <a:gd name="connsiteY149" fmla="*/ 1861204 h 2793076"/>
              <a:gd name="connsiteX150" fmla="*/ 2485103 w 4384283"/>
              <a:gd name="connsiteY150" fmla="*/ 1853587 h 2793076"/>
              <a:gd name="connsiteX151" fmla="*/ 2461408 w 4384283"/>
              <a:gd name="connsiteY151" fmla="*/ 1877328 h 2793076"/>
              <a:gd name="connsiteX152" fmla="*/ 2485103 w 4384283"/>
              <a:gd name="connsiteY152" fmla="*/ 1901069 h 2793076"/>
              <a:gd name="connsiteX153" fmla="*/ 2508798 w 4384283"/>
              <a:gd name="connsiteY153" fmla="*/ 1877328 h 2793076"/>
              <a:gd name="connsiteX154" fmla="*/ 2485103 w 4384283"/>
              <a:gd name="connsiteY154" fmla="*/ 1853587 h 2793076"/>
              <a:gd name="connsiteX155" fmla="*/ 2645142 w 4384283"/>
              <a:gd name="connsiteY155" fmla="*/ 1853079 h 2793076"/>
              <a:gd name="connsiteX156" fmla="*/ 2620433 w 4384283"/>
              <a:gd name="connsiteY156" fmla="*/ 1877836 h 2793076"/>
              <a:gd name="connsiteX157" fmla="*/ 2645142 w 4384283"/>
              <a:gd name="connsiteY157" fmla="*/ 1902593 h 2793076"/>
              <a:gd name="connsiteX158" fmla="*/ 2669851 w 4384283"/>
              <a:gd name="connsiteY158" fmla="*/ 1877836 h 2793076"/>
              <a:gd name="connsiteX159" fmla="*/ 2645142 w 4384283"/>
              <a:gd name="connsiteY159" fmla="*/ 1853079 h 2793076"/>
              <a:gd name="connsiteX160" fmla="*/ 2538323 w 4384283"/>
              <a:gd name="connsiteY160" fmla="*/ 1852190 h 2793076"/>
              <a:gd name="connsiteX161" fmla="*/ 2513233 w 4384283"/>
              <a:gd name="connsiteY161" fmla="*/ 1877328 h 2793076"/>
              <a:gd name="connsiteX162" fmla="*/ 2538323 w 4384283"/>
              <a:gd name="connsiteY162" fmla="*/ 1902466 h 2793076"/>
              <a:gd name="connsiteX163" fmla="*/ 2563412 w 4384283"/>
              <a:gd name="connsiteY163" fmla="*/ 1877328 h 2793076"/>
              <a:gd name="connsiteX164" fmla="*/ 2538323 w 4384283"/>
              <a:gd name="connsiteY164" fmla="*/ 1852190 h 2793076"/>
              <a:gd name="connsiteX165" fmla="*/ 2591796 w 4384283"/>
              <a:gd name="connsiteY165" fmla="*/ 1851936 h 2793076"/>
              <a:gd name="connsiteX166" fmla="*/ 2565946 w 4384283"/>
              <a:gd name="connsiteY166" fmla="*/ 1877836 h 2793076"/>
              <a:gd name="connsiteX167" fmla="*/ 2591796 w 4384283"/>
              <a:gd name="connsiteY167" fmla="*/ 1903608 h 2793076"/>
              <a:gd name="connsiteX168" fmla="*/ 2617645 w 4384283"/>
              <a:gd name="connsiteY168" fmla="*/ 1877836 h 2793076"/>
              <a:gd name="connsiteX169" fmla="*/ 2591796 w 4384283"/>
              <a:gd name="connsiteY169" fmla="*/ 1851936 h 2793076"/>
              <a:gd name="connsiteX170" fmla="*/ 2431757 w 4384283"/>
              <a:gd name="connsiteY170" fmla="*/ 1811310 h 2793076"/>
              <a:gd name="connsiteX171" fmla="*/ 2419592 w 4384283"/>
              <a:gd name="connsiteY171" fmla="*/ 1823498 h 2793076"/>
              <a:gd name="connsiteX172" fmla="*/ 2431757 w 4384283"/>
              <a:gd name="connsiteY172" fmla="*/ 1835686 h 2793076"/>
              <a:gd name="connsiteX173" fmla="*/ 2443921 w 4384283"/>
              <a:gd name="connsiteY173" fmla="*/ 1823498 h 2793076"/>
              <a:gd name="connsiteX174" fmla="*/ 2431757 w 4384283"/>
              <a:gd name="connsiteY174" fmla="*/ 1811310 h 2793076"/>
              <a:gd name="connsiteX175" fmla="*/ 2591796 w 4384283"/>
              <a:gd name="connsiteY175" fmla="*/ 1799757 h 2793076"/>
              <a:gd name="connsiteX176" fmla="*/ 2567086 w 4384283"/>
              <a:gd name="connsiteY176" fmla="*/ 1824513 h 2793076"/>
              <a:gd name="connsiteX177" fmla="*/ 2591796 w 4384283"/>
              <a:gd name="connsiteY177" fmla="*/ 1849270 h 2793076"/>
              <a:gd name="connsiteX178" fmla="*/ 2616505 w 4384283"/>
              <a:gd name="connsiteY178" fmla="*/ 1824513 h 2793076"/>
              <a:gd name="connsiteX179" fmla="*/ 2591796 w 4384283"/>
              <a:gd name="connsiteY179" fmla="*/ 1799757 h 2793076"/>
              <a:gd name="connsiteX180" fmla="*/ 2538449 w 4384283"/>
              <a:gd name="connsiteY180" fmla="*/ 1799503 h 2793076"/>
              <a:gd name="connsiteX181" fmla="*/ 2513740 w 4384283"/>
              <a:gd name="connsiteY181" fmla="*/ 1824260 h 2793076"/>
              <a:gd name="connsiteX182" fmla="*/ 2538449 w 4384283"/>
              <a:gd name="connsiteY182" fmla="*/ 1849016 h 2793076"/>
              <a:gd name="connsiteX183" fmla="*/ 2563158 w 4384283"/>
              <a:gd name="connsiteY183" fmla="*/ 1824260 h 2793076"/>
              <a:gd name="connsiteX184" fmla="*/ 2538449 w 4384283"/>
              <a:gd name="connsiteY184" fmla="*/ 1799503 h 2793076"/>
              <a:gd name="connsiteX185" fmla="*/ 2485103 w 4384283"/>
              <a:gd name="connsiteY185" fmla="*/ 1798868 h 2793076"/>
              <a:gd name="connsiteX186" fmla="*/ 2460014 w 4384283"/>
              <a:gd name="connsiteY186" fmla="*/ 1824006 h 2793076"/>
              <a:gd name="connsiteX187" fmla="*/ 2485103 w 4384283"/>
              <a:gd name="connsiteY187" fmla="*/ 1849143 h 2793076"/>
              <a:gd name="connsiteX188" fmla="*/ 2510192 w 4384283"/>
              <a:gd name="connsiteY188" fmla="*/ 1824006 h 2793076"/>
              <a:gd name="connsiteX189" fmla="*/ 2485103 w 4384283"/>
              <a:gd name="connsiteY189" fmla="*/ 1798868 h 2793076"/>
              <a:gd name="connsiteX190" fmla="*/ 2645142 w 4384283"/>
              <a:gd name="connsiteY190" fmla="*/ 1797979 h 2793076"/>
              <a:gd name="connsiteX191" fmla="*/ 2618659 w 4384283"/>
              <a:gd name="connsiteY191" fmla="*/ 1824513 h 2793076"/>
              <a:gd name="connsiteX192" fmla="*/ 2645142 w 4384283"/>
              <a:gd name="connsiteY192" fmla="*/ 1851048 h 2793076"/>
              <a:gd name="connsiteX193" fmla="*/ 2671625 w 4384283"/>
              <a:gd name="connsiteY193" fmla="*/ 1824513 h 2793076"/>
              <a:gd name="connsiteX194" fmla="*/ 2645142 w 4384283"/>
              <a:gd name="connsiteY194" fmla="*/ 1797979 h 2793076"/>
              <a:gd name="connsiteX195" fmla="*/ 2378410 w 4384283"/>
              <a:gd name="connsiteY195" fmla="*/ 1762177 h 2793076"/>
              <a:gd name="connsiteX196" fmla="*/ 2369920 w 4384283"/>
              <a:gd name="connsiteY196" fmla="*/ 1770683 h 2793076"/>
              <a:gd name="connsiteX197" fmla="*/ 2378410 w 4384283"/>
              <a:gd name="connsiteY197" fmla="*/ 1779189 h 2793076"/>
              <a:gd name="connsiteX198" fmla="*/ 2386900 w 4384283"/>
              <a:gd name="connsiteY198" fmla="*/ 1770683 h 2793076"/>
              <a:gd name="connsiteX199" fmla="*/ 2378410 w 4384283"/>
              <a:gd name="connsiteY199" fmla="*/ 1762177 h 2793076"/>
              <a:gd name="connsiteX200" fmla="*/ 2431757 w 4384283"/>
              <a:gd name="connsiteY200" fmla="*/ 1752655 h 2793076"/>
              <a:gd name="connsiteX201" fmla="*/ 2413763 w 4384283"/>
              <a:gd name="connsiteY201" fmla="*/ 1770556 h 2793076"/>
              <a:gd name="connsiteX202" fmla="*/ 2431757 w 4384283"/>
              <a:gd name="connsiteY202" fmla="*/ 1788584 h 2793076"/>
              <a:gd name="connsiteX203" fmla="*/ 2449750 w 4384283"/>
              <a:gd name="connsiteY203" fmla="*/ 1770556 h 2793076"/>
              <a:gd name="connsiteX204" fmla="*/ 2431757 w 4384283"/>
              <a:gd name="connsiteY204" fmla="*/ 1752655 h 2793076"/>
              <a:gd name="connsiteX205" fmla="*/ 2591796 w 4384283"/>
              <a:gd name="connsiteY205" fmla="*/ 1746434 h 2793076"/>
              <a:gd name="connsiteX206" fmla="*/ 2567086 w 4384283"/>
              <a:gd name="connsiteY206" fmla="*/ 1771191 h 2793076"/>
              <a:gd name="connsiteX207" fmla="*/ 2591796 w 4384283"/>
              <a:gd name="connsiteY207" fmla="*/ 1795948 h 2793076"/>
              <a:gd name="connsiteX208" fmla="*/ 2616505 w 4384283"/>
              <a:gd name="connsiteY208" fmla="*/ 1771191 h 2793076"/>
              <a:gd name="connsiteX209" fmla="*/ 2591796 w 4384283"/>
              <a:gd name="connsiteY209" fmla="*/ 1746434 h 2793076"/>
              <a:gd name="connsiteX210" fmla="*/ 2538449 w 4384283"/>
              <a:gd name="connsiteY210" fmla="*/ 1746180 h 2793076"/>
              <a:gd name="connsiteX211" fmla="*/ 2513740 w 4384283"/>
              <a:gd name="connsiteY211" fmla="*/ 1770937 h 2793076"/>
              <a:gd name="connsiteX212" fmla="*/ 2538449 w 4384283"/>
              <a:gd name="connsiteY212" fmla="*/ 1795694 h 2793076"/>
              <a:gd name="connsiteX213" fmla="*/ 2563158 w 4384283"/>
              <a:gd name="connsiteY213" fmla="*/ 1770937 h 2793076"/>
              <a:gd name="connsiteX214" fmla="*/ 2538449 w 4384283"/>
              <a:gd name="connsiteY214" fmla="*/ 1746180 h 2793076"/>
              <a:gd name="connsiteX215" fmla="*/ 2645142 w 4384283"/>
              <a:gd name="connsiteY215" fmla="*/ 1744657 h 2793076"/>
              <a:gd name="connsiteX216" fmla="*/ 2618659 w 4384283"/>
              <a:gd name="connsiteY216" fmla="*/ 1771191 h 2793076"/>
              <a:gd name="connsiteX217" fmla="*/ 2645142 w 4384283"/>
              <a:gd name="connsiteY217" fmla="*/ 1797725 h 2793076"/>
              <a:gd name="connsiteX218" fmla="*/ 2671625 w 4384283"/>
              <a:gd name="connsiteY218" fmla="*/ 1771191 h 2793076"/>
              <a:gd name="connsiteX219" fmla="*/ 2645142 w 4384283"/>
              <a:gd name="connsiteY219" fmla="*/ 1744657 h 2793076"/>
              <a:gd name="connsiteX220" fmla="*/ 2485103 w 4384283"/>
              <a:gd name="connsiteY220" fmla="*/ 1744657 h 2793076"/>
              <a:gd name="connsiteX221" fmla="*/ 2459253 w 4384283"/>
              <a:gd name="connsiteY221" fmla="*/ 1770556 h 2793076"/>
              <a:gd name="connsiteX222" fmla="*/ 2485103 w 4384283"/>
              <a:gd name="connsiteY222" fmla="*/ 1796456 h 2793076"/>
              <a:gd name="connsiteX223" fmla="*/ 2510953 w 4384283"/>
              <a:gd name="connsiteY223" fmla="*/ 1770556 h 2793076"/>
              <a:gd name="connsiteX224" fmla="*/ 2485103 w 4384283"/>
              <a:gd name="connsiteY224" fmla="*/ 1744657 h 2793076"/>
              <a:gd name="connsiteX225" fmla="*/ 2698615 w 4384283"/>
              <a:gd name="connsiteY225" fmla="*/ 1744276 h 2793076"/>
              <a:gd name="connsiteX226" fmla="*/ 2698746 w 4384283"/>
              <a:gd name="connsiteY226" fmla="*/ 1744319 h 2793076"/>
              <a:gd name="connsiteX227" fmla="*/ 2698235 w 4384283"/>
              <a:gd name="connsiteY227" fmla="*/ 1744530 h 2793076"/>
              <a:gd name="connsiteX228" fmla="*/ 2698120 w 4384283"/>
              <a:gd name="connsiteY228" fmla="*/ 1744482 h 2793076"/>
              <a:gd name="connsiteX229" fmla="*/ 2325191 w 4384283"/>
              <a:gd name="connsiteY229" fmla="*/ 1711902 h 2793076"/>
              <a:gd name="connsiteX230" fmla="*/ 2316701 w 4384283"/>
              <a:gd name="connsiteY230" fmla="*/ 1720408 h 2793076"/>
              <a:gd name="connsiteX231" fmla="*/ 2325191 w 4384283"/>
              <a:gd name="connsiteY231" fmla="*/ 1728914 h 2793076"/>
              <a:gd name="connsiteX232" fmla="*/ 2333680 w 4384283"/>
              <a:gd name="connsiteY232" fmla="*/ 1720408 h 2793076"/>
              <a:gd name="connsiteX233" fmla="*/ 2325191 w 4384283"/>
              <a:gd name="connsiteY233" fmla="*/ 1711902 h 2793076"/>
              <a:gd name="connsiteX234" fmla="*/ 2378410 w 4384283"/>
              <a:gd name="connsiteY234" fmla="*/ 1694635 h 2793076"/>
              <a:gd name="connsiteX235" fmla="*/ 2355855 w 4384283"/>
              <a:gd name="connsiteY235" fmla="*/ 1717234 h 2793076"/>
              <a:gd name="connsiteX236" fmla="*/ 2378410 w 4384283"/>
              <a:gd name="connsiteY236" fmla="*/ 1739832 h 2793076"/>
              <a:gd name="connsiteX237" fmla="*/ 2400965 w 4384283"/>
              <a:gd name="connsiteY237" fmla="*/ 1717234 h 2793076"/>
              <a:gd name="connsiteX238" fmla="*/ 2378410 w 4384283"/>
              <a:gd name="connsiteY238" fmla="*/ 1694635 h 2793076"/>
              <a:gd name="connsiteX239" fmla="*/ 2591796 w 4384283"/>
              <a:gd name="connsiteY239" fmla="*/ 1693112 h 2793076"/>
              <a:gd name="connsiteX240" fmla="*/ 2567086 w 4384283"/>
              <a:gd name="connsiteY240" fmla="*/ 1717869 h 2793076"/>
              <a:gd name="connsiteX241" fmla="*/ 2591796 w 4384283"/>
              <a:gd name="connsiteY241" fmla="*/ 1742626 h 2793076"/>
              <a:gd name="connsiteX242" fmla="*/ 2616505 w 4384283"/>
              <a:gd name="connsiteY242" fmla="*/ 1717869 h 2793076"/>
              <a:gd name="connsiteX243" fmla="*/ 2591796 w 4384283"/>
              <a:gd name="connsiteY243" fmla="*/ 1693112 h 2793076"/>
              <a:gd name="connsiteX244" fmla="*/ 2538449 w 4384283"/>
              <a:gd name="connsiteY244" fmla="*/ 1692858 h 2793076"/>
              <a:gd name="connsiteX245" fmla="*/ 2513740 w 4384283"/>
              <a:gd name="connsiteY245" fmla="*/ 1717615 h 2793076"/>
              <a:gd name="connsiteX246" fmla="*/ 2538449 w 4384283"/>
              <a:gd name="connsiteY246" fmla="*/ 1742372 h 2793076"/>
              <a:gd name="connsiteX247" fmla="*/ 2563158 w 4384283"/>
              <a:gd name="connsiteY247" fmla="*/ 1717615 h 2793076"/>
              <a:gd name="connsiteX248" fmla="*/ 2538449 w 4384283"/>
              <a:gd name="connsiteY248" fmla="*/ 1692858 h 2793076"/>
              <a:gd name="connsiteX249" fmla="*/ 2431757 w 4384283"/>
              <a:gd name="connsiteY249" fmla="*/ 1692604 h 2793076"/>
              <a:gd name="connsiteX250" fmla="*/ 2407174 w 4384283"/>
              <a:gd name="connsiteY250" fmla="*/ 1717234 h 2793076"/>
              <a:gd name="connsiteX251" fmla="*/ 2431757 w 4384283"/>
              <a:gd name="connsiteY251" fmla="*/ 1741864 h 2793076"/>
              <a:gd name="connsiteX252" fmla="*/ 2456339 w 4384283"/>
              <a:gd name="connsiteY252" fmla="*/ 1717234 h 2793076"/>
              <a:gd name="connsiteX253" fmla="*/ 2431757 w 4384283"/>
              <a:gd name="connsiteY253" fmla="*/ 1692604 h 2793076"/>
              <a:gd name="connsiteX254" fmla="*/ 2645142 w 4384283"/>
              <a:gd name="connsiteY254" fmla="*/ 1691335 h 2793076"/>
              <a:gd name="connsiteX255" fmla="*/ 2618659 w 4384283"/>
              <a:gd name="connsiteY255" fmla="*/ 1717869 h 2793076"/>
              <a:gd name="connsiteX256" fmla="*/ 2645142 w 4384283"/>
              <a:gd name="connsiteY256" fmla="*/ 1744403 h 2793076"/>
              <a:gd name="connsiteX257" fmla="*/ 2671625 w 4384283"/>
              <a:gd name="connsiteY257" fmla="*/ 1717869 h 2793076"/>
              <a:gd name="connsiteX258" fmla="*/ 2645142 w 4384283"/>
              <a:gd name="connsiteY258" fmla="*/ 1691335 h 2793076"/>
              <a:gd name="connsiteX259" fmla="*/ 2751835 w 4384283"/>
              <a:gd name="connsiteY259" fmla="*/ 1690954 h 2793076"/>
              <a:gd name="connsiteX260" fmla="*/ 2752351 w 4384283"/>
              <a:gd name="connsiteY260" fmla="*/ 1691014 h 2793076"/>
              <a:gd name="connsiteX261" fmla="*/ 2751581 w 4384283"/>
              <a:gd name="connsiteY261" fmla="*/ 1691335 h 2793076"/>
              <a:gd name="connsiteX262" fmla="*/ 2751251 w 4384283"/>
              <a:gd name="connsiteY262" fmla="*/ 1691198 h 2793076"/>
              <a:gd name="connsiteX263" fmla="*/ 2485103 w 4384283"/>
              <a:gd name="connsiteY263" fmla="*/ 1690700 h 2793076"/>
              <a:gd name="connsiteX264" fmla="*/ 2458620 w 4384283"/>
              <a:gd name="connsiteY264" fmla="*/ 1717234 h 2793076"/>
              <a:gd name="connsiteX265" fmla="*/ 2485103 w 4384283"/>
              <a:gd name="connsiteY265" fmla="*/ 1743768 h 2793076"/>
              <a:gd name="connsiteX266" fmla="*/ 2511586 w 4384283"/>
              <a:gd name="connsiteY266" fmla="*/ 1717234 h 2793076"/>
              <a:gd name="connsiteX267" fmla="*/ 2485103 w 4384283"/>
              <a:gd name="connsiteY267" fmla="*/ 1690700 h 2793076"/>
              <a:gd name="connsiteX268" fmla="*/ 3124625 w 4384283"/>
              <a:gd name="connsiteY268" fmla="*/ 1648804 h 2793076"/>
              <a:gd name="connsiteX269" fmla="*/ 3108533 w 4384283"/>
              <a:gd name="connsiteY269" fmla="*/ 1664927 h 2793076"/>
              <a:gd name="connsiteX270" fmla="*/ 3124625 w 4384283"/>
              <a:gd name="connsiteY270" fmla="*/ 1681051 h 2793076"/>
              <a:gd name="connsiteX271" fmla="*/ 3140718 w 4384283"/>
              <a:gd name="connsiteY271" fmla="*/ 1664927 h 2793076"/>
              <a:gd name="connsiteX272" fmla="*/ 3124625 w 4384283"/>
              <a:gd name="connsiteY272" fmla="*/ 1648804 h 2793076"/>
              <a:gd name="connsiteX273" fmla="*/ 3071279 w 4384283"/>
              <a:gd name="connsiteY273" fmla="*/ 1646645 h 2793076"/>
              <a:gd name="connsiteX274" fmla="*/ 3053032 w 4384283"/>
              <a:gd name="connsiteY274" fmla="*/ 1664927 h 2793076"/>
              <a:gd name="connsiteX275" fmla="*/ 3071279 w 4384283"/>
              <a:gd name="connsiteY275" fmla="*/ 1683209 h 2793076"/>
              <a:gd name="connsiteX276" fmla="*/ 3089526 w 4384283"/>
              <a:gd name="connsiteY276" fmla="*/ 1664927 h 2793076"/>
              <a:gd name="connsiteX277" fmla="*/ 3071279 w 4384283"/>
              <a:gd name="connsiteY277" fmla="*/ 1646645 h 2793076"/>
              <a:gd name="connsiteX278" fmla="*/ 2271844 w 4384283"/>
              <a:gd name="connsiteY278" fmla="*/ 1645757 h 2793076"/>
              <a:gd name="connsiteX279" fmla="*/ 2253598 w 4384283"/>
              <a:gd name="connsiteY279" fmla="*/ 1664038 h 2793076"/>
              <a:gd name="connsiteX280" fmla="*/ 2271844 w 4384283"/>
              <a:gd name="connsiteY280" fmla="*/ 1682320 h 2793076"/>
              <a:gd name="connsiteX281" fmla="*/ 2290091 w 4384283"/>
              <a:gd name="connsiteY281" fmla="*/ 1664038 h 2793076"/>
              <a:gd name="connsiteX282" fmla="*/ 2271844 w 4384283"/>
              <a:gd name="connsiteY282" fmla="*/ 1645757 h 2793076"/>
              <a:gd name="connsiteX283" fmla="*/ 3017933 w 4384283"/>
              <a:gd name="connsiteY283" fmla="*/ 1644360 h 2793076"/>
              <a:gd name="connsiteX284" fmla="*/ 2997405 w 4384283"/>
              <a:gd name="connsiteY284" fmla="*/ 1664927 h 2793076"/>
              <a:gd name="connsiteX285" fmla="*/ 3017933 w 4384283"/>
              <a:gd name="connsiteY285" fmla="*/ 1685494 h 2793076"/>
              <a:gd name="connsiteX286" fmla="*/ 3038460 w 4384283"/>
              <a:gd name="connsiteY286" fmla="*/ 1664927 h 2793076"/>
              <a:gd name="connsiteX287" fmla="*/ 3017933 w 4384283"/>
              <a:gd name="connsiteY287" fmla="*/ 1644360 h 2793076"/>
              <a:gd name="connsiteX288" fmla="*/ 2325191 w 4384283"/>
              <a:gd name="connsiteY288" fmla="*/ 1643471 h 2793076"/>
              <a:gd name="connsiteX289" fmla="*/ 2304663 w 4384283"/>
              <a:gd name="connsiteY289" fmla="*/ 1664038 h 2793076"/>
              <a:gd name="connsiteX290" fmla="*/ 2325191 w 4384283"/>
              <a:gd name="connsiteY290" fmla="*/ 1684606 h 2793076"/>
              <a:gd name="connsiteX291" fmla="*/ 2345718 w 4384283"/>
              <a:gd name="connsiteY291" fmla="*/ 1664038 h 2793076"/>
              <a:gd name="connsiteX292" fmla="*/ 2325191 w 4384283"/>
              <a:gd name="connsiteY292" fmla="*/ 1643471 h 2793076"/>
              <a:gd name="connsiteX293" fmla="*/ 2964713 w 4384283"/>
              <a:gd name="connsiteY293" fmla="*/ 1642456 h 2793076"/>
              <a:gd name="connsiteX294" fmla="*/ 2942158 w 4384283"/>
              <a:gd name="connsiteY294" fmla="*/ 1665054 h 2793076"/>
              <a:gd name="connsiteX295" fmla="*/ 2964713 w 4384283"/>
              <a:gd name="connsiteY295" fmla="*/ 1687653 h 2793076"/>
              <a:gd name="connsiteX296" fmla="*/ 2987268 w 4384283"/>
              <a:gd name="connsiteY296" fmla="*/ 1665054 h 2793076"/>
              <a:gd name="connsiteX297" fmla="*/ 2964713 w 4384283"/>
              <a:gd name="connsiteY297" fmla="*/ 1642456 h 2793076"/>
              <a:gd name="connsiteX298" fmla="*/ 2378410 w 4384283"/>
              <a:gd name="connsiteY298" fmla="*/ 1641313 h 2793076"/>
              <a:gd name="connsiteX299" fmla="*/ 2355855 w 4384283"/>
              <a:gd name="connsiteY299" fmla="*/ 1663912 h 2793076"/>
              <a:gd name="connsiteX300" fmla="*/ 2378410 w 4384283"/>
              <a:gd name="connsiteY300" fmla="*/ 1686510 h 2793076"/>
              <a:gd name="connsiteX301" fmla="*/ 2400965 w 4384283"/>
              <a:gd name="connsiteY301" fmla="*/ 1663912 h 2793076"/>
              <a:gd name="connsiteX302" fmla="*/ 2378410 w 4384283"/>
              <a:gd name="connsiteY302" fmla="*/ 1641313 h 2793076"/>
              <a:gd name="connsiteX303" fmla="*/ 2911367 w 4384283"/>
              <a:gd name="connsiteY303" fmla="*/ 1640424 h 2793076"/>
              <a:gd name="connsiteX304" fmla="*/ 2886784 w 4384283"/>
              <a:gd name="connsiteY304" fmla="*/ 1665054 h 2793076"/>
              <a:gd name="connsiteX305" fmla="*/ 2911367 w 4384283"/>
              <a:gd name="connsiteY305" fmla="*/ 1689684 h 2793076"/>
              <a:gd name="connsiteX306" fmla="*/ 2935949 w 4384283"/>
              <a:gd name="connsiteY306" fmla="*/ 1665054 h 2793076"/>
              <a:gd name="connsiteX307" fmla="*/ 2911367 w 4384283"/>
              <a:gd name="connsiteY307" fmla="*/ 1640424 h 2793076"/>
              <a:gd name="connsiteX308" fmla="*/ 2858147 w 4384283"/>
              <a:gd name="connsiteY308" fmla="*/ 1640171 h 2793076"/>
              <a:gd name="connsiteX309" fmla="*/ 2833438 w 4384283"/>
              <a:gd name="connsiteY309" fmla="*/ 1664927 h 2793076"/>
              <a:gd name="connsiteX310" fmla="*/ 2858147 w 4384283"/>
              <a:gd name="connsiteY310" fmla="*/ 1689557 h 2793076"/>
              <a:gd name="connsiteX311" fmla="*/ 2882856 w 4384283"/>
              <a:gd name="connsiteY311" fmla="*/ 1664927 h 2793076"/>
              <a:gd name="connsiteX312" fmla="*/ 2858147 w 4384283"/>
              <a:gd name="connsiteY312" fmla="*/ 1640171 h 2793076"/>
              <a:gd name="connsiteX313" fmla="*/ 2804928 w 4384283"/>
              <a:gd name="connsiteY313" fmla="*/ 1640171 h 2793076"/>
              <a:gd name="connsiteX314" fmla="*/ 2780218 w 4384283"/>
              <a:gd name="connsiteY314" fmla="*/ 1664927 h 2793076"/>
              <a:gd name="connsiteX315" fmla="*/ 2804928 w 4384283"/>
              <a:gd name="connsiteY315" fmla="*/ 1689557 h 2793076"/>
              <a:gd name="connsiteX316" fmla="*/ 2829637 w 4384283"/>
              <a:gd name="connsiteY316" fmla="*/ 1664927 h 2793076"/>
              <a:gd name="connsiteX317" fmla="*/ 2804928 w 4384283"/>
              <a:gd name="connsiteY317" fmla="*/ 1640171 h 2793076"/>
              <a:gd name="connsiteX318" fmla="*/ 2591796 w 4384283"/>
              <a:gd name="connsiteY318" fmla="*/ 1639790 h 2793076"/>
              <a:gd name="connsiteX319" fmla="*/ 2567086 w 4384283"/>
              <a:gd name="connsiteY319" fmla="*/ 1664546 h 2793076"/>
              <a:gd name="connsiteX320" fmla="*/ 2591796 w 4384283"/>
              <a:gd name="connsiteY320" fmla="*/ 1689176 h 2793076"/>
              <a:gd name="connsiteX321" fmla="*/ 2616505 w 4384283"/>
              <a:gd name="connsiteY321" fmla="*/ 1664546 h 2793076"/>
              <a:gd name="connsiteX322" fmla="*/ 2591796 w 4384283"/>
              <a:gd name="connsiteY322" fmla="*/ 1639790 h 2793076"/>
              <a:gd name="connsiteX323" fmla="*/ 2538449 w 4384283"/>
              <a:gd name="connsiteY323" fmla="*/ 1639536 h 2793076"/>
              <a:gd name="connsiteX324" fmla="*/ 2513740 w 4384283"/>
              <a:gd name="connsiteY324" fmla="*/ 1664292 h 2793076"/>
              <a:gd name="connsiteX325" fmla="*/ 2538449 w 4384283"/>
              <a:gd name="connsiteY325" fmla="*/ 1688922 h 2793076"/>
              <a:gd name="connsiteX326" fmla="*/ 2563158 w 4384283"/>
              <a:gd name="connsiteY326" fmla="*/ 1664292 h 2793076"/>
              <a:gd name="connsiteX327" fmla="*/ 2538449 w 4384283"/>
              <a:gd name="connsiteY327" fmla="*/ 1639536 h 2793076"/>
              <a:gd name="connsiteX328" fmla="*/ 2431757 w 4384283"/>
              <a:gd name="connsiteY328" fmla="*/ 1639282 h 2793076"/>
              <a:gd name="connsiteX329" fmla="*/ 2407174 w 4384283"/>
              <a:gd name="connsiteY329" fmla="*/ 1663912 h 2793076"/>
              <a:gd name="connsiteX330" fmla="*/ 2431757 w 4384283"/>
              <a:gd name="connsiteY330" fmla="*/ 1688541 h 2793076"/>
              <a:gd name="connsiteX331" fmla="*/ 2456339 w 4384283"/>
              <a:gd name="connsiteY331" fmla="*/ 1663912 h 2793076"/>
              <a:gd name="connsiteX332" fmla="*/ 2431757 w 4384283"/>
              <a:gd name="connsiteY332" fmla="*/ 1639282 h 2793076"/>
              <a:gd name="connsiteX333" fmla="*/ 2751581 w 4384283"/>
              <a:gd name="connsiteY333" fmla="*/ 1638266 h 2793076"/>
              <a:gd name="connsiteX334" fmla="*/ 2725098 w 4384283"/>
              <a:gd name="connsiteY334" fmla="*/ 1664800 h 2793076"/>
              <a:gd name="connsiteX335" fmla="*/ 2732875 w 4384283"/>
              <a:gd name="connsiteY335" fmla="*/ 1683543 h 2793076"/>
              <a:gd name="connsiteX336" fmla="*/ 2751251 w 4384283"/>
              <a:gd name="connsiteY336" fmla="*/ 1691198 h 2793076"/>
              <a:gd name="connsiteX337" fmla="*/ 2733129 w 4384283"/>
              <a:gd name="connsiteY337" fmla="*/ 1698746 h 2793076"/>
              <a:gd name="connsiteX338" fmla="*/ 2725352 w 4384283"/>
              <a:gd name="connsiteY338" fmla="*/ 1717488 h 2793076"/>
              <a:gd name="connsiteX339" fmla="*/ 2732447 w 4384283"/>
              <a:gd name="connsiteY339" fmla="*/ 1735516 h 2793076"/>
              <a:gd name="connsiteX340" fmla="*/ 2723451 w 4384283"/>
              <a:gd name="connsiteY340" fmla="*/ 1761796 h 2793076"/>
              <a:gd name="connsiteX341" fmla="*/ 2713931 w 4384283"/>
              <a:gd name="connsiteY341" fmla="*/ 1749228 h 2793076"/>
              <a:gd name="connsiteX342" fmla="*/ 2698746 w 4384283"/>
              <a:gd name="connsiteY342" fmla="*/ 1744319 h 2793076"/>
              <a:gd name="connsiteX343" fmla="*/ 2716941 w 4384283"/>
              <a:gd name="connsiteY343" fmla="*/ 1736786 h 2793076"/>
              <a:gd name="connsiteX344" fmla="*/ 2724718 w 4384283"/>
              <a:gd name="connsiteY344" fmla="*/ 1717996 h 2793076"/>
              <a:gd name="connsiteX345" fmla="*/ 2698235 w 4384283"/>
              <a:gd name="connsiteY345" fmla="*/ 1691461 h 2793076"/>
              <a:gd name="connsiteX346" fmla="*/ 2671752 w 4384283"/>
              <a:gd name="connsiteY346" fmla="*/ 1717996 h 2793076"/>
              <a:gd name="connsiteX347" fmla="*/ 2679529 w 4384283"/>
              <a:gd name="connsiteY347" fmla="*/ 1736738 h 2793076"/>
              <a:gd name="connsiteX348" fmla="*/ 2698120 w 4384283"/>
              <a:gd name="connsiteY348" fmla="*/ 1744482 h 2793076"/>
              <a:gd name="connsiteX349" fmla="*/ 2679909 w 4384283"/>
              <a:gd name="connsiteY349" fmla="*/ 1752068 h 2793076"/>
              <a:gd name="connsiteX350" fmla="*/ 2672132 w 4384283"/>
              <a:gd name="connsiteY350" fmla="*/ 1770810 h 2793076"/>
              <a:gd name="connsiteX351" fmla="*/ 2698615 w 4384283"/>
              <a:gd name="connsiteY351" fmla="*/ 1797344 h 2793076"/>
              <a:gd name="connsiteX352" fmla="*/ 2712554 w 4384283"/>
              <a:gd name="connsiteY352" fmla="*/ 1793282 h 2793076"/>
              <a:gd name="connsiteX353" fmla="*/ 2710146 w 4384283"/>
              <a:gd name="connsiteY353" fmla="*/ 1800391 h 2793076"/>
              <a:gd name="connsiteX354" fmla="*/ 2698615 w 4384283"/>
              <a:gd name="connsiteY354" fmla="*/ 1797598 h 2793076"/>
              <a:gd name="connsiteX355" fmla="*/ 2672132 w 4384283"/>
              <a:gd name="connsiteY355" fmla="*/ 1824133 h 2793076"/>
              <a:gd name="connsiteX356" fmla="*/ 2693040 w 4384283"/>
              <a:gd name="connsiteY356" fmla="*/ 1850032 h 2793076"/>
              <a:gd name="connsiteX357" fmla="*/ 2691773 w 4384283"/>
              <a:gd name="connsiteY357" fmla="*/ 1853714 h 2793076"/>
              <a:gd name="connsiteX358" fmla="*/ 2673906 w 4384283"/>
              <a:gd name="connsiteY358" fmla="*/ 1877328 h 2793076"/>
              <a:gd name="connsiteX359" fmla="*/ 2678594 w 4384283"/>
              <a:gd name="connsiteY359" fmla="*/ 1891801 h 2793076"/>
              <a:gd name="connsiteX360" fmla="*/ 2668204 w 4384283"/>
              <a:gd name="connsiteY360" fmla="*/ 1921890 h 2793076"/>
              <a:gd name="connsiteX361" fmla="*/ 2645269 w 4384283"/>
              <a:gd name="connsiteY361" fmla="*/ 1906021 h 2793076"/>
              <a:gd name="connsiteX362" fmla="*/ 2620686 w 4384283"/>
              <a:gd name="connsiteY362" fmla="*/ 1930650 h 2793076"/>
              <a:gd name="connsiteX363" fmla="*/ 2645269 w 4384283"/>
              <a:gd name="connsiteY363" fmla="*/ 1955280 h 2793076"/>
              <a:gd name="connsiteX364" fmla="*/ 2657940 w 4384283"/>
              <a:gd name="connsiteY364" fmla="*/ 1951725 h 2793076"/>
              <a:gd name="connsiteX365" fmla="*/ 2654012 w 4384283"/>
              <a:gd name="connsiteY365" fmla="*/ 1963279 h 2793076"/>
              <a:gd name="connsiteX366" fmla="*/ 2645269 w 4384283"/>
              <a:gd name="connsiteY366" fmla="*/ 1961501 h 2793076"/>
              <a:gd name="connsiteX367" fmla="*/ 2622714 w 4384283"/>
              <a:gd name="connsiteY367" fmla="*/ 1984100 h 2793076"/>
              <a:gd name="connsiteX368" fmla="*/ 2639313 w 4384283"/>
              <a:gd name="connsiteY368" fmla="*/ 2005810 h 2793076"/>
              <a:gd name="connsiteX369" fmla="*/ 2533761 w 4384283"/>
              <a:gd name="connsiteY369" fmla="*/ 2312667 h 2793076"/>
              <a:gd name="connsiteX370" fmla="*/ 2535662 w 4384283"/>
              <a:gd name="connsiteY370" fmla="*/ 2328537 h 2793076"/>
              <a:gd name="connsiteX371" fmla="*/ 2549220 w 4384283"/>
              <a:gd name="connsiteY371" fmla="*/ 2335266 h 2793076"/>
              <a:gd name="connsiteX372" fmla="*/ 3330281 w 4384283"/>
              <a:gd name="connsiteY372" fmla="*/ 2335266 h 2793076"/>
              <a:gd name="connsiteX373" fmla="*/ 3344853 w 4384283"/>
              <a:gd name="connsiteY373" fmla="*/ 2329679 h 2793076"/>
              <a:gd name="connsiteX374" fmla="*/ 3353090 w 4384283"/>
              <a:gd name="connsiteY374" fmla="*/ 2316349 h 2793076"/>
              <a:gd name="connsiteX375" fmla="*/ 3388063 w 4384283"/>
              <a:gd name="connsiteY375" fmla="*/ 2142543 h 2793076"/>
              <a:gd name="connsiteX376" fmla="*/ 3575598 w 4384283"/>
              <a:gd name="connsiteY376" fmla="*/ 2142543 h 2793076"/>
              <a:gd name="connsiteX377" fmla="*/ 3590171 w 4384283"/>
              <a:gd name="connsiteY377" fmla="*/ 2136957 h 2793076"/>
              <a:gd name="connsiteX378" fmla="*/ 3598407 w 4384283"/>
              <a:gd name="connsiteY378" fmla="*/ 2123754 h 2793076"/>
              <a:gd name="connsiteX379" fmla="*/ 3635407 w 4384283"/>
              <a:gd name="connsiteY379" fmla="*/ 1943981 h 2793076"/>
              <a:gd name="connsiteX380" fmla="*/ 3900745 w 4384283"/>
              <a:gd name="connsiteY380" fmla="*/ 1943981 h 2793076"/>
              <a:gd name="connsiteX381" fmla="*/ 3915444 w 4384283"/>
              <a:gd name="connsiteY381" fmla="*/ 1938395 h 2793076"/>
              <a:gd name="connsiteX382" fmla="*/ 3923680 w 4384283"/>
              <a:gd name="connsiteY382" fmla="*/ 1925064 h 2793076"/>
              <a:gd name="connsiteX383" fmla="*/ 3965622 w 4384283"/>
              <a:gd name="connsiteY383" fmla="*/ 1709870 h 2793076"/>
              <a:gd name="connsiteX384" fmla="*/ 3965876 w 4384283"/>
              <a:gd name="connsiteY384" fmla="*/ 1709997 h 2793076"/>
              <a:gd name="connsiteX385" fmla="*/ 3962581 w 4384283"/>
              <a:gd name="connsiteY385" fmla="*/ 1696032 h 2793076"/>
              <a:gd name="connsiteX386" fmla="*/ 3949656 w 4384283"/>
              <a:gd name="connsiteY386" fmla="*/ 1690192 h 2793076"/>
              <a:gd name="connsiteX387" fmla="*/ 2764506 w 4384283"/>
              <a:gd name="connsiteY387" fmla="*/ 1690192 h 2793076"/>
              <a:gd name="connsiteX388" fmla="*/ 2757283 w 4384283"/>
              <a:gd name="connsiteY388" fmla="*/ 1691589 h 2793076"/>
              <a:gd name="connsiteX389" fmla="*/ 2752351 w 4384283"/>
              <a:gd name="connsiteY389" fmla="*/ 1691014 h 2793076"/>
              <a:gd name="connsiteX390" fmla="*/ 2770287 w 4384283"/>
              <a:gd name="connsiteY390" fmla="*/ 1683543 h 2793076"/>
              <a:gd name="connsiteX391" fmla="*/ 2778064 w 4384283"/>
              <a:gd name="connsiteY391" fmla="*/ 1664800 h 2793076"/>
              <a:gd name="connsiteX392" fmla="*/ 2751581 w 4384283"/>
              <a:gd name="connsiteY392" fmla="*/ 1638266 h 2793076"/>
              <a:gd name="connsiteX393" fmla="*/ 2698235 w 4384283"/>
              <a:gd name="connsiteY393" fmla="*/ 1638266 h 2793076"/>
              <a:gd name="connsiteX394" fmla="*/ 2671752 w 4384283"/>
              <a:gd name="connsiteY394" fmla="*/ 1664800 h 2793076"/>
              <a:gd name="connsiteX395" fmla="*/ 2698235 w 4384283"/>
              <a:gd name="connsiteY395" fmla="*/ 1691335 h 2793076"/>
              <a:gd name="connsiteX396" fmla="*/ 2724718 w 4384283"/>
              <a:gd name="connsiteY396" fmla="*/ 1664800 h 2793076"/>
              <a:gd name="connsiteX397" fmla="*/ 2698235 w 4384283"/>
              <a:gd name="connsiteY397" fmla="*/ 1638266 h 2793076"/>
              <a:gd name="connsiteX398" fmla="*/ 2645142 w 4384283"/>
              <a:gd name="connsiteY398" fmla="*/ 1638012 h 2793076"/>
              <a:gd name="connsiteX399" fmla="*/ 2618659 w 4384283"/>
              <a:gd name="connsiteY399" fmla="*/ 1664546 h 2793076"/>
              <a:gd name="connsiteX400" fmla="*/ 2645142 w 4384283"/>
              <a:gd name="connsiteY400" fmla="*/ 1691081 h 2793076"/>
              <a:gd name="connsiteX401" fmla="*/ 2671625 w 4384283"/>
              <a:gd name="connsiteY401" fmla="*/ 1664546 h 2793076"/>
              <a:gd name="connsiteX402" fmla="*/ 2645142 w 4384283"/>
              <a:gd name="connsiteY402" fmla="*/ 1638012 h 2793076"/>
              <a:gd name="connsiteX403" fmla="*/ 2485103 w 4384283"/>
              <a:gd name="connsiteY403" fmla="*/ 1637377 h 2793076"/>
              <a:gd name="connsiteX404" fmla="*/ 2458620 w 4384283"/>
              <a:gd name="connsiteY404" fmla="*/ 1663912 h 2793076"/>
              <a:gd name="connsiteX405" fmla="*/ 2485103 w 4384283"/>
              <a:gd name="connsiteY405" fmla="*/ 1690446 h 2793076"/>
              <a:gd name="connsiteX406" fmla="*/ 2511586 w 4384283"/>
              <a:gd name="connsiteY406" fmla="*/ 1663912 h 2793076"/>
              <a:gd name="connsiteX407" fmla="*/ 2485103 w 4384283"/>
              <a:gd name="connsiteY407" fmla="*/ 1637377 h 2793076"/>
              <a:gd name="connsiteX408" fmla="*/ 3231191 w 4384283"/>
              <a:gd name="connsiteY408" fmla="*/ 1600813 h 2793076"/>
              <a:gd name="connsiteX409" fmla="*/ 3220294 w 4384283"/>
              <a:gd name="connsiteY409" fmla="*/ 1611732 h 2793076"/>
              <a:gd name="connsiteX410" fmla="*/ 3231191 w 4384283"/>
              <a:gd name="connsiteY410" fmla="*/ 1622650 h 2793076"/>
              <a:gd name="connsiteX411" fmla="*/ 3242089 w 4384283"/>
              <a:gd name="connsiteY411" fmla="*/ 1611732 h 2793076"/>
              <a:gd name="connsiteX412" fmla="*/ 3231191 w 4384283"/>
              <a:gd name="connsiteY412" fmla="*/ 1600813 h 2793076"/>
              <a:gd name="connsiteX413" fmla="*/ 3177845 w 4384283"/>
              <a:gd name="connsiteY413" fmla="*/ 1598274 h 2793076"/>
              <a:gd name="connsiteX414" fmla="*/ 3164413 w 4384283"/>
              <a:gd name="connsiteY414" fmla="*/ 1611732 h 2793076"/>
              <a:gd name="connsiteX415" fmla="*/ 3177845 w 4384283"/>
              <a:gd name="connsiteY415" fmla="*/ 1625189 h 2793076"/>
              <a:gd name="connsiteX416" fmla="*/ 3191277 w 4384283"/>
              <a:gd name="connsiteY416" fmla="*/ 1611732 h 2793076"/>
              <a:gd name="connsiteX417" fmla="*/ 3177845 w 4384283"/>
              <a:gd name="connsiteY417" fmla="*/ 1598274 h 2793076"/>
              <a:gd name="connsiteX418" fmla="*/ 2165405 w 4384283"/>
              <a:gd name="connsiteY418" fmla="*/ 1597259 h 2793076"/>
              <a:gd name="connsiteX419" fmla="*/ 2152100 w 4384283"/>
              <a:gd name="connsiteY419" fmla="*/ 1610589 h 2793076"/>
              <a:gd name="connsiteX420" fmla="*/ 2165405 w 4384283"/>
              <a:gd name="connsiteY420" fmla="*/ 1623920 h 2793076"/>
              <a:gd name="connsiteX421" fmla="*/ 2178710 w 4384283"/>
              <a:gd name="connsiteY421" fmla="*/ 1610589 h 2793076"/>
              <a:gd name="connsiteX422" fmla="*/ 2165405 w 4384283"/>
              <a:gd name="connsiteY422" fmla="*/ 1597259 h 2793076"/>
              <a:gd name="connsiteX423" fmla="*/ 3124625 w 4384283"/>
              <a:gd name="connsiteY423" fmla="*/ 1595735 h 2793076"/>
              <a:gd name="connsiteX424" fmla="*/ 3108786 w 4384283"/>
              <a:gd name="connsiteY424" fmla="*/ 1611605 h 2793076"/>
              <a:gd name="connsiteX425" fmla="*/ 3124625 w 4384283"/>
              <a:gd name="connsiteY425" fmla="*/ 1627475 h 2793076"/>
              <a:gd name="connsiteX426" fmla="*/ 3140464 w 4384283"/>
              <a:gd name="connsiteY426" fmla="*/ 1611605 h 2793076"/>
              <a:gd name="connsiteX427" fmla="*/ 3124625 w 4384283"/>
              <a:gd name="connsiteY427" fmla="*/ 1595735 h 2793076"/>
              <a:gd name="connsiteX428" fmla="*/ 2218625 w 4384283"/>
              <a:gd name="connsiteY428" fmla="*/ 1594720 h 2793076"/>
              <a:gd name="connsiteX429" fmla="*/ 2202785 w 4384283"/>
              <a:gd name="connsiteY429" fmla="*/ 1610589 h 2793076"/>
              <a:gd name="connsiteX430" fmla="*/ 2218625 w 4384283"/>
              <a:gd name="connsiteY430" fmla="*/ 1626459 h 2793076"/>
              <a:gd name="connsiteX431" fmla="*/ 2234464 w 4384283"/>
              <a:gd name="connsiteY431" fmla="*/ 1610589 h 2793076"/>
              <a:gd name="connsiteX432" fmla="*/ 2218625 w 4384283"/>
              <a:gd name="connsiteY432" fmla="*/ 1594720 h 2793076"/>
              <a:gd name="connsiteX433" fmla="*/ 3071279 w 4384283"/>
              <a:gd name="connsiteY433" fmla="*/ 1593577 h 2793076"/>
              <a:gd name="connsiteX434" fmla="*/ 3053286 w 4384283"/>
              <a:gd name="connsiteY434" fmla="*/ 1611605 h 2793076"/>
              <a:gd name="connsiteX435" fmla="*/ 3071279 w 4384283"/>
              <a:gd name="connsiteY435" fmla="*/ 1629633 h 2793076"/>
              <a:gd name="connsiteX436" fmla="*/ 3089272 w 4384283"/>
              <a:gd name="connsiteY436" fmla="*/ 1611605 h 2793076"/>
              <a:gd name="connsiteX437" fmla="*/ 3071279 w 4384283"/>
              <a:gd name="connsiteY437" fmla="*/ 1593577 h 2793076"/>
              <a:gd name="connsiteX438" fmla="*/ 2271971 w 4384283"/>
              <a:gd name="connsiteY438" fmla="*/ 1592815 h 2793076"/>
              <a:gd name="connsiteX439" fmla="*/ 2253978 w 4384283"/>
              <a:gd name="connsiteY439" fmla="*/ 1610843 h 2793076"/>
              <a:gd name="connsiteX440" fmla="*/ 2271971 w 4384283"/>
              <a:gd name="connsiteY440" fmla="*/ 1628871 h 2793076"/>
              <a:gd name="connsiteX441" fmla="*/ 2289964 w 4384283"/>
              <a:gd name="connsiteY441" fmla="*/ 1610843 h 2793076"/>
              <a:gd name="connsiteX442" fmla="*/ 2271971 w 4384283"/>
              <a:gd name="connsiteY442" fmla="*/ 1592815 h 2793076"/>
              <a:gd name="connsiteX443" fmla="*/ 3017933 w 4384283"/>
              <a:gd name="connsiteY443" fmla="*/ 1591419 h 2793076"/>
              <a:gd name="connsiteX444" fmla="*/ 2997785 w 4384283"/>
              <a:gd name="connsiteY444" fmla="*/ 1611605 h 2793076"/>
              <a:gd name="connsiteX445" fmla="*/ 3017933 w 4384283"/>
              <a:gd name="connsiteY445" fmla="*/ 1631791 h 2793076"/>
              <a:gd name="connsiteX446" fmla="*/ 3038080 w 4384283"/>
              <a:gd name="connsiteY446" fmla="*/ 1611605 h 2793076"/>
              <a:gd name="connsiteX447" fmla="*/ 3017933 w 4384283"/>
              <a:gd name="connsiteY447" fmla="*/ 1591419 h 2793076"/>
              <a:gd name="connsiteX448" fmla="*/ 2325317 w 4384283"/>
              <a:gd name="connsiteY448" fmla="*/ 1590784 h 2793076"/>
              <a:gd name="connsiteX449" fmla="*/ 2305170 w 4384283"/>
              <a:gd name="connsiteY449" fmla="*/ 1610970 h 2793076"/>
              <a:gd name="connsiteX450" fmla="*/ 2325317 w 4384283"/>
              <a:gd name="connsiteY450" fmla="*/ 1631156 h 2793076"/>
              <a:gd name="connsiteX451" fmla="*/ 2345465 w 4384283"/>
              <a:gd name="connsiteY451" fmla="*/ 1610970 h 2793076"/>
              <a:gd name="connsiteX452" fmla="*/ 2325317 w 4384283"/>
              <a:gd name="connsiteY452" fmla="*/ 1590784 h 2793076"/>
              <a:gd name="connsiteX453" fmla="*/ 2964713 w 4384283"/>
              <a:gd name="connsiteY453" fmla="*/ 1589387 h 2793076"/>
              <a:gd name="connsiteX454" fmla="*/ 2942538 w 4384283"/>
              <a:gd name="connsiteY454" fmla="*/ 1611605 h 2793076"/>
              <a:gd name="connsiteX455" fmla="*/ 2964713 w 4384283"/>
              <a:gd name="connsiteY455" fmla="*/ 1633823 h 2793076"/>
              <a:gd name="connsiteX456" fmla="*/ 2986888 w 4384283"/>
              <a:gd name="connsiteY456" fmla="*/ 1611605 h 2793076"/>
              <a:gd name="connsiteX457" fmla="*/ 2964713 w 4384283"/>
              <a:gd name="connsiteY457" fmla="*/ 1589387 h 2793076"/>
              <a:gd name="connsiteX458" fmla="*/ 2378537 w 4384283"/>
              <a:gd name="connsiteY458" fmla="*/ 1588625 h 2793076"/>
              <a:gd name="connsiteX459" fmla="*/ 2356362 w 4384283"/>
              <a:gd name="connsiteY459" fmla="*/ 1610843 h 2793076"/>
              <a:gd name="connsiteX460" fmla="*/ 2378537 w 4384283"/>
              <a:gd name="connsiteY460" fmla="*/ 1633061 h 2793076"/>
              <a:gd name="connsiteX461" fmla="*/ 2400712 w 4384283"/>
              <a:gd name="connsiteY461" fmla="*/ 1610843 h 2793076"/>
              <a:gd name="connsiteX462" fmla="*/ 2378537 w 4384283"/>
              <a:gd name="connsiteY462" fmla="*/ 1588625 h 2793076"/>
              <a:gd name="connsiteX463" fmla="*/ 2911367 w 4384283"/>
              <a:gd name="connsiteY463" fmla="*/ 1587483 h 2793076"/>
              <a:gd name="connsiteX464" fmla="*/ 2887291 w 4384283"/>
              <a:gd name="connsiteY464" fmla="*/ 1611605 h 2793076"/>
              <a:gd name="connsiteX465" fmla="*/ 2911367 w 4384283"/>
              <a:gd name="connsiteY465" fmla="*/ 1635727 h 2793076"/>
              <a:gd name="connsiteX466" fmla="*/ 2935569 w 4384283"/>
              <a:gd name="connsiteY466" fmla="*/ 1611605 h 2793076"/>
              <a:gd name="connsiteX467" fmla="*/ 2911367 w 4384283"/>
              <a:gd name="connsiteY467" fmla="*/ 1587483 h 2793076"/>
              <a:gd name="connsiteX468" fmla="*/ 2858147 w 4384283"/>
              <a:gd name="connsiteY468" fmla="*/ 1586848 h 2793076"/>
              <a:gd name="connsiteX469" fmla="*/ 2833438 w 4384283"/>
              <a:gd name="connsiteY469" fmla="*/ 1611605 h 2793076"/>
              <a:gd name="connsiteX470" fmla="*/ 2858147 w 4384283"/>
              <a:gd name="connsiteY470" fmla="*/ 1636362 h 2793076"/>
              <a:gd name="connsiteX471" fmla="*/ 2882856 w 4384283"/>
              <a:gd name="connsiteY471" fmla="*/ 1611605 h 2793076"/>
              <a:gd name="connsiteX472" fmla="*/ 2858147 w 4384283"/>
              <a:gd name="connsiteY472" fmla="*/ 1586848 h 2793076"/>
              <a:gd name="connsiteX473" fmla="*/ 2804928 w 4384283"/>
              <a:gd name="connsiteY473" fmla="*/ 1586721 h 2793076"/>
              <a:gd name="connsiteX474" fmla="*/ 2780218 w 4384283"/>
              <a:gd name="connsiteY474" fmla="*/ 1611478 h 2793076"/>
              <a:gd name="connsiteX475" fmla="*/ 2804928 w 4384283"/>
              <a:gd name="connsiteY475" fmla="*/ 1636235 h 2793076"/>
              <a:gd name="connsiteX476" fmla="*/ 2829637 w 4384283"/>
              <a:gd name="connsiteY476" fmla="*/ 1611478 h 2793076"/>
              <a:gd name="connsiteX477" fmla="*/ 2804928 w 4384283"/>
              <a:gd name="connsiteY477" fmla="*/ 1586721 h 2793076"/>
              <a:gd name="connsiteX478" fmla="*/ 2431883 w 4384283"/>
              <a:gd name="connsiteY478" fmla="*/ 1586721 h 2793076"/>
              <a:gd name="connsiteX479" fmla="*/ 2407681 w 4384283"/>
              <a:gd name="connsiteY479" fmla="*/ 1610843 h 2793076"/>
              <a:gd name="connsiteX480" fmla="*/ 2431883 w 4384283"/>
              <a:gd name="connsiteY480" fmla="*/ 1634965 h 2793076"/>
              <a:gd name="connsiteX481" fmla="*/ 2456086 w 4384283"/>
              <a:gd name="connsiteY481" fmla="*/ 1610843 h 2793076"/>
              <a:gd name="connsiteX482" fmla="*/ 2431883 w 4384283"/>
              <a:gd name="connsiteY482" fmla="*/ 1586721 h 2793076"/>
              <a:gd name="connsiteX483" fmla="*/ 2591796 w 4384283"/>
              <a:gd name="connsiteY483" fmla="*/ 1586467 h 2793076"/>
              <a:gd name="connsiteX484" fmla="*/ 2567086 w 4384283"/>
              <a:gd name="connsiteY484" fmla="*/ 1611224 h 2793076"/>
              <a:gd name="connsiteX485" fmla="*/ 2591796 w 4384283"/>
              <a:gd name="connsiteY485" fmla="*/ 1635981 h 2793076"/>
              <a:gd name="connsiteX486" fmla="*/ 2616505 w 4384283"/>
              <a:gd name="connsiteY486" fmla="*/ 1611224 h 2793076"/>
              <a:gd name="connsiteX487" fmla="*/ 2591796 w 4384283"/>
              <a:gd name="connsiteY487" fmla="*/ 1586467 h 2793076"/>
              <a:gd name="connsiteX488" fmla="*/ 2538449 w 4384283"/>
              <a:gd name="connsiteY488" fmla="*/ 1586213 h 2793076"/>
              <a:gd name="connsiteX489" fmla="*/ 2513740 w 4384283"/>
              <a:gd name="connsiteY489" fmla="*/ 1610970 h 2793076"/>
              <a:gd name="connsiteX490" fmla="*/ 2538449 w 4384283"/>
              <a:gd name="connsiteY490" fmla="*/ 1635727 h 2793076"/>
              <a:gd name="connsiteX491" fmla="*/ 2563158 w 4384283"/>
              <a:gd name="connsiteY491" fmla="*/ 1610970 h 2793076"/>
              <a:gd name="connsiteX492" fmla="*/ 2538449 w 4384283"/>
              <a:gd name="connsiteY492" fmla="*/ 1586213 h 2793076"/>
              <a:gd name="connsiteX493" fmla="*/ 2485230 w 4384283"/>
              <a:gd name="connsiteY493" fmla="*/ 1585071 h 2793076"/>
              <a:gd name="connsiteX494" fmla="*/ 2459380 w 4384283"/>
              <a:gd name="connsiteY494" fmla="*/ 1610970 h 2793076"/>
              <a:gd name="connsiteX495" fmla="*/ 2485230 w 4384283"/>
              <a:gd name="connsiteY495" fmla="*/ 1636743 h 2793076"/>
              <a:gd name="connsiteX496" fmla="*/ 2511079 w 4384283"/>
              <a:gd name="connsiteY496" fmla="*/ 1610970 h 2793076"/>
              <a:gd name="connsiteX497" fmla="*/ 2485230 w 4384283"/>
              <a:gd name="connsiteY497" fmla="*/ 1585071 h 2793076"/>
              <a:gd name="connsiteX498" fmla="*/ 2751581 w 4384283"/>
              <a:gd name="connsiteY498" fmla="*/ 1584944 h 2793076"/>
              <a:gd name="connsiteX499" fmla="*/ 2725098 w 4384283"/>
              <a:gd name="connsiteY499" fmla="*/ 1611478 h 2793076"/>
              <a:gd name="connsiteX500" fmla="*/ 2751581 w 4384283"/>
              <a:gd name="connsiteY500" fmla="*/ 1638012 h 2793076"/>
              <a:gd name="connsiteX501" fmla="*/ 2778064 w 4384283"/>
              <a:gd name="connsiteY501" fmla="*/ 1611478 h 2793076"/>
              <a:gd name="connsiteX502" fmla="*/ 2751581 w 4384283"/>
              <a:gd name="connsiteY502" fmla="*/ 1584944 h 2793076"/>
              <a:gd name="connsiteX503" fmla="*/ 2698235 w 4384283"/>
              <a:gd name="connsiteY503" fmla="*/ 1584817 h 2793076"/>
              <a:gd name="connsiteX504" fmla="*/ 2671752 w 4384283"/>
              <a:gd name="connsiteY504" fmla="*/ 1611351 h 2793076"/>
              <a:gd name="connsiteX505" fmla="*/ 2698235 w 4384283"/>
              <a:gd name="connsiteY505" fmla="*/ 1637885 h 2793076"/>
              <a:gd name="connsiteX506" fmla="*/ 2724718 w 4384283"/>
              <a:gd name="connsiteY506" fmla="*/ 1611351 h 2793076"/>
              <a:gd name="connsiteX507" fmla="*/ 2698235 w 4384283"/>
              <a:gd name="connsiteY507" fmla="*/ 1584817 h 2793076"/>
              <a:gd name="connsiteX508" fmla="*/ 2645142 w 4384283"/>
              <a:gd name="connsiteY508" fmla="*/ 1584690 h 2793076"/>
              <a:gd name="connsiteX509" fmla="*/ 2618659 w 4384283"/>
              <a:gd name="connsiteY509" fmla="*/ 1611224 h 2793076"/>
              <a:gd name="connsiteX510" fmla="*/ 2645142 w 4384283"/>
              <a:gd name="connsiteY510" fmla="*/ 1637758 h 2793076"/>
              <a:gd name="connsiteX511" fmla="*/ 2671625 w 4384283"/>
              <a:gd name="connsiteY511" fmla="*/ 1611224 h 2793076"/>
              <a:gd name="connsiteX512" fmla="*/ 2645142 w 4384283"/>
              <a:gd name="connsiteY512" fmla="*/ 1584690 h 2793076"/>
              <a:gd name="connsiteX513" fmla="*/ 3284538 w 4384283"/>
              <a:gd name="connsiteY513" fmla="*/ 1550411 h 2793076"/>
              <a:gd name="connsiteX514" fmla="*/ 3276681 w 4384283"/>
              <a:gd name="connsiteY514" fmla="*/ 1558283 h 2793076"/>
              <a:gd name="connsiteX515" fmla="*/ 3284538 w 4384283"/>
              <a:gd name="connsiteY515" fmla="*/ 1566154 h 2793076"/>
              <a:gd name="connsiteX516" fmla="*/ 3292394 w 4384283"/>
              <a:gd name="connsiteY516" fmla="*/ 1558283 h 2793076"/>
              <a:gd name="connsiteX517" fmla="*/ 3284538 w 4384283"/>
              <a:gd name="connsiteY517" fmla="*/ 1550411 h 2793076"/>
              <a:gd name="connsiteX518" fmla="*/ 3231191 w 4384283"/>
              <a:gd name="connsiteY518" fmla="*/ 1547872 h 2793076"/>
              <a:gd name="connsiteX519" fmla="*/ 3220801 w 4384283"/>
              <a:gd name="connsiteY519" fmla="*/ 1558283 h 2793076"/>
              <a:gd name="connsiteX520" fmla="*/ 3231191 w 4384283"/>
              <a:gd name="connsiteY520" fmla="*/ 1568693 h 2793076"/>
              <a:gd name="connsiteX521" fmla="*/ 3241582 w 4384283"/>
              <a:gd name="connsiteY521" fmla="*/ 1558283 h 2793076"/>
              <a:gd name="connsiteX522" fmla="*/ 3231191 w 4384283"/>
              <a:gd name="connsiteY522" fmla="*/ 1547872 h 2793076"/>
              <a:gd name="connsiteX523" fmla="*/ 2112059 w 4384283"/>
              <a:gd name="connsiteY523" fmla="*/ 1546856 h 2793076"/>
              <a:gd name="connsiteX524" fmla="*/ 2101668 w 4384283"/>
              <a:gd name="connsiteY524" fmla="*/ 1557267 h 2793076"/>
              <a:gd name="connsiteX525" fmla="*/ 2112059 w 4384283"/>
              <a:gd name="connsiteY525" fmla="*/ 1567677 h 2793076"/>
              <a:gd name="connsiteX526" fmla="*/ 2122449 w 4384283"/>
              <a:gd name="connsiteY526" fmla="*/ 1557267 h 2793076"/>
              <a:gd name="connsiteX527" fmla="*/ 2112059 w 4384283"/>
              <a:gd name="connsiteY527" fmla="*/ 1546856 h 2793076"/>
              <a:gd name="connsiteX528" fmla="*/ 3177845 w 4384283"/>
              <a:gd name="connsiteY528" fmla="*/ 1545333 h 2793076"/>
              <a:gd name="connsiteX529" fmla="*/ 3164920 w 4384283"/>
              <a:gd name="connsiteY529" fmla="*/ 1558283 h 2793076"/>
              <a:gd name="connsiteX530" fmla="*/ 3177845 w 4384283"/>
              <a:gd name="connsiteY530" fmla="*/ 1571232 h 2793076"/>
              <a:gd name="connsiteX531" fmla="*/ 3190770 w 4384283"/>
              <a:gd name="connsiteY531" fmla="*/ 1558283 h 2793076"/>
              <a:gd name="connsiteX532" fmla="*/ 3177845 w 4384283"/>
              <a:gd name="connsiteY532" fmla="*/ 1545333 h 2793076"/>
              <a:gd name="connsiteX533" fmla="*/ 2165405 w 4384283"/>
              <a:gd name="connsiteY533" fmla="*/ 1544317 h 2793076"/>
              <a:gd name="connsiteX534" fmla="*/ 2152480 w 4384283"/>
              <a:gd name="connsiteY534" fmla="*/ 1557267 h 2793076"/>
              <a:gd name="connsiteX535" fmla="*/ 2165405 w 4384283"/>
              <a:gd name="connsiteY535" fmla="*/ 1570217 h 2793076"/>
              <a:gd name="connsiteX536" fmla="*/ 2178330 w 4384283"/>
              <a:gd name="connsiteY536" fmla="*/ 1557267 h 2793076"/>
              <a:gd name="connsiteX537" fmla="*/ 2165405 w 4384283"/>
              <a:gd name="connsiteY537" fmla="*/ 1544317 h 2793076"/>
              <a:gd name="connsiteX538" fmla="*/ 3124625 w 4384283"/>
              <a:gd name="connsiteY538" fmla="*/ 1543048 h 2793076"/>
              <a:gd name="connsiteX539" fmla="*/ 3109420 w 4384283"/>
              <a:gd name="connsiteY539" fmla="*/ 1558283 h 2793076"/>
              <a:gd name="connsiteX540" fmla="*/ 3124625 w 4384283"/>
              <a:gd name="connsiteY540" fmla="*/ 1573518 h 2793076"/>
              <a:gd name="connsiteX541" fmla="*/ 3139831 w 4384283"/>
              <a:gd name="connsiteY541" fmla="*/ 1558283 h 2793076"/>
              <a:gd name="connsiteX542" fmla="*/ 3124625 w 4384283"/>
              <a:gd name="connsiteY542" fmla="*/ 1543048 h 2793076"/>
              <a:gd name="connsiteX543" fmla="*/ 2218625 w 4384283"/>
              <a:gd name="connsiteY543" fmla="*/ 1542159 h 2793076"/>
              <a:gd name="connsiteX544" fmla="*/ 2203419 w 4384283"/>
              <a:gd name="connsiteY544" fmla="*/ 1557394 h 2793076"/>
              <a:gd name="connsiteX545" fmla="*/ 2218625 w 4384283"/>
              <a:gd name="connsiteY545" fmla="*/ 1572629 h 2793076"/>
              <a:gd name="connsiteX546" fmla="*/ 2233830 w 4384283"/>
              <a:gd name="connsiteY546" fmla="*/ 1557394 h 2793076"/>
              <a:gd name="connsiteX547" fmla="*/ 2218625 w 4384283"/>
              <a:gd name="connsiteY547" fmla="*/ 1542159 h 2793076"/>
              <a:gd name="connsiteX548" fmla="*/ 3071279 w 4384283"/>
              <a:gd name="connsiteY548" fmla="*/ 1540635 h 2793076"/>
              <a:gd name="connsiteX549" fmla="*/ 3053793 w 4384283"/>
              <a:gd name="connsiteY549" fmla="*/ 1558156 h 2793076"/>
              <a:gd name="connsiteX550" fmla="*/ 3071279 w 4384283"/>
              <a:gd name="connsiteY550" fmla="*/ 1575676 h 2793076"/>
              <a:gd name="connsiteX551" fmla="*/ 3088766 w 4384283"/>
              <a:gd name="connsiteY551" fmla="*/ 1558156 h 2793076"/>
              <a:gd name="connsiteX552" fmla="*/ 3071279 w 4384283"/>
              <a:gd name="connsiteY552" fmla="*/ 1540635 h 2793076"/>
              <a:gd name="connsiteX553" fmla="*/ 2271971 w 4384283"/>
              <a:gd name="connsiteY553" fmla="*/ 1540128 h 2793076"/>
              <a:gd name="connsiteX554" fmla="*/ 2254611 w 4384283"/>
              <a:gd name="connsiteY554" fmla="*/ 1557521 h 2793076"/>
              <a:gd name="connsiteX555" fmla="*/ 2271971 w 4384283"/>
              <a:gd name="connsiteY555" fmla="*/ 1574914 h 2793076"/>
              <a:gd name="connsiteX556" fmla="*/ 2289331 w 4384283"/>
              <a:gd name="connsiteY556" fmla="*/ 1557521 h 2793076"/>
              <a:gd name="connsiteX557" fmla="*/ 2271971 w 4384283"/>
              <a:gd name="connsiteY557" fmla="*/ 1540128 h 2793076"/>
              <a:gd name="connsiteX558" fmla="*/ 3017933 w 4384283"/>
              <a:gd name="connsiteY558" fmla="*/ 1538604 h 2793076"/>
              <a:gd name="connsiteX559" fmla="*/ 2998419 w 4384283"/>
              <a:gd name="connsiteY559" fmla="*/ 1558156 h 2793076"/>
              <a:gd name="connsiteX560" fmla="*/ 3017933 w 4384283"/>
              <a:gd name="connsiteY560" fmla="*/ 1577707 h 2793076"/>
              <a:gd name="connsiteX561" fmla="*/ 3037447 w 4384283"/>
              <a:gd name="connsiteY561" fmla="*/ 1558156 h 2793076"/>
              <a:gd name="connsiteX562" fmla="*/ 3017933 w 4384283"/>
              <a:gd name="connsiteY562" fmla="*/ 1538604 h 2793076"/>
              <a:gd name="connsiteX563" fmla="*/ 2325317 w 4384283"/>
              <a:gd name="connsiteY563" fmla="*/ 1537969 h 2793076"/>
              <a:gd name="connsiteX564" fmla="*/ 2305804 w 4384283"/>
              <a:gd name="connsiteY564" fmla="*/ 1557521 h 2793076"/>
              <a:gd name="connsiteX565" fmla="*/ 2325317 w 4384283"/>
              <a:gd name="connsiteY565" fmla="*/ 1577072 h 2793076"/>
              <a:gd name="connsiteX566" fmla="*/ 2344958 w 4384283"/>
              <a:gd name="connsiteY566" fmla="*/ 1557521 h 2793076"/>
              <a:gd name="connsiteX567" fmla="*/ 2325317 w 4384283"/>
              <a:gd name="connsiteY567" fmla="*/ 1537969 h 2793076"/>
              <a:gd name="connsiteX568" fmla="*/ 2964713 w 4384283"/>
              <a:gd name="connsiteY568" fmla="*/ 1536700 h 2793076"/>
              <a:gd name="connsiteX569" fmla="*/ 2943172 w 4384283"/>
              <a:gd name="connsiteY569" fmla="*/ 1558283 h 2793076"/>
              <a:gd name="connsiteX570" fmla="*/ 2964713 w 4384283"/>
              <a:gd name="connsiteY570" fmla="*/ 1579865 h 2793076"/>
              <a:gd name="connsiteX571" fmla="*/ 2986254 w 4384283"/>
              <a:gd name="connsiteY571" fmla="*/ 1558283 h 2793076"/>
              <a:gd name="connsiteX572" fmla="*/ 2964713 w 4384283"/>
              <a:gd name="connsiteY572" fmla="*/ 1536700 h 2793076"/>
              <a:gd name="connsiteX573" fmla="*/ 2378537 w 4384283"/>
              <a:gd name="connsiteY573" fmla="*/ 1535938 h 2793076"/>
              <a:gd name="connsiteX574" fmla="*/ 2356996 w 4384283"/>
              <a:gd name="connsiteY574" fmla="*/ 1557521 h 2793076"/>
              <a:gd name="connsiteX575" fmla="*/ 2378537 w 4384283"/>
              <a:gd name="connsiteY575" fmla="*/ 1579104 h 2793076"/>
              <a:gd name="connsiteX576" fmla="*/ 2400078 w 4384283"/>
              <a:gd name="connsiteY576" fmla="*/ 1557521 h 2793076"/>
              <a:gd name="connsiteX577" fmla="*/ 2378537 w 4384283"/>
              <a:gd name="connsiteY577" fmla="*/ 1535938 h 2793076"/>
              <a:gd name="connsiteX578" fmla="*/ 2058712 w 4384283"/>
              <a:gd name="connsiteY578" fmla="*/ 1535303 h 2793076"/>
              <a:gd name="connsiteX579" fmla="*/ 2054151 w 4384283"/>
              <a:gd name="connsiteY579" fmla="*/ 1539874 h 2793076"/>
              <a:gd name="connsiteX580" fmla="*/ 2058712 w 4384283"/>
              <a:gd name="connsiteY580" fmla="*/ 1544444 h 2793076"/>
              <a:gd name="connsiteX581" fmla="*/ 2063274 w 4384283"/>
              <a:gd name="connsiteY581" fmla="*/ 1539874 h 2793076"/>
              <a:gd name="connsiteX582" fmla="*/ 2058712 w 4384283"/>
              <a:gd name="connsiteY582" fmla="*/ 1535303 h 2793076"/>
              <a:gd name="connsiteX583" fmla="*/ 2911367 w 4384283"/>
              <a:gd name="connsiteY583" fmla="*/ 1534795 h 2793076"/>
              <a:gd name="connsiteX584" fmla="*/ 2887925 w 4384283"/>
              <a:gd name="connsiteY584" fmla="*/ 1558283 h 2793076"/>
              <a:gd name="connsiteX585" fmla="*/ 2911367 w 4384283"/>
              <a:gd name="connsiteY585" fmla="*/ 1581770 h 2793076"/>
              <a:gd name="connsiteX586" fmla="*/ 2934809 w 4384283"/>
              <a:gd name="connsiteY586" fmla="*/ 1558283 h 2793076"/>
              <a:gd name="connsiteX587" fmla="*/ 2911367 w 4384283"/>
              <a:gd name="connsiteY587" fmla="*/ 1534795 h 2793076"/>
              <a:gd name="connsiteX588" fmla="*/ 2431883 w 4384283"/>
              <a:gd name="connsiteY588" fmla="*/ 1534034 h 2793076"/>
              <a:gd name="connsiteX589" fmla="*/ 2408441 w 4384283"/>
              <a:gd name="connsiteY589" fmla="*/ 1557521 h 2793076"/>
              <a:gd name="connsiteX590" fmla="*/ 2431883 w 4384283"/>
              <a:gd name="connsiteY590" fmla="*/ 1581008 h 2793076"/>
              <a:gd name="connsiteX591" fmla="*/ 2455325 w 4384283"/>
              <a:gd name="connsiteY591" fmla="*/ 1557521 h 2793076"/>
              <a:gd name="connsiteX592" fmla="*/ 2431883 w 4384283"/>
              <a:gd name="connsiteY592" fmla="*/ 1534034 h 2793076"/>
              <a:gd name="connsiteX593" fmla="*/ 2858147 w 4384283"/>
              <a:gd name="connsiteY593" fmla="*/ 1533526 h 2793076"/>
              <a:gd name="connsiteX594" fmla="*/ 2833438 w 4384283"/>
              <a:gd name="connsiteY594" fmla="*/ 1558283 h 2793076"/>
              <a:gd name="connsiteX595" fmla="*/ 2858147 w 4384283"/>
              <a:gd name="connsiteY595" fmla="*/ 1583039 h 2793076"/>
              <a:gd name="connsiteX596" fmla="*/ 2882856 w 4384283"/>
              <a:gd name="connsiteY596" fmla="*/ 1558283 h 2793076"/>
              <a:gd name="connsiteX597" fmla="*/ 2858147 w 4384283"/>
              <a:gd name="connsiteY597" fmla="*/ 1533526 h 2793076"/>
              <a:gd name="connsiteX598" fmla="*/ 2804928 w 4384283"/>
              <a:gd name="connsiteY598" fmla="*/ 1533399 h 2793076"/>
              <a:gd name="connsiteX599" fmla="*/ 2780218 w 4384283"/>
              <a:gd name="connsiteY599" fmla="*/ 1558156 h 2793076"/>
              <a:gd name="connsiteX600" fmla="*/ 2804928 w 4384283"/>
              <a:gd name="connsiteY600" fmla="*/ 1582912 h 2793076"/>
              <a:gd name="connsiteX601" fmla="*/ 2829637 w 4384283"/>
              <a:gd name="connsiteY601" fmla="*/ 1558156 h 2793076"/>
              <a:gd name="connsiteX602" fmla="*/ 2804928 w 4384283"/>
              <a:gd name="connsiteY602" fmla="*/ 1533399 h 2793076"/>
              <a:gd name="connsiteX603" fmla="*/ 2591796 w 4384283"/>
              <a:gd name="connsiteY603" fmla="*/ 1533145 h 2793076"/>
              <a:gd name="connsiteX604" fmla="*/ 2567086 w 4384283"/>
              <a:gd name="connsiteY604" fmla="*/ 1557902 h 2793076"/>
              <a:gd name="connsiteX605" fmla="*/ 2591796 w 4384283"/>
              <a:gd name="connsiteY605" fmla="*/ 1582658 h 2793076"/>
              <a:gd name="connsiteX606" fmla="*/ 2616505 w 4384283"/>
              <a:gd name="connsiteY606" fmla="*/ 1557902 h 2793076"/>
              <a:gd name="connsiteX607" fmla="*/ 2591796 w 4384283"/>
              <a:gd name="connsiteY607" fmla="*/ 1533145 h 2793076"/>
              <a:gd name="connsiteX608" fmla="*/ 2538449 w 4384283"/>
              <a:gd name="connsiteY608" fmla="*/ 1532891 h 2793076"/>
              <a:gd name="connsiteX609" fmla="*/ 2513740 w 4384283"/>
              <a:gd name="connsiteY609" fmla="*/ 1557648 h 2793076"/>
              <a:gd name="connsiteX610" fmla="*/ 2538449 w 4384283"/>
              <a:gd name="connsiteY610" fmla="*/ 1582405 h 2793076"/>
              <a:gd name="connsiteX611" fmla="*/ 2563158 w 4384283"/>
              <a:gd name="connsiteY611" fmla="*/ 1557648 h 2793076"/>
              <a:gd name="connsiteX612" fmla="*/ 2538449 w 4384283"/>
              <a:gd name="connsiteY612" fmla="*/ 1532891 h 2793076"/>
              <a:gd name="connsiteX613" fmla="*/ 2485230 w 4384283"/>
              <a:gd name="connsiteY613" fmla="*/ 1532383 h 2793076"/>
              <a:gd name="connsiteX614" fmla="*/ 2460141 w 4384283"/>
              <a:gd name="connsiteY614" fmla="*/ 1557521 h 2793076"/>
              <a:gd name="connsiteX615" fmla="*/ 2485230 w 4384283"/>
              <a:gd name="connsiteY615" fmla="*/ 1582658 h 2793076"/>
              <a:gd name="connsiteX616" fmla="*/ 2510319 w 4384283"/>
              <a:gd name="connsiteY616" fmla="*/ 1557521 h 2793076"/>
              <a:gd name="connsiteX617" fmla="*/ 2485230 w 4384283"/>
              <a:gd name="connsiteY617" fmla="*/ 1532383 h 2793076"/>
              <a:gd name="connsiteX618" fmla="*/ 2751581 w 4384283"/>
              <a:gd name="connsiteY618" fmla="*/ 1531621 h 2793076"/>
              <a:gd name="connsiteX619" fmla="*/ 2725098 w 4384283"/>
              <a:gd name="connsiteY619" fmla="*/ 1558156 h 2793076"/>
              <a:gd name="connsiteX620" fmla="*/ 2751581 w 4384283"/>
              <a:gd name="connsiteY620" fmla="*/ 1584690 h 2793076"/>
              <a:gd name="connsiteX621" fmla="*/ 2778064 w 4384283"/>
              <a:gd name="connsiteY621" fmla="*/ 1558156 h 2793076"/>
              <a:gd name="connsiteX622" fmla="*/ 2751581 w 4384283"/>
              <a:gd name="connsiteY622" fmla="*/ 1531621 h 2793076"/>
              <a:gd name="connsiteX623" fmla="*/ 2698235 w 4384283"/>
              <a:gd name="connsiteY623" fmla="*/ 1531494 h 2793076"/>
              <a:gd name="connsiteX624" fmla="*/ 2671752 w 4384283"/>
              <a:gd name="connsiteY624" fmla="*/ 1558029 h 2793076"/>
              <a:gd name="connsiteX625" fmla="*/ 2698235 w 4384283"/>
              <a:gd name="connsiteY625" fmla="*/ 1584563 h 2793076"/>
              <a:gd name="connsiteX626" fmla="*/ 2724718 w 4384283"/>
              <a:gd name="connsiteY626" fmla="*/ 1558029 h 2793076"/>
              <a:gd name="connsiteX627" fmla="*/ 2698235 w 4384283"/>
              <a:gd name="connsiteY627" fmla="*/ 1531494 h 2793076"/>
              <a:gd name="connsiteX628" fmla="*/ 2645142 w 4384283"/>
              <a:gd name="connsiteY628" fmla="*/ 1531367 h 2793076"/>
              <a:gd name="connsiteX629" fmla="*/ 2618659 w 4384283"/>
              <a:gd name="connsiteY629" fmla="*/ 1557902 h 2793076"/>
              <a:gd name="connsiteX630" fmla="*/ 2645142 w 4384283"/>
              <a:gd name="connsiteY630" fmla="*/ 1584436 h 2793076"/>
              <a:gd name="connsiteX631" fmla="*/ 2671625 w 4384283"/>
              <a:gd name="connsiteY631" fmla="*/ 1557902 h 2793076"/>
              <a:gd name="connsiteX632" fmla="*/ 2645142 w 4384283"/>
              <a:gd name="connsiteY632" fmla="*/ 1531367 h 2793076"/>
              <a:gd name="connsiteX633" fmla="*/ 3337757 w 4384283"/>
              <a:gd name="connsiteY633" fmla="*/ 1499501 h 2793076"/>
              <a:gd name="connsiteX634" fmla="*/ 3332309 w 4384283"/>
              <a:gd name="connsiteY634" fmla="*/ 1504960 h 2793076"/>
              <a:gd name="connsiteX635" fmla="*/ 3337757 w 4384283"/>
              <a:gd name="connsiteY635" fmla="*/ 1510419 h 2793076"/>
              <a:gd name="connsiteX636" fmla="*/ 3343206 w 4384283"/>
              <a:gd name="connsiteY636" fmla="*/ 1504960 h 2793076"/>
              <a:gd name="connsiteX637" fmla="*/ 3337757 w 4384283"/>
              <a:gd name="connsiteY637" fmla="*/ 1499501 h 2793076"/>
              <a:gd name="connsiteX638" fmla="*/ 2007267 w 4384283"/>
              <a:gd name="connsiteY638" fmla="*/ 1498485 h 2793076"/>
              <a:gd name="connsiteX639" fmla="*/ 2001818 w 4384283"/>
              <a:gd name="connsiteY639" fmla="*/ 1503945 h 2793076"/>
              <a:gd name="connsiteX640" fmla="*/ 2007267 w 4384283"/>
              <a:gd name="connsiteY640" fmla="*/ 1509404 h 2793076"/>
              <a:gd name="connsiteX641" fmla="*/ 2012715 w 4384283"/>
              <a:gd name="connsiteY641" fmla="*/ 1503945 h 2793076"/>
              <a:gd name="connsiteX642" fmla="*/ 2007267 w 4384283"/>
              <a:gd name="connsiteY642" fmla="*/ 1498485 h 2793076"/>
              <a:gd name="connsiteX643" fmla="*/ 3284538 w 4384283"/>
              <a:gd name="connsiteY643" fmla="*/ 1497724 h 2793076"/>
              <a:gd name="connsiteX644" fmla="*/ 3277315 w 4384283"/>
              <a:gd name="connsiteY644" fmla="*/ 1504960 h 2793076"/>
              <a:gd name="connsiteX645" fmla="*/ 3284538 w 4384283"/>
              <a:gd name="connsiteY645" fmla="*/ 1512197 h 2793076"/>
              <a:gd name="connsiteX646" fmla="*/ 3291760 w 4384283"/>
              <a:gd name="connsiteY646" fmla="*/ 1504960 h 2793076"/>
              <a:gd name="connsiteX647" fmla="*/ 3284538 w 4384283"/>
              <a:gd name="connsiteY647" fmla="*/ 1497724 h 2793076"/>
              <a:gd name="connsiteX648" fmla="*/ 2058712 w 4384283"/>
              <a:gd name="connsiteY648" fmla="*/ 1496835 h 2793076"/>
              <a:gd name="connsiteX649" fmla="*/ 2051616 w 4384283"/>
              <a:gd name="connsiteY649" fmla="*/ 1503945 h 2793076"/>
              <a:gd name="connsiteX650" fmla="*/ 2058712 w 4384283"/>
              <a:gd name="connsiteY650" fmla="*/ 1511054 h 2793076"/>
              <a:gd name="connsiteX651" fmla="*/ 2065808 w 4384283"/>
              <a:gd name="connsiteY651" fmla="*/ 1503945 h 2793076"/>
              <a:gd name="connsiteX652" fmla="*/ 2058712 w 4384283"/>
              <a:gd name="connsiteY652" fmla="*/ 1496835 h 2793076"/>
              <a:gd name="connsiteX653" fmla="*/ 3231191 w 4384283"/>
              <a:gd name="connsiteY653" fmla="*/ 1495311 h 2793076"/>
              <a:gd name="connsiteX654" fmla="*/ 3221561 w 4384283"/>
              <a:gd name="connsiteY654" fmla="*/ 1504960 h 2793076"/>
              <a:gd name="connsiteX655" fmla="*/ 3231191 w 4384283"/>
              <a:gd name="connsiteY655" fmla="*/ 1514609 h 2793076"/>
              <a:gd name="connsiteX656" fmla="*/ 3240822 w 4384283"/>
              <a:gd name="connsiteY656" fmla="*/ 1504960 h 2793076"/>
              <a:gd name="connsiteX657" fmla="*/ 3231191 w 4384283"/>
              <a:gd name="connsiteY657" fmla="*/ 1495311 h 2793076"/>
              <a:gd name="connsiteX658" fmla="*/ 2112059 w 4384283"/>
              <a:gd name="connsiteY658" fmla="*/ 1494296 h 2793076"/>
              <a:gd name="connsiteX659" fmla="*/ 2102428 w 4384283"/>
              <a:gd name="connsiteY659" fmla="*/ 1503945 h 2793076"/>
              <a:gd name="connsiteX660" fmla="*/ 2112059 w 4384283"/>
              <a:gd name="connsiteY660" fmla="*/ 1513593 h 2793076"/>
              <a:gd name="connsiteX661" fmla="*/ 2121689 w 4384283"/>
              <a:gd name="connsiteY661" fmla="*/ 1503945 h 2793076"/>
              <a:gd name="connsiteX662" fmla="*/ 2112059 w 4384283"/>
              <a:gd name="connsiteY662" fmla="*/ 1494296 h 2793076"/>
              <a:gd name="connsiteX663" fmla="*/ 3177845 w 4384283"/>
              <a:gd name="connsiteY663" fmla="*/ 1492899 h 2793076"/>
              <a:gd name="connsiteX664" fmla="*/ 3165681 w 4384283"/>
              <a:gd name="connsiteY664" fmla="*/ 1505087 h 2793076"/>
              <a:gd name="connsiteX665" fmla="*/ 3177845 w 4384283"/>
              <a:gd name="connsiteY665" fmla="*/ 1517275 h 2793076"/>
              <a:gd name="connsiteX666" fmla="*/ 3190009 w 4384283"/>
              <a:gd name="connsiteY666" fmla="*/ 1505087 h 2793076"/>
              <a:gd name="connsiteX667" fmla="*/ 3177845 w 4384283"/>
              <a:gd name="connsiteY667" fmla="*/ 1492899 h 2793076"/>
              <a:gd name="connsiteX668" fmla="*/ 2165405 w 4384283"/>
              <a:gd name="connsiteY668" fmla="*/ 1491884 h 2793076"/>
              <a:gd name="connsiteX669" fmla="*/ 2153241 w 4384283"/>
              <a:gd name="connsiteY669" fmla="*/ 1504072 h 2793076"/>
              <a:gd name="connsiteX670" fmla="*/ 2165405 w 4384283"/>
              <a:gd name="connsiteY670" fmla="*/ 1516259 h 2793076"/>
              <a:gd name="connsiteX671" fmla="*/ 2177570 w 4384283"/>
              <a:gd name="connsiteY671" fmla="*/ 1504072 h 2793076"/>
              <a:gd name="connsiteX672" fmla="*/ 2165405 w 4384283"/>
              <a:gd name="connsiteY672" fmla="*/ 1491884 h 2793076"/>
              <a:gd name="connsiteX673" fmla="*/ 3124625 w 4384283"/>
              <a:gd name="connsiteY673" fmla="*/ 1490614 h 2793076"/>
              <a:gd name="connsiteX674" fmla="*/ 3110180 w 4384283"/>
              <a:gd name="connsiteY674" fmla="*/ 1504960 h 2793076"/>
              <a:gd name="connsiteX675" fmla="*/ 3124625 w 4384283"/>
              <a:gd name="connsiteY675" fmla="*/ 1519433 h 2793076"/>
              <a:gd name="connsiteX676" fmla="*/ 3139071 w 4384283"/>
              <a:gd name="connsiteY676" fmla="*/ 1504960 h 2793076"/>
              <a:gd name="connsiteX677" fmla="*/ 3124625 w 4384283"/>
              <a:gd name="connsiteY677" fmla="*/ 1490614 h 2793076"/>
              <a:gd name="connsiteX678" fmla="*/ 2218625 w 4384283"/>
              <a:gd name="connsiteY678" fmla="*/ 1489725 h 2793076"/>
              <a:gd name="connsiteX679" fmla="*/ 2204179 w 4384283"/>
              <a:gd name="connsiteY679" fmla="*/ 1504072 h 2793076"/>
              <a:gd name="connsiteX680" fmla="*/ 2218625 w 4384283"/>
              <a:gd name="connsiteY680" fmla="*/ 1518545 h 2793076"/>
              <a:gd name="connsiteX681" fmla="*/ 2233070 w 4384283"/>
              <a:gd name="connsiteY681" fmla="*/ 1504072 h 2793076"/>
              <a:gd name="connsiteX682" fmla="*/ 2218625 w 4384283"/>
              <a:gd name="connsiteY682" fmla="*/ 1489725 h 2793076"/>
              <a:gd name="connsiteX683" fmla="*/ 3071279 w 4384283"/>
              <a:gd name="connsiteY683" fmla="*/ 1488329 h 2793076"/>
              <a:gd name="connsiteX684" fmla="*/ 3054680 w 4384283"/>
              <a:gd name="connsiteY684" fmla="*/ 1504833 h 2793076"/>
              <a:gd name="connsiteX685" fmla="*/ 3071279 w 4384283"/>
              <a:gd name="connsiteY685" fmla="*/ 1521338 h 2793076"/>
              <a:gd name="connsiteX686" fmla="*/ 3087879 w 4384283"/>
              <a:gd name="connsiteY686" fmla="*/ 1504833 h 2793076"/>
              <a:gd name="connsiteX687" fmla="*/ 3071279 w 4384283"/>
              <a:gd name="connsiteY687" fmla="*/ 1488329 h 2793076"/>
              <a:gd name="connsiteX688" fmla="*/ 2271971 w 4384283"/>
              <a:gd name="connsiteY688" fmla="*/ 1487694 h 2793076"/>
              <a:gd name="connsiteX689" fmla="*/ 2255372 w 4384283"/>
              <a:gd name="connsiteY689" fmla="*/ 1504198 h 2793076"/>
              <a:gd name="connsiteX690" fmla="*/ 2271971 w 4384283"/>
              <a:gd name="connsiteY690" fmla="*/ 1520703 h 2793076"/>
              <a:gd name="connsiteX691" fmla="*/ 2288570 w 4384283"/>
              <a:gd name="connsiteY691" fmla="*/ 1504198 h 2793076"/>
              <a:gd name="connsiteX692" fmla="*/ 2271971 w 4384283"/>
              <a:gd name="connsiteY692" fmla="*/ 1487694 h 2793076"/>
              <a:gd name="connsiteX693" fmla="*/ 3017933 w 4384283"/>
              <a:gd name="connsiteY693" fmla="*/ 1486170 h 2793076"/>
              <a:gd name="connsiteX694" fmla="*/ 2999179 w 4384283"/>
              <a:gd name="connsiteY694" fmla="*/ 1504960 h 2793076"/>
              <a:gd name="connsiteX695" fmla="*/ 3017933 w 4384283"/>
              <a:gd name="connsiteY695" fmla="*/ 1523623 h 2793076"/>
              <a:gd name="connsiteX696" fmla="*/ 3036686 w 4384283"/>
              <a:gd name="connsiteY696" fmla="*/ 1504960 h 2793076"/>
              <a:gd name="connsiteX697" fmla="*/ 3017933 w 4384283"/>
              <a:gd name="connsiteY697" fmla="*/ 1486170 h 2793076"/>
              <a:gd name="connsiteX698" fmla="*/ 2325317 w 4384283"/>
              <a:gd name="connsiteY698" fmla="*/ 1485663 h 2793076"/>
              <a:gd name="connsiteX699" fmla="*/ 2306817 w 4384283"/>
              <a:gd name="connsiteY699" fmla="*/ 1504198 h 2793076"/>
              <a:gd name="connsiteX700" fmla="*/ 2325317 w 4384283"/>
              <a:gd name="connsiteY700" fmla="*/ 1522734 h 2793076"/>
              <a:gd name="connsiteX701" fmla="*/ 2343818 w 4384283"/>
              <a:gd name="connsiteY701" fmla="*/ 1504198 h 2793076"/>
              <a:gd name="connsiteX702" fmla="*/ 2325317 w 4384283"/>
              <a:gd name="connsiteY702" fmla="*/ 1485663 h 2793076"/>
              <a:gd name="connsiteX703" fmla="*/ 2964713 w 4384283"/>
              <a:gd name="connsiteY703" fmla="*/ 1484393 h 2793076"/>
              <a:gd name="connsiteX704" fmla="*/ 2944186 w 4384283"/>
              <a:gd name="connsiteY704" fmla="*/ 1504960 h 2793076"/>
              <a:gd name="connsiteX705" fmla="*/ 2964713 w 4384283"/>
              <a:gd name="connsiteY705" fmla="*/ 1525527 h 2793076"/>
              <a:gd name="connsiteX706" fmla="*/ 2985241 w 4384283"/>
              <a:gd name="connsiteY706" fmla="*/ 1504960 h 2793076"/>
              <a:gd name="connsiteX707" fmla="*/ 2964713 w 4384283"/>
              <a:gd name="connsiteY707" fmla="*/ 1484393 h 2793076"/>
              <a:gd name="connsiteX708" fmla="*/ 2378537 w 4384283"/>
              <a:gd name="connsiteY708" fmla="*/ 1483631 h 2793076"/>
              <a:gd name="connsiteX709" fmla="*/ 2358009 w 4384283"/>
              <a:gd name="connsiteY709" fmla="*/ 1504198 h 2793076"/>
              <a:gd name="connsiteX710" fmla="*/ 2378537 w 4384283"/>
              <a:gd name="connsiteY710" fmla="*/ 1524766 h 2793076"/>
              <a:gd name="connsiteX711" fmla="*/ 2399065 w 4384283"/>
              <a:gd name="connsiteY711" fmla="*/ 1504198 h 2793076"/>
              <a:gd name="connsiteX712" fmla="*/ 2378537 w 4384283"/>
              <a:gd name="connsiteY712" fmla="*/ 1483631 h 2793076"/>
              <a:gd name="connsiteX713" fmla="*/ 2911367 w 4384283"/>
              <a:gd name="connsiteY713" fmla="*/ 1482743 h 2793076"/>
              <a:gd name="connsiteX714" fmla="*/ 2889192 w 4384283"/>
              <a:gd name="connsiteY714" fmla="*/ 1504960 h 2793076"/>
              <a:gd name="connsiteX715" fmla="*/ 2911367 w 4384283"/>
              <a:gd name="connsiteY715" fmla="*/ 1527178 h 2793076"/>
              <a:gd name="connsiteX716" fmla="*/ 2933542 w 4384283"/>
              <a:gd name="connsiteY716" fmla="*/ 1504960 h 2793076"/>
              <a:gd name="connsiteX717" fmla="*/ 2911367 w 4384283"/>
              <a:gd name="connsiteY717" fmla="*/ 1482743 h 2793076"/>
              <a:gd name="connsiteX718" fmla="*/ 2431883 w 4384283"/>
              <a:gd name="connsiteY718" fmla="*/ 1481981 h 2793076"/>
              <a:gd name="connsiteX719" fmla="*/ 2409708 w 4384283"/>
              <a:gd name="connsiteY719" fmla="*/ 1504198 h 2793076"/>
              <a:gd name="connsiteX720" fmla="*/ 2431883 w 4384283"/>
              <a:gd name="connsiteY720" fmla="*/ 1526416 h 2793076"/>
              <a:gd name="connsiteX721" fmla="*/ 2454058 w 4384283"/>
              <a:gd name="connsiteY721" fmla="*/ 1504198 h 2793076"/>
              <a:gd name="connsiteX722" fmla="*/ 2431883 w 4384283"/>
              <a:gd name="connsiteY722" fmla="*/ 1481981 h 2793076"/>
              <a:gd name="connsiteX723" fmla="*/ 2858147 w 4384283"/>
              <a:gd name="connsiteY723" fmla="*/ 1481219 h 2793076"/>
              <a:gd name="connsiteX724" fmla="*/ 2834452 w 4384283"/>
              <a:gd name="connsiteY724" fmla="*/ 1504960 h 2793076"/>
              <a:gd name="connsiteX725" fmla="*/ 2858147 w 4384283"/>
              <a:gd name="connsiteY725" fmla="*/ 1528701 h 2793076"/>
              <a:gd name="connsiteX726" fmla="*/ 2881843 w 4384283"/>
              <a:gd name="connsiteY726" fmla="*/ 1504960 h 2793076"/>
              <a:gd name="connsiteX727" fmla="*/ 2858147 w 4384283"/>
              <a:gd name="connsiteY727" fmla="*/ 1481219 h 2793076"/>
              <a:gd name="connsiteX728" fmla="*/ 2485230 w 4384283"/>
              <a:gd name="connsiteY728" fmla="*/ 1480457 h 2793076"/>
              <a:gd name="connsiteX729" fmla="*/ 2461534 w 4384283"/>
              <a:gd name="connsiteY729" fmla="*/ 1504198 h 2793076"/>
              <a:gd name="connsiteX730" fmla="*/ 2485230 w 4384283"/>
              <a:gd name="connsiteY730" fmla="*/ 1527940 h 2793076"/>
              <a:gd name="connsiteX731" fmla="*/ 2508925 w 4384283"/>
              <a:gd name="connsiteY731" fmla="*/ 1504198 h 2793076"/>
              <a:gd name="connsiteX732" fmla="*/ 2485230 w 4384283"/>
              <a:gd name="connsiteY732" fmla="*/ 1480457 h 2793076"/>
              <a:gd name="connsiteX733" fmla="*/ 2751581 w 4384283"/>
              <a:gd name="connsiteY733" fmla="*/ 1480203 h 2793076"/>
              <a:gd name="connsiteX734" fmla="*/ 2726872 w 4384283"/>
              <a:gd name="connsiteY734" fmla="*/ 1504960 h 2793076"/>
              <a:gd name="connsiteX735" fmla="*/ 2751581 w 4384283"/>
              <a:gd name="connsiteY735" fmla="*/ 1529717 h 2793076"/>
              <a:gd name="connsiteX736" fmla="*/ 2776290 w 4384283"/>
              <a:gd name="connsiteY736" fmla="*/ 1504960 h 2793076"/>
              <a:gd name="connsiteX737" fmla="*/ 2751581 w 4384283"/>
              <a:gd name="connsiteY737" fmla="*/ 1480203 h 2793076"/>
              <a:gd name="connsiteX738" fmla="*/ 2804928 w 4384283"/>
              <a:gd name="connsiteY738" fmla="*/ 1480076 h 2793076"/>
              <a:gd name="connsiteX739" fmla="*/ 2780218 w 4384283"/>
              <a:gd name="connsiteY739" fmla="*/ 1504833 h 2793076"/>
              <a:gd name="connsiteX740" fmla="*/ 2804928 w 4384283"/>
              <a:gd name="connsiteY740" fmla="*/ 1529590 h 2793076"/>
              <a:gd name="connsiteX741" fmla="*/ 2829637 w 4384283"/>
              <a:gd name="connsiteY741" fmla="*/ 1504833 h 2793076"/>
              <a:gd name="connsiteX742" fmla="*/ 2804928 w 4384283"/>
              <a:gd name="connsiteY742" fmla="*/ 1480076 h 2793076"/>
              <a:gd name="connsiteX743" fmla="*/ 2698235 w 4384283"/>
              <a:gd name="connsiteY743" fmla="*/ 1479949 h 2793076"/>
              <a:gd name="connsiteX744" fmla="*/ 2673526 w 4384283"/>
              <a:gd name="connsiteY744" fmla="*/ 1504706 h 2793076"/>
              <a:gd name="connsiteX745" fmla="*/ 2698235 w 4384283"/>
              <a:gd name="connsiteY745" fmla="*/ 1529463 h 2793076"/>
              <a:gd name="connsiteX746" fmla="*/ 2722944 w 4384283"/>
              <a:gd name="connsiteY746" fmla="*/ 1504706 h 2793076"/>
              <a:gd name="connsiteX747" fmla="*/ 2698235 w 4384283"/>
              <a:gd name="connsiteY747" fmla="*/ 1479949 h 2793076"/>
              <a:gd name="connsiteX748" fmla="*/ 2645142 w 4384283"/>
              <a:gd name="connsiteY748" fmla="*/ 1479949 h 2793076"/>
              <a:gd name="connsiteX749" fmla="*/ 2620433 w 4384283"/>
              <a:gd name="connsiteY749" fmla="*/ 1504706 h 2793076"/>
              <a:gd name="connsiteX750" fmla="*/ 2645142 w 4384283"/>
              <a:gd name="connsiteY750" fmla="*/ 1529463 h 2793076"/>
              <a:gd name="connsiteX751" fmla="*/ 2669851 w 4384283"/>
              <a:gd name="connsiteY751" fmla="*/ 1504706 h 2793076"/>
              <a:gd name="connsiteX752" fmla="*/ 2645142 w 4384283"/>
              <a:gd name="connsiteY752" fmla="*/ 1479949 h 2793076"/>
              <a:gd name="connsiteX753" fmla="*/ 2591796 w 4384283"/>
              <a:gd name="connsiteY753" fmla="*/ 1479822 h 2793076"/>
              <a:gd name="connsiteX754" fmla="*/ 2567086 w 4384283"/>
              <a:gd name="connsiteY754" fmla="*/ 1504579 h 2793076"/>
              <a:gd name="connsiteX755" fmla="*/ 2591796 w 4384283"/>
              <a:gd name="connsiteY755" fmla="*/ 1529336 h 2793076"/>
              <a:gd name="connsiteX756" fmla="*/ 2616505 w 4384283"/>
              <a:gd name="connsiteY756" fmla="*/ 1504579 h 2793076"/>
              <a:gd name="connsiteX757" fmla="*/ 2591796 w 4384283"/>
              <a:gd name="connsiteY757" fmla="*/ 1479822 h 2793076"/>
              <a:gd name="connsiteX758" fmla="*/ 2538449 w 4384283"/>
              <a:gd name="connsiteY758" fmla="*/ 1479569 h 2793076"/>
              <a:gd name="connsiteX759" fmla="*/ 2513740 w 4384283"/>
              <a:gd name="connsiteY759" fmla="*/ 1504325 h 2793076"/>
              <a:gd name="connsiteX760" fmla="*/ 2538449 w 4384283"/>
              <a:gd name="connsiteY760" fmla="*/ 1529082 h 2793076"/>
              <a:gd name="connsiteX761" fmla="*/ 2563158 w 4384283"/>
              <a:gd name="connsiteY761" fmla="*/ 1504325 h 2793076"/>
              <a:gd name="connsiteX762" fmla="*/ 2538449 w 4384283"/>
              <a:gd name="connsiteY762" fmla="*/ 1479569 h 2793076"/>
              <a:gd name="connsiteX763" fmla="*/ 2860175 w 4384283"/>
              <a:gd name="connsiteY763" fmla="*/ 1434879 h 2793076"/>
              <a:gd name="connsiteX764" fmla="*/ 2843575 w 4384283"/>
              <a:gd name="connsiteY764" fmla="*/ 1451638 h 2793076"/>
              <a:gd name="connsiteX765" fmla="*/ 2860175 w 4384283"/>
              <a:gd name="connsiteY765" fmla="*/ 1468396 h 2793076"/>
              <a:gd name="connsiteX766" fmla="*/ 2876774 w 4384283"/>
              <a:gd name="connsiteY766" fmla="*/ 1451638 h 2793076"/>
              <a:gd name="connsiteX767" fmla="*/ 2860175 w 4384283"/>
              <a:gd name="connsiteY767" fmla="*/ 1434879 h 2793076"/>
              <a:gd name="connsiteX768" fmla="*/ 2537436 w 4384283"/>
              <a:gd name="connsiteY768" fmla="*/ 1434118 h 2793076"/>
              <a:gd name="connsiteX769" fmla="*/ 2520836 w 4384283"/>
              <a:gd name="connsiteY769" fmla="*/ 1450876 h 2793076"/>
              <a:gd name="connsiteX770" fmla="*/ 2537436 w 4384283"/>
              <a:gd name="connsiteY770" fmla="*/ 1467635 h 2793076"/>
              <a:gd name="connsiteX771" fmla="*/ 2554035 w 4384283"/>
              <a:gd name="connsiteY771" fmla="*/ 1450876 h 2793076"/>
              <a:gd name="connsiteX772" fmla="*/ 2537436 w 4384283"/>
              <a:gd name="connsiteY772" fmla="*/ 1434118 h 2793076"/>
              <a:gd name="connsiteX773" fmla="*/ 2804928 w 4384283"/>
              <a:gd name="connsiteY773" fmla="*/ 1428024 h 2793076"/>
              <a:gd name="connsiteX774" fmla="*/ 2781486 w 4384283"/>
              <a:gd name="connsiteY774" fmla="*/ 1451511 h 2793076"/>
              <a:gd name="connsiteX775" fmla="*/ 2804928 w 4384283"/>
              <a:gd name="connsiteY775" fmla="*/ 1474998 h 2793076"/>
              <a:gd name="connsiteX776" fmla="*/ 2828370 w 4384283"/>
              <a:gd name="connsiteY776" fmla="*/ 1451511 h 2793076"/>
              <a:gd name="connsiteX777" fmla="*/ 2804928 w 4384283"/>
              <a:gd name="connsiteY777" fmla="*/ 1428024 h 2793076"/>
              <a:gd name="connsiteX778" fmla="*/ 2751581 w 4384283"/>
              <a:gd name="connsiteY778" fmla="*/ 1427389 h 2793076"/>
              <a:gd name="connsiteX779" fmla="*/ 2727379 w 4384283"/>
              <a:gd name="connsiteY779" fmla="*/ 1451511 h 2793076"/>
              <a:gd name="connsiteX780" fmla="*/ 2751581 w 4384283"/>
              <a:gd name="connsiteY780" fmla="*/ 1475633 h 2793076"/>
              <a:gd name="connsiteX781" fmla="*/ 2775783 w 4384283"/>
              <a:gd name="connsiteY781" fmla="*/ 1451511 h 2793076"/>
              <a:gd name="connsiteX782" fmla="*/ 2751581 w 4384283"/>
              <a:gd name="connsiteY782" fmla="*/ 1427389 h 2793076"/>
              <a:gd name="connsiteX783" fmla="*/ 2591796 w 4384283"/>
              <a:gd name="connsiteY783" fmla="*/ 1427008 h 2793076"/>
              <a:gd name="connsiteX784" fmla="*/ 2567720 w 4384283"/>
              <a:gd name="connsiteY784" fmla="*/ 1451130 h 2793076"/>
              <a:gd name="connsiteX785" fmla="*/ 2591796 w 4384283"/>
              <a:gd name="connsiteY785" fmla="*/ 1475252 h 2793076"/>
              <a:gd name="connsiteX786" fmla="*/ 2615998 w 4384283"/>
              <a:gd name="connsiteY786" fmla="*/ 1451130 h 2793076"/>
              <a:gd name="connsiteX787" fmla="*/ 2591796 w 4384283"/>
              <a:gd name="connsiteY787" fmla="*/ 1427008 h 2793076"/>
              <a:gd name="connsiteX788" fmla="*/ 2698235 w 4384283"/>
              <a:gd name="connsiteY788" fmla="*/ 1426754 h 2793076"/>
              <a:gd name="connsiteX789" fmla="*/ 2673652 w 4384283"/>
              <a:gd name="connsiteY789" fmla="*/ 1451384 h 2793076"/>
              <a:gd name="connsiteX790" fmla="*/ 2698235 w 4384283"/>
              <a:gd name="connsiteY790" fmla="*/ 1476014 h 2793076"/>
              <a:gd name="connsiteX791" fmla="*/ 2722817 w 4384283"/>
              <a:gd name="connsiteY791" fmla="*/ 1451384 h 2793076"/>
              <a:gd name="connsiteX792" fmla="*/ 2698235 w 4384283"/>
              <a:gd name="connsiteY792" fmla="*/ 1426754 h 2793076"/>
              <a:gd name="connsiteX793" fmla="*/ 2645142 w 4384283"/>
              <a:gd name="connsiteY793" fmla="*/ 1426627 h 2793076"/>
              <a:gd name="connsiteX794" fmla="*/ 2620560 w 4384283"/>
              <a:gd name="connsiteY794" fmla="*/ 1451257 h 2793076"/>
              <a:gd name="connsiteX795" fmla="*/ 2645142 w 4384283"/>
              <a:gd name="connsiteY795" fmla="*/ 1475887 h 2793076"/>
              <a:gd name="connsiteX796" fmla="*/ 2669724 w 4384283"/>
              <a:gd name="connsiteY796" fmla="*/ 1451257 h 2793076"/>
              <a:gd name="connsiteX797" fmla="*/ 2645142 w 4384283"/>
              <a:gd name="connsiteY797" fmla="*/ 1426627 h 2793076"/>
              <a:gd name="connsiteX798" fmla="*/ 2842055 w 4384283"/>
              <a:gd name="connsiteY798" fmla="*/ 1389555 h 2793076"/>
              <a:gd name="connsiteX799" fmla="*/ 2833438 w 4384283"/>
              <a:gd name="connsiteY799" fmla="*/ 1398188 h 2793076"/>
              <a:gd name="connsiteX800" fmla="*/ 2842055 w 4384283"/>
              <a:gd name="connsiteY800" fmla="*/ 1406822 h 2793076"/>
              <a:gd name="connsiteX801" fmla="*/ 2850671 w 4384283"/>
              <a:gd name="connsiteY801" fmla="*/ 1398188 h 2793076"/>
              <a:gd name="connsiteX802" fmla="*/ 2842055 w 4384283"/>
              <a:gd name="connsiteY802" fmla="*/ 1389555 h 2793076"/>
              <a:gd name="connsiteX803" fmla="*/ 2554035 w 4384283"/>
              <a:gd name="connsiteY803" fmla="*/ 1388921 h 2793076"/>
              <a:gd name="connsiteX804" fmla="*/ 2545419 w 4384283"/>
              <a:gd name="connsiteY804" fmla="*/ 1397554 h 2793076"/>
              <a:gd name="connsiteX805" fmla="*/ 2554035 w 4384283"/>
              <a:gd name="connsiteY805" fmla="*/ 1406187 h 2793076"/>
              <a:gd name="connsiteX806" fmla="*/ 2562652 w 4384283"/>
              <a:gd name="connsiteY806" fmla="*/ 1397554 h 2793076"/>
              <a:gd name="connsiteX807" fmla="*/ 2554035 w 4384283"/>
              <a:gd name="connsiteY807" fmla="*/ 1388921 h 2793076"/>
              <a:gd name="connsiteX808" fmla="*/ 2805054 w 4384283"/>
              <a:gd name="connsiteY808" fmla="*/ 1381684 h 2793076"/>
              <a:gd name="connsiteX809" fmla="*/ 2788455 w 4384283"/>
              <a:gd name="connsiteY809" fmla="*/ 1398188 h 2793076"/>
              <a:gd name="connsiteX810" fmla="*/ 2805054 w 4384283"/>
              <a:gd name="connsiteY810" fmla="*/ 1414693 h 2793076"/>
              <a:gd name="connsiteX811" fmla="*/ 2821654 w 4384283"/>
              <a:gd name="connsiteY811" fmla="*/ 1398188 h 2793076"/>
              <a:gd name="connsiteX812" fmla="*/ 2805054 w 4384283"/>
              <a:gd name="connsiteY812" fmla="*/ 1381684 h 2793076"/>
              <a:gd name="connsiteX813" fmla="*/ 2591796 w 4384283"/>
              <a:gd name="connsiteY813" fmla="*/ 1381303 h 2793076"/>
              <a:gd name="connsiteX814" fmla="*/ 2575196 w 4384283"/>
              <a:gd name="connsiteY814" fmla="*/ 1397808 h 2793076"/>
              <a:gd name="connsiteX815" fmla="*/ 2591796 w 4384283"/>
              <a:gd name="connsiteY815" fmla="*/ 1414312 h 2793076"/>
              <a:gd name="connsiteX816" fmla="*/ 2608395 w 4384283"/>
              <a:gd name="connsiteY816" fmla="*/ 1397808 h 2793076"/>
              <a:gd name="connsiteX817" fmla="*/ 2591796 w 4384283"/>
              <a:gd name="connsiteY817" fmla="*/ 1381303 h 2793076"/>
              <a:gd name="connsiteX818" fmla="*/ 2751581 w 4384283"/>
              <a:gd name="connsiteY818" fmla="*/ 1375971 h 2793076"/>
              <a:gd name="connsiteX819" fmla="*/ 2729406 w 4384283"/>
              <a:gd name="connsiteY819" fmla="*/ 1398188 h 2793076"/>
              <a:gd name="connsiteX820" fmla="*/ 2751581 w 4384283"/>
              <a:gd name="connsiteY820" fmla="*/ 1420406 h 2793076"/>
              <a:gd name="connsiteX821" fmla="*/ 2773756 w 4384283"/>
              <a:gd name="connsiteY821" fmla="*/ 1398188 h 2793076"/>
              <a:gd name="connsiteX822" fmla="*/ 2751581 w 4384283"/>
              <a:gd name="connsiteY822" fmla="*/ 1375971 h 2793076"/>
              <a:gd name="connsiteX823" fmla="*/ 2698235 w 4384283"/>
              <a:gd name="connsiteY823" fmla="*/ 1375463 h 2793076"/>
              <a:gd name="connsiteX824" fmla="*/ 2675680 w 4384283"/>
              <a:gd name="connsiteY824" fmla="*/ 1398062 h 2793076"/>
              <a:gd name="connsiteX825" fmla="*/ 2698235 w 4384283"/>
              <a:gd name="connsiteY825" fmla="*/ 1420660 h 2793076"/>
              <a:gd name="connsiteX826" fmla="*/ 2720790 w 4384283"/>
              <a:gd name="connsiteY826" fmla="*/ 1398062 h 2793076"/>
              <a:gd name="connsiteX827" fmla="*/ 2698235 w 4384283"/>
              <a:gd name="connsiteY827" fmla="*/ 1375463 h 2793076"/>
              <a:gd name="connsiteX828" fmla="*/ 2645142 w 4384283"/>
              <a:gd name="connsiteY828" fmla="*/ 1375336 h 2793076"/>
              <a:gd name="connsiteX829" fmla="*/ 2622587 w 4384283"/>
              <a:gd name="connsiteY829" fmla="*/ 1397935 h 2793076"/>
              <a:gd name="connsiteX830" fmla="*/ 2645142 w 4384283"/>
              <a:gd name="connsiteY830" fmla="*/ 1420533 h 2793076"/>
              <a:gd name="connsiteX831" fmla="*/ 2667697 w 4384283"/>
              <a:gd name="connsiteY831" fmla="*/ 1397935 h 2793076"/>
              <a:gd name="connsiteX832" fmla="*/ 2645142 w 4384283"/>
              <a:gd name="connsiteY832" fmla="*/ 1375336 h 2793076"/>
              <a:gd name="connsiteX833" fmla="*/ 2804928 w 4384283"/>
              <a:gd name="connsiteY833" fmla="*/ 1328362 h 2793076"/>
              <a:gd name="connsiteX834" fmla="*/ 2788328 w 4384283"/>
              <a:gd name="connsiteY834" fmla="*/ 1344866 h 2793076"/>
              <a:gd name="connsiteX835" fmla="*/ 2804928 w 4384283"/>
              <a:gd name="connsiteY835" fmla="*/ 1361371 h 2793076"/>
              <a:gd name="connsiteX836" fmla="*/ 2821527 w 4384283"/>
              <a:gd name="connsiteY836" fmla="*/ 1344866 h 2793076"/>
              <a:gd name="connsiteX837" fmla="*/ 2804928 w 4384283"/>
              <a:gd name="connsiteY837" fmla="*/ 1328362 h 2793076"/>
              <a:gd name="connsiteX838" fmla="*/ 2591796 w 4384283"/>
              <a:gd name="connsiteY838" fmla="*/ 1327981 h 2793076"/>
              <a:gd name="connsiteX839" fmla="*/ 2575196 w 4384283"/>
              <a:gd name="connsiteY839" fmla="*/ 1344485 h 2793076"/>
              <a:gd name="connsiteX840" fmla="*/ 2591796 w 4384283"/>
              <a:gd name="connsiteY840" fmla="*/ 1360990 h 2793076"/>
              <a:gd name="connsiteX841" fmla="*/ 2608395 w 4384283"/>
              <a:gd name="connsiteY841" fmla="*/ 1344485 h 2793076"/>
              <a:gd name="connsiteX842" fmla="*/ 2591796 w 4384283"/>
              <a:gd name="connsiteY842" fmla="*/ 1327981 h 2793076"/>
              <a:gd name="connsiteX843" fmla="*/ 2751581 w 4384283"/>
              <a:gd name="connsiteY843" fmla="*/ 1324807 h 2793076"/>
              <a:gd name="connsiteX844" fmla="*/ 2731434 w 4384283"/>
              <a:gd name="connsiteY844" fmla="*/ 1344993 h 2793076"/>
              <a:gd name="connsiteX845" fmla="*/ 2751581 w 4384283"/>
              <a:gd name="connsiteY845" fmla="*/ 1365179 h 2793076"/>
              <a:gd name="connsiteX846" fmla="*/ 2771729 w 4384283"/>
              <a:gd name="connsiteY846" fmla="*/ 1344993 h 2793076"/>
              <a:gd name="connsiteX847" fmla="*/ 2751581 w 4384283"/>
              <a:gd name="connsiteY847" fmla="*/ 1324807 h 2793076"/>
              <a:gd name="connsiteX848" fmla="*/ 2698235 w 4384283"/>
              <a:gd name="connsiteY848" fmla="*/ 1324172 h 2793076"/>
              <a:gd name="connsiteX849" fmla="*/ 2677707 w 4384283"/>
              <a:gd name="connsiteY849" fmla="*/ 1344739 h 2793076"/>
              <a:gd name="connsiteX850" fmla="*/ 2698235 w 4384283"/>
              <a:gd name="connsiteY850" fmla="*/ 1365306 h 2793076"/>
              <a:gd name="connsiteX851" fmla="*/ 2718762 w 4384283"/>
              <a:gd name="connsiteY851" fmla="*/ 1344739 h 2793076"/>
              <a:gd name="connsiteX852" fmla="*/ 2698235 w 4384283"/>
              <a:gd name="connsiteY852" fmla="*/ 1324172 h 2793076"/>
              <a:gd name="connsiteX853" fmla="*/ 2645142 w 4384283"/>
              <a:gd name="connsiteY853" fmla="*/ 1324045 h 2793076"/>
              <a:gd name="connsiteX854" fmla="*/ 2624614 w 4384283"/>
              <a:gd name="connsiteY854" fmla="*/ 1344612 h 2793076"/>
              <a:gd name="connsiteX855" fmla="*/ 2645142 w 4384283"/>
              <a:gd name="connsiteY855" fmla="*/ 1365179 h 2793076"/>
              <a:gd name="connsiteX856" fmla="*/ 2665669 w 4384283"/>
              <a:gd name="connsiteY856" fmla="*/ 1344612 h 2793076"/>
              <a:gd name="connsiteX857" fmla="*/ 2645142 w 4384283"/>
              <a:gd name="connsiteY857" fmla="*/ 1324045 h 2793076"/>
              <a:gd name="connsiteX858" fmla="*/ 2797705 w 4384283"/>
              <a:gd name="connsiteY858" fmla="*/ 1279991 h 2793076"/>
              <a:gd name="connsiteX859" fmla="*/ 2786174 w 4384283"/>
              <a:gd name="connsiteY859" fmla="*/ 1291544 h 2793076"/>
              <a:gd name="connsiteX860" fmla="*/ 2797705 w 4384283"/>
              <a:gd name="connsiteY860" fmla="*/ 1303097 h 2793076"/>
              <a:gd name="connsiteX861" fmla="*/ 2809236 w 4384283"/>
              <a:gd name="connsiteY861" fmla="*/ 1291544 h 2793076"/>
              <a:gd name="connsiteX862" fmla="*/ 2797705 w 4384283"/>
              <a:gd name="connsiteY862" fmla="*/ 1279991 h 2793076"/>
              <a:gd name="connsiteX863" fmla="*/ 2599652 w 4384283"/>
              <a:gd name="connsiteY863" fmla="*/ 1279610 h 2793076"/>
              <a:gd name="connsiteX864" fmla="*/ 2588121 w 4384283"/>
              <a:gd name="connsiteY864" fmla="*/ 1291163 h 2793076"/>
              <a:gd name="connsiteX865" fmla="*/ 2599652 w 4384283"/>
              <a:gd name="connsiteY865" fmla="*/ 1302716 h 2793076"/>
              <a:gd name="connsiteX866" fmla="*/ 2611183 w 4384283"/>
              <a:gd name="connsiteY866" fmla="*/ 1291163 h 2793076"/>
              <a:gd name="connsiteX867" fmla="*/ 2599652 w 4384283"/>
              <a:gd name="connsiteY867" fmla="*/ 1279610 h 2793076"/>
              <a:gd name="connsiteX868" fmla="*/ 2751581 w 4384283"/>
              <a:gd name="connsiteY868" fmla="*/ 1273643 h 2793076"/>
              <a:gd name="connsiteX869" fmla="*/ 2733588 w 4384283"/>
              <a:gd name="connsiteY869" fmla="*/ 1291671 h 2793076"/>
              <a:gd name="connsiteX870" fmla="*/ 2751581 w 4384283"/>
              <a:gd name="connsiteY870" fmla="*/ 1309699 h 2793076"/>
              <a:gd name="connsiteX871" fmla="*/ 2769575 w 4384283"/>
              <a:gd name="connsiteY871" fmla="*/ 1291671 h 2793076"/>
              <a:gd name="connsiteX872" fmla="*/ 2751581 w 4384283"/>
              <a:gd name="connsiteY872" fmla="*/ 1273643 h 2793076"/>
              <a:gd name="connsiteX873" fmla="*/ 2698235 w 4384283"/>
              <a:gd name="connsiteY873" fmla="*/ 1273008 h 2793076"/>
              <a:gd name="connsiteX874" fmla="*/ 2679988 w 4384283"/>
              <a:gd name="connsiteY874" fmla="*/ 1291290 h 2793076"/>
              <a:gd name="connsiteX875" fmla="*/ 2698235 w 4384283"/>
              <a:gd name="connsiteY875" fmla="*/ 1309572 h 2793076"/>
              <a:gd name="connsiteX876" fmla="*/ 2716482 w 4384283"/>
              <a:gd name="connsiteY876" fmla="*/ 1291290 h 2793076"/>
              <a:gd name="connsiteX877" fmla="*/ 2698235 w 4384283"/>
              <a:gd name="connsiteY877" fmla="*/ 1273008 h 2793076"/>
              <a:gd name="connsiteX878" fmla="*/ 2645142 w 4384283"/>
              <a:gd name="connsiteY878" fmla="*/ 1273008 h 2793076"/>
              <a:gd name="connsiteX879" fmla="*/ 2626895 w 4384283"/>
              <a:gd name="connsiteY879" fmla="*/ 1291290 h 2793076"/>
              <a:gd name="connsiteX880" fmla="*/ 2645142 w 4384283"/>
              <a:gd name="connsiteY880" fmla="*/ 1309572 h 2793076"/>
              <a:gd name="connsiteX881" fmla="*/ 2663389 w 4384283"/>
              <a:gd name="connsiteY881" fmla="*/ 1291290 h 2793076"/>
              <a:gd name="connsiteX882" fmla="*/ 2645142 w 4384283"/>
              <a:gd name="connsiteY882" fmla="*/ 1273008 h 2793076"/>
              <a:gd name="connsiteX883" fmla="*/ 2786174 w 4384283"/>
              <a:gd name="connsiteY883" fmla="*/ 1229588 h 2793076"/>
              <a:gd name="connsiteX884" fmla="*/ 2777557 w 4384283"/>
              <a:gd name="connsiteY884" fmla="*/ 1238221 h 2793076"/>
              <a:gd name="connsiteX885" fmla="*/ 2786174 w 4384283"/>
              <a:gd name="connsiteY885" fmla="*/ 1246855 h 2793076"/>
              <a:gd name="connsiteX886" fmla="*/ 2794790 w 4384283"/>
              <a:gd name="connsiteY886" fmla="*/ 1238221 h 2793076"/>
              <a:gd name="connsiteX887" fmla="*/ 2786174 w 4384283"/>
              <a:gd name="connsiteY887" fmla="*/ 1229588 h 2793076"/>
              <a:gd name="connsiteX888" fmla="*/ 2607381 w 4384283"/>
              <a:gd name="connsiteY888" fmla="*/ 1229080 h 2793076"/>
              <a:gd name="connsiteX889" fmla="*/ 2598765 w 4384283"/>
              <a:gd name="connsiteY889" fmla="*/ 1237714 h 2793076"/>
              <a:gd name="connsiteX890" fmla="*/ 2607381 w 4384283"/>
              <a:gd name="connsiteY890" fmla="*/ 1246347 h 2793076"/>
              <a:gd name="connsiteX891" fmla="*/ 2615998 w 4384283"/>
              <a:gd name="connsiteY891" fmla="*/ 1237714 h 2793076"/>
              <a:gd name="connsiteX892" fmla="*/ 2607381 w 4384283"/>
              <a:gd name="connsiteY892" fmla="*/ 1229080 h 2793076"/>
              <a:gd name="connsiteX893" fmla="*/ 2751581 w 4384283"/>
              <a:gd name="connsiteY893" fmla="*/ 1222352 h 2793076"/>
              <a:gd name="connsiteX894" fmla="*/ 2735742 w 4384283"/>
              <a:gd name="connsiteY894" fmla="*/ 1238221 h 2793076"/>
              <a:gd name="connsiteX895" fmla="*/ 2751581 w 4384283"/>
              <a:gd name="connsiteY895" fmla="*/ 1254091 h 2793076"/>
              <a:gd name="connsiteX896" fmla="*/ 2767420 w 4384283"/>
              <a:gd name="connsiteY896" fmla="*/ 1238221 h 2793076"/>
              <a:gd name="connsiteX897" fmla="*/ 2751581 w 4384283"/>
              <a:gd name="connsiteY897" fmla="*/ 1222352 h 2793076"/>
              <a:gd name="connsiteX898" fmla="*/ 2698235 w 4384283"/>
              <a:gd name="connsiteY898" fmla="*/ 1221844 h 2793076"/>
              <a:gd name="connsiteX899" fmla="*/ 2682142 w 4384283"/>
              <a:gd name="connsiteY899" fmla="*/ 1237968 h 2793076"/>
              <a:gd name="connsiteX900" fmla="*/ 2698235 w 4384283"/>
              <a:gd name="connsiteY900" fmla="*/ 1254091 h 2793076"/>
              <a:gd name="connsiteX901" fmla="*/ 2714328 w 4384283"/>
              <a:gd name="connsiteY901" fmla="*/ 1237968 h 2793076"/>
              <a:gd name="connsiteX902" fmla="*/ 2698235 w 4384283"/>
              <a:gd name="connsiteY902" fmla="*/ 1221844 h 2793076"/>
              <a:gd name="connsiteX903" fmla="*/ 2642861 w 4384283"/>
              <a:gd name="connsiteY903" fmla="*/ 1221844 h 2793076"/>
              <a:gd name="connsiteX904" fmla="*/ 2626769 w 4384283"/>
              <a:gd name="connsiteY904" fmla="*/ 1237968 h 2793076"/>
              <a:gd name="connsiteX905" fmla="*/ 2642861 w 4384283"/>
              <a:gd name="connsiteY905" fmla="*/ 1254091 h 2793076"/>
              <a:gd name="connsiteX906" fmla="*/ 2658954 w 4384283"/>
              <a:gd name="connsiteY906" fmla="*/ 1237968 h 2793076"/>
              <a:gd name="connsiteX907" fmla="*/ 2642861 w 4384283"/>
              <a:gd name="connsiteY907" fmla="*/ 1221844 h 2793076"/>
              <a:gd name="connsiteX908" fmla="*/ 2751581 w 4384283"/>
              <a:gd name="connsiteY908" fmla="*/ 1171442 h 2793076"/>
              <a:gd name="connsiteX909" fmla="*/ 2738150 w 4384283"/>
              <a:gd name="connsiteY909" fmla="*/ 1184899 h 2793076"/>
              <a:gd name="connsiteX910" fmla="*/ 2751581 w 4384283"/>
              <a:gd name="connsiteY910" fmla="*/ 1198357 h 2793076"/>
              <a:gd name="connsiteX911" fmla="*/ 2765013 w 4384283"/>
              <a:gd name="connsiteY911" fmla="*/ 1184899 h 2793076"/>
              <a:gd name="connsiteX912" fmla="*/ 2751581 w 4384283"/>
              <a:gd name="connsiteY912" fmla="*/ 1171442 h 2793076"/>
              <a:gd name="connsiteX913" fmla="*/ 2698235 w 4384283"/>
              <a:gd name="connsiteY913" fmla="*/ 1171188 h 2793076"/>
              <a:gd name="connsiteX914" fmla="*/ 2684676 w 4384283"/>
              <a:gd name="connsiteY914" fmla="*/ 1184772 h 2793076"/>
              <a:gd name="connsiteX915" fmla="*/ 2698235 w 4384283"/>
              <a:gd name="connsiteY915" fmla="*/ 1198357 h 2793076"/>
              <a:gd name="connsiteX916" fmla="*/ 2711793 w 4384283"/>
              <a:gd name="connsiteY916" fmla="*/ 1184772 h 2793076"/>
              <a:gd name="connsiteX917" fmla="*/ 2698235 w 4384283"/>
              <a:gd name="connsiteY917" fmla="*/ 1171188 h 2793076"/>
              <a:gd name="connsiteX918" fmla="*/ 2645142 w 4384283"/>
              <a:gd name="connsiteY918" fmla="*/ 1171061 h 2793076"/>
              <a:gd name="connsiteX919" fmla="*/ 2631584 w 4384283"/>
              <a:gd name="connsiteY919" fmla="*/ 1184645 h 2793076"/>
              <a:gd name="connsiteX920" fmla="*/ 2645142 w 4384283"/>
              <a:gd name="connsiteY920" fmla="*/ 1198230 h 2793076"/>
              <a:gd name="connsiteX921" fmla="*/ 2658700 w 4384283"/>
              <a:gd name="connsiteY921" fmla="*/ 1184645 h 2793076"/>
              <a:gd name="connsiteX922" fmla="*/ 2645142 w 4384283"/>
              <a:gd name="connsiteY922" fmla="*/ 1171061 h 2793076"/>
              <a:gd name="connsiteX923" fmla="*/ 2742204 w 4384283"/>
              <a:gd name="connsiteY923" fmla="*/ 1122944 h 2793076"/>
              <a:gd name="connsiteX924" fmla="*/ 2733588 w 4384283"/>
              <a:gd name="connsiteY924" fmla="*/ 1131577 h 2793076"/>
              <a:gd name="connsiteX925" fmla="*/ 2742204 w 4384283"/>
              <a:gd name="connsiteY925" fmla="*/ 1140210 h 2793076"/>
              <a:gd name="connsiteX926" fmla="*/ 2750821 w 4384283"/>
              <a:gd name="connsiteY926" fmla="*/ 1131577 h 2793076"/>
              <a:gd name="connsiteX927" fmla="*/ 2742204 w 4384283"/>
              <a:gd name="connsiteY927" fmla="*/ 1122944 h 2793076"/>
              <a:gd name="connsiteX928" fmla="*/ 2651478 w 4384283"/>
              <a:gd name="connsiteY928" fmla="*/ 1122690 h 2793076"/>
              <a:gd name="connsiteX929" fmla="*/ 2642861 w 4384283"/>
              <a:gd name="connsiteY929" fmla="*/ 1131323 h 2793076"/>
              <a:gd name="connsiteX930" fmla="*/ 2651478 w 4384283"/>
              <a:gd name="connsiteY930" fmla="*/ 1139956 h 2793076"/>
              <a:gd name="connsiteX931" fmla="*/ 2660094 w 4384283"/>
              <a:gd name="connsiteY931" fmla="*/ 1131323 h 2793076"/>
              <a:gd name="connsiteX932" fmla="*/ 2651478 w 4384283"/>
              <a:gd name="connsiteY932" fmla="*/ 1122690 h 2793076"/>
              <a:gd name="connsiteX933" fmla="*/ 2697728 w 4384283"/>
              <a:gd name="connsiteY933" fmla="*/ 1119516 h 2793076"/>
              <a:gd name="connsiteX934" fmla="*/ 2685944 w 4384283"/>
              <a:gd name="connsiteY934" fmla="*/ 1131323 h 2793076"/>
              <a:gd name="connsiteX935" fmla="*/ 2697728 w 4384283"/>
              <a:gd name="connsiteY935" fmla="*/ 1143003 h 2793076"/>
              <a:gd name="connsiteX936" fmla="*/ 2709512 w 4384283"/>
              <a:gd name="connsiteY936" fmla="*/ 1131323 h 2793076"/>
              <a:gd name="connsiteX937" fmla="*/ 2697728 w 4384283"/>
              <a:gd name="connsiteY937" fmla="*/ 1119516 h 2793076"/>
              <a:gd name="connsiteX938" fmla="*/ 2711666 w 4384283"/>
              <a:gd name="connsiteY938" fmla="*/ 1067844 h 2793076"/>
              <a:gd name="connsiteX939" fmla="*/ 2701529 w 4384283"/>
              <a:gd name="connsiteY939" fmla="*/ 1078000 h 2793076"/>
              <a:gd name="connsiteX940" fmla="*/ 2711666 w 4384283"/>
              <a:gd name="connsiteY940" fmla="*/ 1088030 h 2793076"/>
              <a:gd name="connsiteX941" fmla="*/ 2721804 w 4384283"/>
              <a:gd name="connsiteY941" fmla="*/ 1078000 h 2793076"/>
              <a:gd name="connsiteX942" fmla="*/ 2711666 w 4384283"/>
              <a:gd name="connsiteY942" fmla="*/ 1067844 h 2793076"/>
              <a:gd name="connsiteX943" fmla="*/ 2675933 w 4384283"/>
              <a:gd name="connsiteY943" fmla="*/ 1067844 h 2793076"/>
              <a:gd name="connsiteX944" fmla="*/ 2665796 w 4384283"/>
              <a:gd name="connsiteY944" fmla="*/ 1078000 h 2793076"/>
              <a:gd name="connsiteX945" fmla="*/ 2675933 w 4384283"/>
              <a:gd name="connsiteY945" fmla="*/ 1088030 h 2793076"/>
              <a:gd name="connsiteX946" fmla="*/ 2686070 w 4384283"/>
              <a:gd name="connsiteY946" fmla="*/ 1078000 h 2793076"/>
              <a:gd name="connsiteX947" fmla="*/ 2675933 w 4384283"/>
              <a:gd name="connsiteY947" fmla="*/ 1067844 h 2793076"/>
              <a:gd name="connsiteX948" fmla="*/ 2693420 w 4384283"/>
              <a:gd name="connsiteY948" fmla="*/ 1015918 h 2793076"/>
              <a:gd name="connsiteX949" fmla="*/ 2684803 w 4384283"/>
              <a:gd name="connsiteY949" fmla="*/ 1024551 h 2793076"/>
              <a:gd name="connsiteX950" fmla="*/ 2693420 w 4384283"/>
              <a:gd name="connsiteY950" fmla="*/ 1033184 h 2793076"/>
              <a:gd name="connsiteX951" fmla="*/ 2702036 w 4384283"/>
              <a:gd name="connsiteY951" fmla="*/ 1024551 h 2793076"/>
              <a:gd name="connsiteX952" fmla="*/ 2693420 w 4384283"/>
              <a:gd name="connsiteY952" fmla="*/ 1015918 h 2793076"/>
              <a:gd name="connsiteX953" fmla="*/ 2693420 w 4384283"/>
              <a:gd name="connsiteY953" fmla="*/ 964627 h 2793076"/>
              <a:gd name="connsiteX954" fmla="*/ 2686831 w 4384283"/>
              <a:gd name="connsiteY954" fmla="*/ 971229 h 2793076"/>
              <a:gd name="connsiteX955" fmla="*/ 2693420 w 4384283"/>
              <a:gd name="connsiteY955" fmla="*/ 977831 h 2793076"/>
              <a:gd name="connsiteX956" fmla="*/ 2700009 w 4384283"/>
              <a:gd name="connsiteY956" fmla="*/ 971229 h 2793076"/>
              <a:gd name="connsiteX957" fmla="*/ 2693420 w 4384283"/>
              <a:gd name="connsiteY957" fmla="*/ 964627 h 2793076"/>
              <a:gd name="connsiteX958" fmla="*/ 959600 w 4384283"/>
              <a:gd name="connsiteY958" fmla="*/ 0 h 2793076"/>
              <a:gd name="connsiteX959" fmla="*/ 4384283 w 4384283"/>
              <a:gd name="connsiteY959" fmla="*/ 0 h 2793076"/>
              <a:gd name="connsiteX960" fmla="*/ 4384283 w 4384283"/>
              <a:gd name="connsiteY960" fmla="*/ 2793076 h 2793076"/>
              <a:gd name="connsiteX961" fmla="*/ 0 w 4384283"/>
              <a:gd name="connsiteY961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</a:cxnLst>
            <a:rect l="l" t="t" r="r" b="b"/>
            <a:pathLst>
              <a:path w="4384283" h="2793076">
                <a:moveTo>
                  <a:pt x="2271844" y="2298067"/>
                </a:moveTo>
                <a:cubicBezTo>
                  <a:pt x="2268550" y="2298067"/>
                  <a:pt x="2265889" y="2300733"/>
                  <a:pt x="2265889" y="2304034"/>
                </a:cubicBezTo>
                <a:cubicBezTo>
                  <a:pt x="2265889" y="2307335"/>
                  <a:pt x="2268550" y="2310001"/>
                  <a:pt x="2271844" y="2310001"/>
                </a:cubicBezTo>
                <a:cubicBezTo>
                  <a:pt x="2275139" y="2310001"/>
                  <a:pt x="2277800" y="2307335"/>
                  <a:pt x="2277800" y="2304034"/>
                </a:cubicBezTo>
                <a:cubicBezTo>
                  <a:pt x="2277800" y="2300733"/>
                  <a:pt x="2275139" y="2298067"/>
                  <a:pt x="2271844" y="2298067"/>
                </a:cubicBezTo>
                <a:close/>
                <a:moveTo>
                  <a:pt x="2285403" y="2244491"/>
                </a:moveTo>
                <a:cubicBezTo>
                  <a:pt x="2281981" y="2244491"/>
                  <a:pt x="2279194" y="2247284"/>
                  <a:pt x="2279194" y="2250712"/>
                </a:cubicBezTo>
                <a:cubicBezTo>
                  <a:pt x="2279194" y="2254139"/>
                  <a:pt x="2281981" y="2256933"/>
                  <a:pt x="2285403" y="2256933"/>
                </a:cubicBezTo>
                <a:cubicBezTo>
                  <a:pt x="2288824" y="2256933"/>
                  <a:pt x="2291612" y="2254139"/>
                  <a:pt x="2291612" y="2250712"/>
                </a:cubicBezTo>
                <a:cubicBezTo>
                  <a:pt x="2291612" y="2247284"/>
                  <a:pt x="2288824" y="2244491"/>
                  <a:pt x="2285403" y="2244491"/>
                </a:cubicBezTo>
                <a:close/>
                <a:moveTo>
                  <a:pt x="2325191" y="2242586"/>
                </a:moveTo>
                <a:cubicBezTo>
                  <a:pt x="2320756" y="2242586"/>
                  <a:pt x="2317081" y="2246268"/>
                  <a:pt x="2317081" y="2250712"/>
                </a:cubicBezTo>
                <a:cubicBezTo>
                  <a:pt x="2317081" y="2255155"/>
                  <a:pt x="2320756" y="2258837"/>
                  <a:pt x="2325191" y="2258837"/>
                </a:cubicBezTo>
                <a:cubicBezTo>
                  <a:pt x="2329626" y="2258837"/>
                  <a:pt x="2333300" y="2255155"/>
                  <a:pt x="2333300" y="2250712"/>
                </a:cubicBezTo>
                <a:cubicBezTo>
                  <a:pt x="2333300" y="2246268"/>
                  <a:pt x="2329626" y="2242586"/>
                  <a:pt x="2325191" y="2242586"/>
                </a:cubicBezTo>
                <a:close/>
                <a:moveTo>
                  <a:pt x="2431757" y="2189772"/>
                </a:moveTo>
                <a:cubicBezTo>
                  <a:pt x="2427575" y="2189772"/>
                  <a:pt x="2424154" y="2193200"/>
                  <a:pt x="2424154" y="2197389"/>
                </a:cubicBezTo>
                <a:cubicBezTo>
                  <a:pt x="2424154" y="2201579"/>
                  <a:pt x="2427575" y="2205007"/>
                  <a:pt x="2431757" y="2205007"/>
                </a:cubicBezTo>
                <a:cubicBezTo>
                  <a:pt x="2435938" y="2205007"/>
                  <a:pt x="2439360" y="2201579"/>
                  <a:pt x="2439360" y="2197389"/>
                </a:cubicBezTo>
                <a:cubicBezTo>
                  <a:pt x="2439360" y="2193200"/>
                  <a:pt x="2435938" y="2189772"/>
                  <a:pt x="2431757" y="2189772"/>
                </a:cubicBezTo>
                <a:close/>
                <a:moveTo>
                  <a:pt x="2378410" y="2187487"/>
                </a:moveTo>
                <a:cubicBezTo>
                  <a:pt x="2372962" y="2187487"/>
                  <a:pt x="2368527" y="2191930"/>
                  <a:pt x="2368527" y="2197389"/>
                </a:cubicBezTo>
                <a:cubicBezTo>
                  <a:pt x="2368527" y="2202848"/>
                  <a:pt x="2372962" y="2207292"/>
                  <a:pt x="2378410" y="2207292"/>
                </a:cubicBezTo>
                <a:cubicBezTo>
                  <a:pt x="2383859" y="2207292"/>
                  <a:pt x="2388294" y="2202848"/>
                  <a:pt x="2388294" y="2197389"/>
                </a:cubicBezTo>
                <a:cubicBezTo>
                  <a:pt x="2388294" y="2191930"/>
                  <a:pt x="2383859" y="2187487"/>
                  <a:pt x="2378410" y="2187487"/>
                </a:cubicBezTo>
                <a:close/>
                <a:moveTo>
                  <a:pt x="2324050" y="2187487"/>
                </a:moveTo>
                <a:cubicBezTo>
                  <a:pt x="2318601" y="2187487"/>
                  <a:pt x="2314167" y="2191930"/>
                  <a:pt x="2314167" y="2197389"/>
                </a:cubicBezTo>
                <a:cubicBezTo>
                  <a:pt x="2314167" y="2202848"/>
                  <a:pt x="2318601" y="2207292"/>
                  <a:pt x="2324050" y="2207292"/>
                </a:cubicBezTo>
                <a:cubicBezTo>
                  <a:pt x="2329499" y="2207292"/>
                  <a:pt x="2333934" y="2202848"/>
                  <a:pt x="2333934" y="2197389"/>
                </a:cubicBezTo>
                <a:cubicBezTo>
                  <a:pt x="2333934" y="2191930"/>
                  <a:pt x="2329499" y="2187487"/>
                  <a:pt x="2324050" y="2187487"/>
                </a:cubicBezTo>
                <a:close/>
                <a:moveTo>
                  <a:pt x="2325191" y="2133402"/>
                </a:moveTo>
                <a:cubicBezTo>
                  <a:pt x="2319362" y="2133402"/>
                  <a:pt x="2314547" y="2138227"/>
                  <a:pt x="2314547" y="2144067"/>
                </a:cubicBezTo>
                <a:cubicBezTo>
                  <a:pt x="2314547" y="2149907"/>
                  <a:pt x="2319362" y="2154731"/>
                  <a:pt x="2325191" y="2154731"/>
                </a:cubicBezTo>
                <a:cubicBezTo>
                  <a:pt x="2331020" y="2154731"/>
                  <a:pt x="2335835" y="2149907"/>
                  <a:pt x="2335835" y="2144067"/>
                </a:cubicBezTo>
                <a:cubicBezTo>
                  <a:pt x="2335835" y="2138227"/>
                  <a:pt x="2331020" y="2133402"/>
                  <a:pt x="2325191" y="2133402"/>
                </a:cubicBezTo>
                <a:close/>
                <a:moveTo>
                  <a:pt x="2378410" y="2131879"/>
                </a:moveTo>
                <a:cubicBezTo>
                  <a:pt x="2371694" y="2131879"/>
                  <a:pt x="2366246" y="2137338"/>
                  <a:pt x="2366246" y="2144067"/>
                </a:cubicBezTo>
                <a:cubicBezTo>
                  <a:pt x="2366246" y="2150796"/>
                  <a:pt x="2371694" y="2156255"/>
                  <a:pt x="2378410" y="2156255"/>
                </a:cubicBezTo>
                <a:cubicBezTo>
                  <a:pt x="2385126" y="2156255"/>
                  <a:pt x="2390575" y="2150796"/>
                  <a:pt x="2390575" y="2144067"/>
                </a:cubicBezTo>
                <a:cubicBezTo>
                  <a:pt x="2390575" y="2137338"/>
                  <a:pt x="2385126" y="2131879"/>
                  <a:pt x="2378410" y="2131879"/>
                </a:cubicBezTo>
                <a:close/>
                <a:moveTo>
                  <a:pt x="2431757" y="2130609"/>
                </a:moveTo>
                <a:cubicBezTo>
                  <a:pt x="2424281" y="2130609"/>
                  <a:pt x="2418325" y="2136576"/>
                  <a:pt x="2418325" y="2144067"/>
                </a:cubicBezTo>
                <a:cubicBezTo>
                  <a:pt x="2418325" y="2151557"/>
                  <a:pt x="2424281" y="2157524"/>
                  <a:pt x="2431757" y="2157524"/>
                </a:cubicBezTo>
                <a:cubicBezTo>
                  <a:pt x="2439233" y="2157524"/>
                  <a:pt x="2445188" y="2151557"/>
                  <a:pt x="2445188" y="2144067"/>
                </a:cubicBezTo>
                <a:cubicBezTo>
                  <a:pt x="2445188" y="2136576"/>
                  <a:pt x="2439233" y="2130609"/>
                  <a:pt x="2431757" y="2130609"/>
                </a:cubicBezTo>
                <a:close/>
                <a:moveTo>
                  <a:pt x="2485103" y="2129467"/>
                </a:moveTo>
                <a:cubicBezTo>
                  <a:pt x="2477120" y="2129467"/>
                  <a:pt x="2470658" y="2135815"/>
                  <a:pt x="2470658" y="2143813"/>
                </a:cubicBezTo>
                <a:cubicBezTo>
                  <a:pt x="2470658" y="2151811"/>
                  <a:pt x="2477120" y="2158286"/>
                  <a:pt x="2485103" y="2158286"/>
                </a:cubicBezTo>
                <a:cubicBezTo>
                  <a:pt x="2493086" y="2158286"/>
                  <a:pt x="2499548" y="2151684"/>
                  <a:pt x="2499548" y="2143813"/>
                </a:cubicBezTo>
                <a:cubicBezTo>
                  <a:pt x="2499548" y="2135942"/>
                  <a:pt x="2493086" y="2129467"/>
                  <a:pt x="2485103" y="2129467"/>
                </a:cubicBezTo>
                <a:close/>
                <a:moveTo>
                  <a:pt x="2338496" y="2091633"/>
                </a:moveTo>
                <a:cubicBezTo>
                  <a:pt x="2335074" y="2091633"/>
                  <a:pt x="2332287" y="2094426"/>
                  <a:pt x="2332287" y="2097854"/>
                </a:cubicBezTo>
                <a:cubicBezTo>
                  <a:pt x="2332287" y="2101282"/>
                  <a:pt x="2335074" y="2104075"/>
                  <a:pt x="2338496" y="2104075"/>
                </a:cubicBezTo>
                <a:cubicBezTo>
                  <a:pt x="2341917" y="2104075"/>
                  <a:pt x="2344705" y="2101282"/>
                  <a:pt x="2344705" y="2097854"/>
                </a:cubicBezTo>
                <a:cubicBezTo>
                  <a:pt x="2344705" y="2094426"/>
                  <a:pt x="2341917" y="2091633"/>
                  <a:pt x="2338496" y="2091633"/>
                </a:cubicBezTo>
                <a:close/>
                <a:moveTo>
                  <a:pt x="2378410" y="2076398"/>
                </a:moveTo>
                <a:cubicBezTo>
                  <a:pt x="2370554" y="2076398"/>
                  <a:pt x="2364218" y="2082746"/>
                  <a:pt x="2364218" y="2090617"/>
                </a:cubicBezTo>
                <a:cubicBezTo>
                  <a:pt x="2364218" y="2098489"/>
                  <a:pt x="2370554" y="2104837"/>
                  <a:pt x="2378410" y="2104837"/>
                </a:cubicBezTo>
                <a:cubicBezTo>
                  <a:pt x="2386267" y="2104837"/>
                  <a:pt x="2392602" y="2098489"/>
                  <a:pt x="2392602" y="2090617"/>
                </a:cubicBezTo>
                <a:cubicBezTo>
                  <a:pt x="2392602" y="2082746"/>
                  <a:pt x="2386267" y="2076398"/>
                  <a:pt x="2378410" y="2076398"/>
                </a:cubicBezTo>
                <a:close/>
                <a:moveTo>
                  <a:pt x="2431757" y="2075129"/>
                </a:moveTo>
                <a:cubicBezTo>
                  <a:pt x="2423140" y="2075129"/>
                  <a:pt x="2416171" y="2082111"/>
                  <a:pt x="2416171" y="2090744"/>
                </a:cubicBezTo>
                <a:cubicBezTo>
                  <a:pt x="2416171" y="2099378"/>
                  <a:pt x="2423140" y="2106360"/>
                  <a:pt x="2431757" y="2106360"/>
                </a:cubicBezTo>
                <a:cubicBezTo>
                  <a:pt x="2440373" y="2106360"/>
                  <a:pt x="2447342" y="2099378"/>
                  <a:pt x="2447342" y="2090744"/>
                </a:cubicBezTo>
                <a:cubicBezTo>
                  <a:pt x="2447342" y="2082111"/>
                  <a:pt x="2440373" y="2075129"/>
                  <a:pt x="2431757" y="2075129"/>
                </a:cubicBezTo>
                <a:close/>
                <a:moveTo>
                  <a:pt x="2485103" y="2074113"/>
                </a:moveTo>
                <a:cubicBezTo>
                  <a:pt x="2475853" y="2074113"/>
                  <a:pt x="2468503" y="2081476"/>
                  <a:pt x="2468503" y="2090617"/>
                </a:cubicBezTo>
                <a:cubicBezTo>
                  <a:pt x="2468503" y="2099758"/>
                  <a:pt x="2475980" y="2107122"/>
                  <a:pt x="2485103" y="2107122"/>
                </a:cubicBezTo>
                <a:cubicBezTo>
                  <a:pt x="2494226" y="2107122"/>
                  <a:pt x="2501702" y="2099758"/>
                  <a:pt x="2501702" y="2090617"/>
                </a:cubicBezTo>
                <a:cubicBezTo>
                  <a:pt x="2501702" y="2081476"/>
                  <a:pt x="2494353" y="2074113"/>
                  <a:pt x="2485103" y="2074113"/>
                </a:cubicBezTo>
                <a:close/>
                <a:moveTo>
                  <a:pt x="2538323" y="2073224"/>
                </a:moveTo>
                <a:cubicBezTo>
                  <a:pt x="2528692" y="2073224"/>
                  <a:pt x="2520836" y="2081096"/>
                  <a:pt x="2520836" y="2090744"/>
                </a:cubicBezTo>
                <a:cubicBezTo>
                  <a:pt x="2520836" y="2100393"/>
                  <a:pt x="2528692" y="2108265"/>
                  <a:pt x="2538323" y="2108265"/>
                </a:cubicBezTo>
                <a:cubicBezTo>
                  <a:pt x="2547953" y="2108265"/>
                  <a:pt x="2555809" y="2100393"/>
                  <a:pt x="2555809" y="2090744"/>
                </a:cubicBezTo>
                <a:cubicBezTo>
                  <a:pt x="2555809" y="2081096"/>
                  <a:pt x="2547953" y="2073224"/>
                  <a:pt x="2538323" y="2073224"/>
                </a:cubicBezTo>
                <a:close/>
                <a:moveTo>
                  <a:pt x="2378410" y="2021171"/>
                </a:moveTo>
                <a:cubicBezTo>
                  <a:pt x="2369540" y="2021171"/>
                  <a:pt x="2362318" y="2028408"/>
                  <a:pt x="2362318" y="2037295"/>
                </a:cubicBezTo>
                <a:cubicBezTo>
                  <a:pt x="2362318" y="2046182"/>
                  <a:pt x="2369540" y="2053419"/>
                  <a:pt x="2378410" y="2053419"/>
                </a:cubicBezTo>
                <a:cubicBezTo>
                  <a:pt x="2387280" y="2053419"/>
                  <a:pt x="2394503" y="2046182"/>
                  <a:pt x="2394503" y="2037295"/>
                </a:cubicBezTo>
                <a:cubicBezTo>
                  <a:pt x="2394503" y="2028408"/>
                  <a:pt x="2387280" y="2021171"/>
                  <a:pt x="2378410" y="2021171"/>
                </a:cubicBezTo>
                <a:close/>
                <a:moveTo>
                  <a:pt x="2431757" y="2019902"/>
                </a:moveTo>
                <a:cubicBezTo>
                  <a:pt x="2422126" y="2019902"/>
                  <a:pt x="2414397" y="2027646"/>
                  <a:pt x="2414397" y="2037295"/>
                </a:cubicBezTo>
                <a:cubicBezTo>
                  <a:pt x="2414397" y="2046944"/>
                  <a:pt x="2422126" y="2054688"/>
                  <a:pt x="2431757" y="2054688"/>
                </a:cubicBezTo>
                <a:cubicBezTo>
                  <a:pt x="2441387" y="2054688"/>
                  <a:pt x="2449116" y="2046944"/>
                  <a:pt x="2449116" y="2037295"/>
                </a:cubicBezTo>
                <a:cubicBezTo>
                  <a:pt x="2449116" y="2027646"/>
                  <a:pt x="2441387" y="2019902"/>
                  <a:pt x="2431757" y="2019902"/>
                </a:cubicBezTo>
                <a:close/>
                <a:moveTo>
                  <a:pt x="2485103" y="2018505"/>
                </a:moveTo>
                <a:cubicBezTo>
                  <a:pt x="2474712" y="2018505"/>
                  <a:pt x="2466349" y="2027012"/>
                  <a:pt x="2466349" y="2037295"/>
                </a:cubicBezTo>
                <a:cubicBezTo>
                  <a:pt x="2466349" y="2047579"/>
                  <a:pt x="2474839" y="2055958"/>
                  <a:pt x="2485103" y="2055958"/>
                </a:cubicBezTo>
                <a:cubicBezTo>
                  <a:pt x="2495493" y="2055958"/>
                  <a:pt x="2503857" y="2047706"/>
                  <a:pt x="2503857" y="2037295"/>
                </a:cubicBezTo>
                <a:cubicBezTo>
                  <a:pt x="2503857" y="2026884"/>
                  <a:pt x="2495493" y="2018505"/>
                  <a:pt x="2485103" y="2018505"/>
                </a:cubicBezTo>
                <a:close/>
                <a:moveTo>
                  <a:pt x="2538323" y="2017743"/>
                </a:moveTo>
                <a:cubicBezTo>
                  <a:pt x="2527552" y="2017743"/>
                  <a:pt x="2518809" y="2026504"/>
                  <a:pt x="2518809" y="2037295"/>
                </a:cubicBezTo>
                <a:cubicBezTo>
                  <a:pt x="2518809" y="2048086"/>
                  <a:pt x="2527425" y="2056847"/>
                  <a:pt x="2538323" y="2056847"/>
                </a:cubicBezTo>
                <a:cubicBezTo>
                  <a:pt x="2549220" y="2056847"/>
                  <a:pt x="2557963" y="2048086"/>
                  <a:pt x="2557963" y="2037295"/>
                </a:cubicBezTo>
                <a:cubicBezTo>
                  <a:pt x="2557963" y="2026504"/>
                  <a:pt x="2549093" y="2017743"/>
                  <a:pt x="2538323" y="2017743"/>
                </a:cubicBezTo>
                <a:close/>
                <a:moveTo>
                  <a:pt x="2591796" y="2017490"/>
                </a:moveTo>
                <a:cubicBezTo>
                  <a:pt x="2580645" y="2017490"/>
                  <a:pt x="2571648" y="2026504"/>
                  <a:pt x="2571648" y="2037676"/>
                </a:cubicBezTo>
                <a:cubicBezTo>
                  <a:pt x="2571648" y="2048848"/>
                  <a:pt x="2580645" y="2057862"/>
                  <a:pt x="2591796" y="2057862"/>
                </a:cubicBezTo>
                <a:cubicBezTo>
                  <a:pt x="2602946" y="2057862"/>
                  <a:pt x="2611943" y="2048848"/>
                  <a:pt x="2611943" y="2037676"/>
                </a:cubicBezTo>
                <a:cubicBezTo>
                  <a:pt x="2611943" y="2026504"/>
                  <a:pt x="2602946" y="2017490"/>
                  <a:pt x="2591796" y="2017490"/>
                </a:cubicBezTo>
                <a:close/>
                <a:moveTo>
                  <a:pt x="2378410" y="1971531"/>
                </a:moveTo>
                <a:cubicBezTo>
                  <a:pt x="2371441" y="1971531"/>
                  <a:pt x="2365866" y="1977117"/>
                  <a:pt x="2365866" y="1984100"/>
                </a:cubicBezTo>
                <a:cubicBezTo>
                  <a:pt x="2365866" y="1991082"/>
                  <a:pt x="2371441" y="1996669"/>
                  <a:pt x="2378410" y="1996669"/>
                </a:cubicBezTo>
                <a:cubicBezTo>
                  <a:pt x="2385380" y="1996669"/>
                  <a:pt x="2390955" y="1991082"/>
                  <a:pt x="2390955" y="1984100"/>
                </a:cubicBezTo>
                <a:cubicBezTo>
                  <a:pt x="2390955" y="1977117"/>
                  <a:pt x="2385380" y="1971531"/>
                  <a:pt x="2378410" y="1971531"/>
                </a:cubicBezTo>
                <a:close/>
                <a:moveTo>
                  <a:pt x="2431757" y="1964929"/>
                </a:moveTo>
                <a:cubicBezTo>
                  <a:pt x="2421239" y="1964929"/>
                  <a:pt x="2412623" y="1973562"/>
                  <a:pt x="2412623" y="1984100"/>
                </a:cubicBezTo>
                <a:cubicBezTo>
                  <a:pt x="2412623" y="1994637"/>
                  <a:pt x="2421113" y="2003270"/>
                  <a:pt x="2431757" y="2003270"/>
                </a:cubicBezTo>
                <a:cubicBezTo>
                  <a:pt x="2442274" y="2003270"/>
                  <a:pt x="2450890" y="1994637"/>
                  <a:pt x="2450890" y="1984100"/>
                </a:cubicBezTo>
                <a:cubicBezTo>
                  <a:pt x="2450890" y="1973562"/>
                  <a:pt x="2442274" y="1964929"/>
                  <a:pt x="2431757" y="1964929"/>
                </a:cubicBezTo>
                <a:close/>
                <a:moveTo>
                  <a:pt x="2485103" y="1963405"/>
                </a:moveTo>
                <a:cubicBezTo>
                  <a:pt x="2473825" y="1963405"/>
                  <a:pt x="2464575" y="1972546"/>
                  <a:pt x="2464575" y="1983973"/>
                </a:cubicBezTo>
                <a:cubicBezTo>
                  <a:pt x="2464575" y="1995399"/>
                  <a:pt x="2473699" y="2004540"/>
                  <a:pt x="2485103" y="2004540"/>
                </a:cubicBezTo>
                <a:cubicBezTo>
                  <a:pt x="2496381" y="2004540"/>
                  <a:pt x="2505631" y="1995272"/>
                  <a:pt x="2505631" y="1983973"/>
                </a:cubicBezTo>
                <a:cubicBezTo>
                  <a:pt x="2505631" y="1972674"/>
                  <a:pt x="2496381" y="1963405"/>
                  <a:pt x="2485103" y="1963405"/>
                </a:cubicBezTo>
                <a:close/>
                <a:moveTo>
                  <a:pt x="2538323" y="1962517"/>
                </a:moveTo>
                <a:cubicBezTo>
                  <a:pt x="2526412" y="1962517"/>
                  <a:pt x="2516781" y="1972166"/>
                  <a:pt x="2516781" y="1984100"/>
                </a:cubicBezTo>
                <a:cubicBezTo>
                  <a:pt x="2516781" y="1996034"/>
                  <a:pt x="2526412" y="2005683"/>
                  <a:pt x="2538323" y="2005683"/>
                </a:cubicBezTo>
                <a:cubicBezTo>
                  <a:pt x="2550234" y="2005683"/>
                  <a:pt x="2559864" y="1996034"/>
                  <a:pt x="2559864" y="1984100"/>
                </a:cubicBezTo>
                <a:cubicBezTo>
                  <a:pt x="2559864" y="1972166"/>
                  <a:pt x="2550234" y="1962517"/>
                  <a:pt x="2538323" y="1962517"/>
                </a:cubicBezTo>
                <a:close/>
                <a:moveTo>
                  <a:pt x="2591796" y="1962263"/>
                </a:moveTo>
                <a:cubicBezTo>
                  <a:pt x="2579504" y="1962263"/>
                  <a:pt x="2569621" y="1972166"/>
                  <a:pt x="2569621" y="1984481"/>
                </a:cubicBezTo>
                <a:cubicBezTo>
                  <a:pt x="2569621" y="1996795"/>
                  <a:pt x="2579504" y="2006698"/>
                  <a:pt x="2591796" y="2006698"/>
                </a:cubicBezTo>
                <a:cubicBezTo>
                  <a:pt x="2604087" y="2006698"/>
                  <a:pt x="2613971" y="1996795"/>
                  <a:pt x="2613971" y="1984481"/>
                </a:cubicBezTo>
                <a:cubicBezTo>
                  <a:pt x="2613971" y="1972166"/>
                  <a:pt x="2604087" y="1962263"/>
                  <a:pt x="2591796" y="1962263"/>
                </a:cubicBezTo>
                <a:close/>
                <a:moveTo>
                  <a:pt x="2431757" y="1909575"/>
                </a:moveTo>
                <a:cubicBezTo>
                  <a:pt x="2420099" y="1909575"/>
                  <a:pt x="2410722" y="1918970"/>
                  <a:pt x="2410722" y="1930650"/>
                </a:cubicBezTo>
                <a:cubicBezTo>
                  <a:pt x="2410722" y="1942331"/>
                  <a:pt x="2420099" y="1951725"/>
                  <a:pt x="2431757" y="1951725"/>
                </a:cubicBezTo>
                <a:cubicBezTo>
                  <a:pt x="2443414" y="1951725"/>
                  <a:pt x="2452791" y="1942331"/>
                  <a:pt x="2452791" y="1930650"/>
                </a:cubicBezTo>
                <a:cubicBezTo>
                  <a:pt x="2452791" y="1918970"/>
                  <a:pt x="2443414" y="1909575"/>
                  <a:pt x="2431757" y="1909575"/>
                </a:cubicBezTo>
                <a:close/>
                <a:moveTo>
                  <a:pt x="2485103" y="1908433"/>
                </a:moveTo>
                <a:cubicBezTo>
                  <a:pt x="2472812" y="1908433"/>
                  <a:pt x="2462928" y="1918462"/>
                  <a:pt x="2462928" y="1930650"/>
                </a:cubicBezTo>
                <a:cubicBezTo>
                  <a:pt x="2462928" y="1942838"/>
                  <a:pt x="2472812" y="1952868"/>
                  <a:pt x="2485103" y="1952868"/>
                </a:cubicBezTo>
                <a:cubicBezTo>
                  <a:pt x="2497394" y="1952868"/>
                  <a:pt x="2507278" y="1942838"/>
                  <a:pt x="2507278" y="1930650"/>
                </a:cubicBezTo>
                <a:cubicBezTo>
                  <a:pt x="2507278" y="1918462"/>
                  <a:pt x="2497394" y="1908433"/>
                  <a:pt x="2485103" y="1908433"/>
                </a:cubicBezTo>
                <a:close/>
                <a:moveTo>
                  <a:pt x="2538323" y="1907290"/>
                </a:moveTo>
                <a:cubicBezTo>
                  <a:pt x="2525398" y="1907290"/>
                  <a:pt x="2514881" y="1917828"/>
                  <a:pt x="2514881" y="1930777"/>
                </a:cubicBezTo>
                <a:cubicBezTo>
                  <a:pt x="2514881" y="1943727"/>
                  <a:pt x="2525398" y="1954264"/>
                  <a:pt x="2538323" y="1954264"/>
                </a:cubicBezTo>
                <a:cubicBezTo>
                  <a:pt x="2551247" y="1954264"/>
                  <a:pt x="2561765" y="1943727"/>
                  <a:pt x="2561765" y="1930777"/>
                </a:cubicBezTo>
                <a:cubicBezTo>
                  <a:pt x="2561765" y="1917828"/>
                  <a:pt x="2551247" y="1907290"/>
                  <a:pt x="2538323" y="1907290"/>
                </a:cubicBezTo>
                <a:close/>
                <a:moveTo>
                  <a:pt x="2591796" y="1906909"/>
                </a:moveTo>
                <a:cubicBezTo>
                  <a:pt x="2578491" y="1906909"/>
                  <a:pt x="2567720" y="1917701"/>
                  <a:pt x="2567720" y="1931031"/>
                </a:cubicBezTo>
                <a:cubicBezTo>
                  <a:pt x="2567720" y="1944362"/>
                  <a:pt x="2578491" y="1955153"/>
                  <a:pt x="2591796" y="1955153"/>
                </a:cubicBezTo>
                <a:cubicBezTo>
                  <a:pt x="2605227" y="1955153"/>
                  <a:pt x="2615998" y="1944362"/>
                  <a:pt x="2615998" y="1931031"/>
                </a:cubicBezTo>
                <a:cubicBezTo>
                  <a:pt x="2615998" y="1917701"/>
                  <a:pt x="2605100" y="1906909"/>
                  <a:pt x="2591796" y="1906909"/>
                </a:cubicBezTo>
                <a:close/>
                <a:moveTo>
                  <a:pt x="2431757" y="1861204"/>
                </a:moveTo>
                <a:cubicBezTo>
                  <a:pt x="2422887" y="1861204"/>
                  <a:pt x="2415664" y="1868441"/>
                  <a:pt x="2415664" y="1877328"/>
                </a:cubicBezTo>
                <a:cubicBezTo>
                  <a:pt x="2415664" y="1886215"/>
                  <a:pt x="2422887" y="1893452"/>
                  <a:pt x="2431757" y="1893452"/>
                </a:cubicBezTo>
                <a:cubicBezTo>
                  <a:pt x="2440627" y="1893452"/>
                  <a:pt x="2447849" y="1886215"/>
                  <a:pt x="2447849" y="1877328"/>
                </a:cubicBezTo>
                <a:cubicBezTo>
                  <a:pt x="2447849" y="1868441"/>
                  <a:pt x="2440627" y="1861204"/>
                  <a:pt x="2431757" y="1861204"/>
                </a:cubicBezTo>
                <a:close/>
                <a:moveTo>
                  <a:pt x="2485103" y="1853587"/>
                </a:moveTo>
                <a:cubicBezTo>
                  <a:pt x="2472051" y="1853587"/>
                  <a:pt x="2461408" y="1864251"/>
                  <a:pt x="2461408" y="1877328"/>
                </a:cubicBezTo>
                <a:cubicBezTo>
                  <a:pt x="2461408" y="1890405"/>
                  <a:pt x="2472051" y="1901069"/>
                  <a:pt x="2485103" y="1901069"/>
                </a:cubicBezTo>
                <a:cubicBezTo>
                  <a:pt x="2498155" y="1901069"/>
                  <a:pt x="2508798" y="1890405"/>
                  <a:pt x="2508798" y="1877328"/>
                </a:cubicBezTo>
                <a:cubicBezTo>
                  <a:pt x="2508798" y="1864251"/>
                  <a:pt x="2498155" y="1853587"/>
                  <a:pt x="2485103" y="1853587"/>
                </a:cubicBezTo>
                <a:close/>
                <a:moveTo>
                  <a:pt x="2645142" y="1853079"/>
                </a:moveTo>
                <a:cubicBezTo>
                  <a:pt x="2631457" y="1853079"/>
                  <a:pt x="2620433" y="1864124"/>
                  <a:pt x="2620433" y="1877836"/>
                </a:cubicBezTo>
                <a:cubicBezTo>
                  <a:pt x="2620433" y="1891547"/>
                  <a:pt x="2631457" y="1902593"/>
                  <a:pt x="2645142" y="1902593"/>
                </a:cubicBezTo>
                <a:cubicBezTo>
                  <a:pt x="2658827" y="1902593"/>
                  <a:pt x="2669851" y="1891420"/>
                  <a:pt x="2669851" y="1877836"/>
                </a:cubicBezTo>
                <a:cubicBezTo>
                  <a:pt x="2669851" y="1864124"/>
                  <a:pt x="2658827" y="1853079"/>
                  <a:pt x="2645142" y="1853079"/>
                </a:cubicBezTo>
                <a:close/>
                <a:moveTo>
                  <a:pt x="2538323" y="1852190"/>
                </a:moveTo>
                <a:cubicBezTo>
                  <a:pt x="2524511" y="1852190"/>
                  <a:pt x="2513233" y="1863490"/>
                  <a:pt x="2513233" y="1877328"/>
                </a:cubicBezTo>
                <a:cubicBezTo>
                  <a:pt x="2513233" y="1891166"/>
                  <a:pt x="2524511" y="1902466"/>
                  <a:pt x="2538323" y="1902466"/>
                </a:cubicBezTo>
                <a:cubicBezTo>
                  <a:pt x="2552134" y="1902466"/>
                  <a:pt x="2563412" y="1891166"/>
                  <a:pt x="2563412" y="1877328"/>
                </a:cubicBezTo>
                <a:cubicBezTo>
                  <a:pt x="2563412" y="1863490"/>
                  <a:pt x="2552134" y="1852190"/>
                  <a:pt x="2538323" y="1852190"/>
                </a:cubicBezTo>
                <a:close/>
                <a:moveTo>
                  <a:pt x="2591796" y="1851936"/>
                </a:moveTo>
                <a:cubicBezTo>
                  <a:pt x="2577477" y="1851936"/>
                  <a:pt x="2565946" y="1863616"/>
                  <a:pt x="2565946" y="1877836"/>
                </a:cubicBezTo>
                <a:cubicBezTo>
                  <a:pt x="2565946" y="1892055"/>
                  <a:pt x="2577477" y="1903608"/>
                  <a:pt x="2591796" y="1903608"/>
                </a:cubicBezTo>
                <a:cubicBezTo>
                  <a:pt x="2606114" y="1903608"/>
                  <a:pt x="2617645" y="1892182"/>
                  <a:pt x="2617645" y="1877836"/>
                </a:cubicBezTo>
                <a:cubicBezTo>
                  <a:pt x="2617645" y="1863490"/>
                  <a:pt x="2605988" y="1851936"/>
                  <a:pt x="2591796" y="1851936"/>
                </a:cubicBezTo>
                <a:close/>
                <a:moveTo>
                  <a:pt x="2431757" y="1811310"/>
                </a:moveTo>
                <a:cubicBezTo>
                  <a:pt x="2425041" y="1811310"/>
                  <a:pt x="2419592" y="1816769"/>
                  <a:pt x="2419592" y="1823498"/>
                </a:cubicBezTo>
                <a:cubicBezTo>
                  <a:pt x="2419592" y="1830227"/>
                  <a:pt x="2425041" y="1835686"/>
                  <a:pt x="2431757" y="1835686"/>
                </a:cubicBezTo>
                <a:cubicBezTo>
                  <a:pt x="2438472" y="1835686"/>
                  <a:pt x="2443921" y="1830227"/>
                  <a:pt x="2443921" y="1823498"/>
                </a:cubicBezTo>
                <a:cubicBezTo>
                  <a:pt x="2443921" y="1816769"/>
                  <a:pt x="2438472" y="1811310"/>
                  <a:pt x="2431757" y="1811310"/>
                </a:cubicBezTo>
                <a:close/>
                <a:moveTo>
                  <a:pt x="2591796" y="1799757"/>
                </a:moveTo>
                <a:cubicBezTo>
                  <a:pt x="2578111" y="1799757"/>
                  <a:pt x="2567086" y="1810802"/>
                  <a:pt x="2567086" y="1824513"/>
                </a:cubicBezTo>
                <a:cubicBezTo>
                  <a:pt x="2567086" y="1838225"/>
                  <a:pt x="2578111" y="1849270"/>
                  <a:pt x="2591796" y="1849270"/>
                </a:cubicBezTo>
                <a:cubicBezTo>
                  <a:pt x="2605481" y="1849270"/>
                  <a:pt x="2616505" y="1838225"/>
                  <a:pt x="2616505" y="1824513"/>
                </a:cubicBezTo>
                <a:cubicBezTo>
                  <a:pt x="2616505" y="1810802"/>
                  <a:pt x="2605481" y="1799757"/>
                  <a:pt x="2591796" y="1799757"/>
                </a:cubicBezTo>
                <a:close/>
                <a:moveTo>
                  <a:pt x="2538449" y="1799503"/>
                </a:moveTo>
                <a:cubicBezTo>
                  <a:pt x="2524764" y="1799503"/>
                  <a:pt x="2513740" y="1810548"/>
                  <a:pt x="2513740" y="1824260"/>
                </a:cubicBezTo>
                <a:cubicBezTo>
                  <a:pt x="2513740" y="1837971"/>
                  <a:pt x="2524764" y="1849016"/>
                  <a:pt x="2538449" y="1849016"/>
                </a:cubicBezTo>
                <a:cubicBezTo>
                  <a:pt x="2552134" y="1849016"/>
                  <a:pt x="2563158" y="1837971"/>
                  <a:pt x="2563158" y="1824260"/>
                </a:cubicBezTo>
                <a:cubicBezTo>
                  <a:pt x="2563158" y="1810548"/>
                  <a:pt x="2552008" y="1799503"/>
                  <a:pt x="2538449" y="1799503"/>
                </a:cubicBezTo>
                <a:close/>
                <a:moveTo>
                  <a:pt x="2485103" y="1798868"/>
                </a:moveTo>
                <a:cubicBezTo>
                  <a:pt x="2471291" y="1798868"/>
                  <a:pt x="2460014" y="1810167"/>
                  <a:pt x="2460014" y="1824006"/>
                </a:cubicBezTo>
                <a:cubicBezTo>
                  <a:pt x="2460014" y="1837844"/>
                  <a:pt x="2471291" y="1849143"/>
                  <a:pt x="2485103" y="1849143"/>
                </a:cubicBezTo>
                <a:cubicBezTo>
                  <a:pt x="2498915" y="1849143"/>
                  <a:pt x="2510192" y="1837844"/>
                  <a:pt x="2510192" y="1824006"/>
                </a:cubicBezTo>
                <a:cubicBezTo>
                  <a:pt x="2510192" y="1810167"/>
                  <a:pt x="2498915" y="1798868"/>
                  <a:pt x="2485103" y="1798868"/>
                </a:cubicBezTo>
                <a:close/>
                <a:moveTo>
                  <a:pt x="2645142" y="1797979"/>
                </a:moveTo>
                <a:cubicBezTo>
                  <a:pt x="2630570" y="1797979"/>
                  <a:pt x="2618659" y="1809913"/>
                  <a:pt x="2618659" y="1824513"/>
                </a:cubicBezTo>
                <a:cubicBezTo>
                  <a:pt x="2618659" y="1839114"/>
                  <a:pt x="2630570" y="1851048"/>
                  <a:pt x="2645142" y="1851048"/>
                </a:cubicBezTo>
                <a:cubicBezTo>
                  <a:pt x="2659714" y="1851048"/>
                  <a:pt x="2671625" y="1839114"/>
                  <a:pt x="2671625" y="1824513"/>
                </a:cubicBezTo>
                <a:cubicBezTo>
                  <a:pt x="2671625" y="1809913"/>
                  <a:pt x="2659841" y="1797979"/>
                  <a:pt x="2645142" y="1797979"/>
                </a:cubicBezTo>
                <a:close/>
                <a:moveTo>
                  <a:pt x="2378410" y="1762177"/>
                </a:moveTo>
                <a:cubicBezTo>
                  <a:pt x="2373722" y="1762177"/>
                  <a:pt x="2369920" y="1765986"/>
                  <a:pt x="2369920" y="1770683"/>
                </a:cubicBezTo>
                <a:cubicBezTo>
                  <a:pt x="2369920" y="1775381"/>
                  <a:pt x="2373722" y="1779189"/>
                  <a:pt x="2378410" y="1779189"/>
                </a:cubicBezTo>
                <a:cubicBezTo>
                  <a:pt x="2383099" y="1779189"/>
                  <a:pt x="2386900" y="1775381"/>
                  <a:pt x="2386900" y="1770683"/>
                </a:cubicBezTo>
                <a:cubicBezTo>
                  <a:pt x="2386900" y="1765986"/>
                  <a:pt x="2383099" y="1762177"/>
                  <a:pt x="2378410" y="1762177"/>
                </a:cubicBezTo>
                <a:close/>
                <a:moveTo>
                  <a:pt x="2431757" y="1752655"/>
                </a:moveTo>
                <a:cubicBezTo>
                  <a:pt x="2421873" y="1752655"/>
                  <a:pt x="2413763" y="1760527"/>
                  <a:pt x="2413763" y="1770556"/>
                </a:cubicBezTo>
                <a:cubicBezTo>
                  <a:pt x="2413763" y="1780586"/>
                  <a:pt x="2421873" y="1788584"/>
                  <a:pt x="2431757" y="1788584"/>
                </a:cubicBezTo>
                <a:cubicBezTo>
                  <a:pt x="2441767" y="1788584"/>
                  <a:pt x="2449750" y="1780459"/>
                  <a:pt x="2449750" y="1770556"/>
                </a:cubicBezTo>
                <a:cubicBezTo>
                  <a:pt x="2449750" y="1760654"/>
                  <a:pt x="2441640" y="1752655"/>
                  <a:pt x="2431757" y="1752655"/>
                </a:cubicBezTo>
                <a:close/>
                <a:moveTo>
                  <a:pt x="2591796" y="1746434"/>
                </a:moveTo>
                <a:cubicBezTo>
                  <a:pt x="2578111" y="1746434"/>
                  <a:pt x="2567086" y="1757480"/>
                  <a:pt x="2567086" y="1771191"/>
                </a:cubicBezTo>
                <a:cubicBezTo>
                  <a:pt x="2567086" y="1784903"/>
                  <a:pt x="2578111" y="1795948"/>
                  <a:pt x="2591796" y="1795948"/>
                </a:cubicBezTo>
                <a:cubicBezTo>
                  <a:pt x="2605481" y="1795948"/>
                  <a:pt x="2616505" y="1784903"/>
                  <a:pt x="2616505" y="1771191"/>
                </a:cubicBezTo>
                <a:cubicBezTo>
                  <a:pt x="2616505" y="1757480"/>
                  <a:pt x="2605481" y="1746434"/>
                  <a:pt x="2591796" y="1746434"/>
                </a:cubicBezTo>
                <a:close/>
                <a:moveTo>
                  <a:pt x="2538449" y="1746180"/>
                </a:moveTo>
                <a:cubicBezTo>
                  <a:pt x="2524764" y="1746180"/>
                  <a:pt x="2513740" y="1757226"/>
                  <a:pt x="2513740" y="1770937"/>
                </a:cubicBezTo>
                <a:cubicBezTo>
                  <a:pt x="2513740" y="1784649"/>
                  <a:pt x="2524764" y="1795694"/>
                  <a:pt x="2538449" y="1795694"/>
                </a:cubicBezTo>
                <a:cubicBezTo>
                  <a:pt x="2552134" y="1795694"/>
                  <a:pt x="2563158" y="1784649"/>
                  <a:pt x="2563158" y="1770937"/>
                </a:cubicBezTo>
                <a:cubicBezTo>
                  <a:pt x="2563158" y="1757226"/>
                  <a:pt x="2552008" y="1746180"/>
                  <a:pt x="2538449" y="1746180"/>
                </a:cubicBezTo>
                <a:close/>
                <a:moveTo>
                  <a:pt x="2645142" y="1744657"/>
                </a:moveTo>
                <a:cubicBezTo>
                  <a:pt x="2630570" y="1744657"/>
                  <a:pt x="2618659" y="1756591"/>
                  <a:pt x="2618659" y="1771191"/>
                </a:cubicBezTo>
                <a:cubicBezTo>
                  <a:pt x="2618659" y="1785791"/>
                  <a:pt x="2630570" y="1797725"/>
                  <a:pt x="2645142" y="1797725"/>
                </a:cubicBezTo>
                <a:cubicBezTo>
                  <a:pt x="2659714" y="1797725"/>
                  <a:pt x="2671625" y="1785791"/>
                  <a:pt x="2671625" y="1771191"/>
                </a:cubicBezTo>
                <a:cubicBezTo>
                  <a:pt x="2671625" y="1756591"/>
                  <a:pt x="2659841" y="1744657"/>
                  <a:pt x="2645142" y="1744657"/>
                </a:cubicBezTo>
                <a:close/>
                <a:moveTo>
                  <a:pt x="2485103" y="1744657"/>
                </a:moveTo>
                <a:cubicBezTo>
                  <a:pt x="2470784" y="1744657"/>
                  <a:pt x="2459253" y="1756210"/>
                  <a:pt x="2459253" y="1770556"/>
                </a:cubicBezTo>
                <a:cubicBezTo>
                  <a:pt x="2459253" y="1784903"/>
                  <a:pt x="2470911" y="1796456"/>
                  <a:pt x="2485103" y="1796456"/>
                </a:cubicBezTo>
                <a:cubicBezTo>
                  <a:pt x="2499422" y="1796456"/>
                  <a:pt x="2510953" y="1784903"/>
                  <a:pt x="2510953" y="1770556"/>
                </a:cubicBezTo>
                <a:cubicBezTo>
                  <a:pt x="2510953" y="1756210"/>
                  <a:pt x="2499422" y="1744657"/>
                  <a:pt x="2485103" y="1744657"/>
                </a:cubicBezTo>
                <a:close/>
                <a:moveTo>
                  <a:pt x="2698615" y="1744276"/>
                </a:moveTo>
                <a:lnTo>
                  <a:pt x="2698746" y="1744319"/>
                </a:lnTo>
                <a:lnTo>
                  <a:pt x="2698235" y="1744530"/>
                </a:lnTo>
                <a:lnTo>
                  <a:pt x="2698120" y="1744482"/>
                </a:lnTo>
                <a:close/>
                <a:moveTo>
                  <a:pt x="2325191" y="1711902"/>
                </a:moveTo>
                <a:cubicBezTo>
                  <a:pt x="2320502" y="1711902"/>
                  <a:pt x="2316701" y="1715710"/>
                  <a:pt x="2316701" y="1720408"/>
                </a:cubicBezTo>
                <a:cubicBezTo>
                  <a:pt x="2316701" y="1725105"/>
                  <a:pt x="2320502" y="1728914"/>
                  <a:pt x="2325191" y="1728914"/>
                </a:cubicBezTo>
                <a:cubicBezTo>
                  <a:pt x="2329879" y="1728914"/>
                  <a:pt x="2333680" y="1725105"/>
                  <a:pt x="2333680" y="1720408"/>
                </a:cubicBezTo>
                <a:cubicBezTo>
                  <a:pt x="2333680" y="1715710"/>
                  <a:pt x="2329879" y="1711902"/>
                  <a:pt x="2325191" y="1711902"/>
                </a:cubicBezTo>
                <a:close/>
                <a:moveTo>
                  <a:pt x="2378410" y="1694635"/>
                </a:moveTo>
                <a:cubicBezTo>
                  <a:pt x="2365992" y="1694635"/>
                  <a:pt x="2355855" y="1704665"/>
                  <a:pt x="2355855" y="1717234"/>
                </a:cubicBezTo>
                <a:cubicBezTo>
                  <a:pt x="2355855" y="1729803"/>
                  <a:pt x="2365992" y="1739832"/>
                  <a:pt x="2378410" y="1739832"/>
                </a:cubicBezTo>
                <a:cubicBezTo>
                  <a:pt x="2390828" y="1739832"/>
                  <a:pt x="2400965" y="1729676"/>
                  <a:pt x="2400965" y="1717234"/>
                </a:cubicBezTo>
                <a:cubicBezTo>
                  <a:pt x="2400965" y="1704792"/>
                  <a:pt x="2390828" y="1694635"/>
                  <a:pt x="2378410" y="1694635"/>
                </a:cubicBezTo>
                <a:close/>
                <a:moveTo>
                  <a:pt x="2591796" y="1693112"/>
                </a:moveTo>
                <a:cubicBezTo>
                  <a:pt x="2578111" y="1693112"/>
                  <a:pt x="2567086" y="1704157"/>
                  <a:pt x="2567086" y="1717869"/>
                </a:cubicBezTo>
                <a:cubicBezTo>
                  <a:pt x="2567086" y="1731580"/>
                  <a:pt x="2578111" y="1742626"/>
                  <a:pt x="2591796" y="1742626"/>
                </a:cubicBezTo>
                <a:cubicBezTo>
                  <a:pt x="2605481" y="1742626"/>
                  <a:pt x="2616505" y="1731580"/>
                  <a:pt x="2616505" y="1717869"/>
                </a:cubicBezTo>
                <a:cubicBezTo>
                  <a:pt x="2616505" y="1704157"/>
                  <a:pt x="2605481" y="1693112"/>
                  <a:pt x="2591796" y="1693112"/>
                </a:cubicBezTo>
                <a:close/>
                <a:moveTo>
                  <a:pt x="2538449" y="1692858"/>
                </a:moveTo>
                <a:cubicBezTo>
                  <a:pt x="2524764" y="1692858"/>
                  <a:pt x="2513740" y="1703903"/>
                  <a:pt x="2513740" y="1717615"/>
                </a:cubicBezTo>
                <a:cubicBezTo>
                  <a:pt x="2513740" y="1731326"/>
                  <a:pt x="2524764" y="1742372"/>
                  <a:pt x="2538449" y="1742372"/>
                </a:cubicBezTo>
                <a:cubicBezTo>
                  <a:pt x="2552134" y="1742372"/>
                  <a:pt x="2563158" y="1731326"/>
                  <a:pt x="2563158" y="1717615"/>
                </a:cubicBezTo>
                <a:cubicBezTo>
                  <a:pt x="2563158" y="1703903"/>
                  <a:pt x="2552008" y="1692858"/>
                  <a:pt x="2538449" y="1692858"/>
                </a:cubicBezTo>
                <a:close/>
                <a:moveTo>
                  <a:pt x="2431757" y="1692604"/>
                </a:moveTo>
                <a:cubicBezTo>
                  <a:pt x="2418198" y="1692604"/>
                  <a:pt x="2407174" y="1703650"/>
                  <a:pt x="2407174" y="1717234"/>
                </a:cubicBezTo>
                <a:cubicBezTo>
                  <a:pt x="2407174" y="1730819"/>
                  <a:pt x="2418198" y="1741864"/>
                  <a:pt x="2431757" y="1741864"/>
                </a:cubicBezTo>
                <a:cubicBezTo>
                  <a:pt x="2445315" y="1741864"/>
                  <a:pt x="2456339" y="1730819"/>
                  <a:pt x="2456339" y="1717234"/>
                </a:cubicBezTo>
                <a:cubicBezTo>
                  <a:pt x="2456339" y="1703650"/>
                  <a:pt x="2445315" y="1692604"/>
                  <a:pt x="2431757" y="1692604"/>
                </a:cubicBezTo>
                <a:close/>
                <a:moveTo>
                  <a:pt x="2645142" y="1691335"/>
                </a:moveTo>
                <a:cubicBezTo>
                  <a:pt x="2630570" y="1691335"/>
                  <a:pt x="2618659" y="1703269"/>
                  <a:pt x="2618659" y="1717869"/>
                </a:cubicBezTo>
                <a:cubicBezTo>
                  <a:pt x="2618659" y="1732469"/>
                  <a:pt x="2630570" y="1744403"/>
                  <a:pt x="2645142" y="1744403"/>
                </a:cubicBezTo>
                <a:cubicBezTo>
                  <a:pt x="2659714" y="1744403"/>
                  <a:pt x="2671625" y="1732469"/>
                  <a:pt x="2671625" y="1717869"/>
                </a:cubicBezTo>
                <a:cubicBezTo>
                  <a:pt x="2671625" y="1703269"/>
                  <a:pt x="2659841" y="1691335"/>
                  <a:pt x="2645142" y="1691335"/>
                </a:cubicBezTo>
                <a:close/>
                <a:moveTo>
                  <a:pt x="2751835" y="1690954"/>
                </a:moveTo>
                <a:lnTo>
                  <a:pt x="2752351" y="1691014"/>
                </a:lnTo>
                <a:lnTo>
                  <a:pt x="2751581" y="1691335"/>
                </a:lnTo>
                <a:lnTo>
                  <a:pt x="2751251" y="1691198"/>
                </a:lnTo>
                <a:close/>
                <a:moveTo>
                  <a:pt x="2485103" y="1690700"/>
                </a:moveTo>
                <a:cubicBezTo>
                  <a:pt x="2470404" y="1690700"/>
                  <a:pt x="2458620" y="1702507"/>
                  <a:pt x="2458620" y="1717234"/>
                </a:cubicBezTo>
                <a:cubicBezTo>
                  <a:pt x="2458620" y="1731961"/>
                  <a:pt x="2470531" y="1743768"/>
                  <a:pt x="2485103" y="1743768"/>
                </a:cubicBezTo>
                <a:cubicBezTo>
                  <a:pt x="2499802" y="1743768"/>
                  <a:pt x="2511586" y="1731961"/>
                  <a:pt x="2511586" y="1717234"/>
                </a:cubicBezTo>
                <a:cubicBezTo>
                  <a:pt x="2511586" y="1702507"/>
                  <a:pt x="2499802" y="1690700"/>
                  <a:pt x="2485103" y="1690700"/>
                </a:cubicBezTo>
                <a:close/>
                <a:moveTo>
                  <a:pt x="3124625" y="1648804"/>
                </a:moveTo>
                <a:cubicBezTo>
                  <a:pt x="3115755" y="1648804"/>
                  <a:pt x="3108533" y="1656040"/>
                  <a:pt x="3108533" y="1664927"/>
                </a:cubicBezTo>
                <a:cubicBezTo>
                  <a:pt x="3108533" y="1673814"/>
                  <a:pt x="3115755" y="1681051"/>
                  <a:pt x="3124625" y="1681051"/>
                </a:cubicBezTo>
                <a:cubicBezTo>
                  <a:pt x="3133495" y="1681051"/>
                  <a:pt x="3140718" y="1673814"/>
                  <a:pt x="3140718" y="1664927"/>
                </a:cubicBezTo>
                <a:cubicBezTo>
                  <a:pt x="3140718" y="1656040"/>
                  <a:pt x="3133495" y="1648804"/>
                  <a:pt x="3124625" y="1648804"/>
                </a:cubicBezTo>
                <a:close/>
                <a:moveTo>
                  <a:pt x="3071279" y="1646645"/>
                </a:moveTo>
                <a:cubicBezTo>
                  <a:pt x="3061269" y="1646645"/>
                  <a:pt x="3053032" y="1654898"/>
                  <a:pt x="3053032" y="1664927"/>
                </a:cubicBezTo>
                <a:cubicBezTo>
                  <a:pt x="3053032" y="1674957"/>
                  <a:pt x="3061269" y="1683209"/>
                  <a:pt x="3071279" y="1683209"/>
                </a:cubicBezTo>
                <a:cubicBezTo>
                  <a:pt x="3081289" y="1683209"/>
                  <a:pt x="3089526" y="1674957"/>
                  <a:pt x="3089526" y="1664927"/>
                </a:cubicBezTo>
                <a:cubicBezTo>
                  <a:pt x="3089526" y="1654898"/>
                  <a:pt x="3081416" y="1646645"/>
                  <a:pt x="3071279" y="1646645"/>
                </a:cubicBezTo>
                <a:close/>
                <a:moveTo>
                  <a:pt x="2271844" y="1645757"/>
                </a:moveTo>
                <a:cubicBezTo>
                  <a:pt x="2261834" y="1645757"/>
                  <a:pt x="2253598" y="1653882"/>
                  <a:pt x="2253598" y="1664038"/>
                </a:cubicBezTo>
                <a:cubicBezTo>
                  <a:pt x="2253598" y="1674068"/>
                  <a:pt x="2261834" y="1682320"/>
                  <a:pt x="2271844" y="1682320"/>
                </a:cubicBezTo>
                <a:cubicBezTo>
                  <a:pt x="2281855" y="1682320"/>
                  <a:pt x="2290091" y="1674068"/>
                  <a:pt x="2290091" y="1664038"/>
                </a:cubicBezTo>
                <a:cubicBezTo>
                  <a:pt x="2290091" y="1654009"/>
                  <a:pt x="2281855" y="1645757"/>
                  <a:pt x="2271844" y="1645757"/>
                </a:cubicBezTo>
                <a:close/>
                <a:moveTo>
                  <a:pt x="3017933" y="1644360"/>
                </a:moveTo>
                <a:cubicBezTo>
                  <a:pt x="3006655" y="1644360"/>
                  <a:pt x="2997405" y="1653501"/>
                  <a:pt x="2997405" y="1664927"/>
                </a:cubicBezTo>
                <a:cubicBezTo>
                  <a:pt x="2997405" y="1676353"/>
                  <a:pt x="3006655" y="1685494"/>
                  <a:pt x="3017933" y="1685494"/>
                </a:cubicBezTo>
                <a:cubicBezTo>
                  <a:pt x="3029210" y="1685494"/>
                  <a:pt x="3038460" y="1676227"/>
                  <a:pt x="3038460" y="1664927"/>
                </a:cubicBezTo>
                <a:cubicBezTo>
                  <a:pt x="3038460" y="1653628"/>
                  <a:pt x="3029337" y="1644360"/>
                  <a:pt x="3017933" y="1644360"/>
                </a:cubicBezTo>
                <a:close/>
                <a:moveTo>
                  <a:pt x="2325191" y="1643471"/>
                </a:moveTo>
                <a:cubicBezTo>
                  <a:pt x="2313913" y="1643471"/>
                  <a:pt x="2304663" y="1652612"/>
                  <a:pt x="2304663" y="1664038"/>
                </a:cubicBezTo>
                <a:cubicBezTo>
                  <a:pt x="2304663" y="1675465"/>
                  <a:pt x="2313913" y="1684606"/>
                  <a:pt x="2325191" y="1684606"/>
                </a:cubicBezTo>
                <a:cubicBezTo>
                  <a:pt x="2336468" y="1684606"/>
                  <a:pt x="2345718" y="1675338"/>
                  <a:pt x="2345718" y="1664038"/>
                </a:cubicBezTo>
                <a:cubicBezTo>
                  <a:pt x="2345718" y="1652739"/>
                  <a:pt x="2336468" y="1643471"/>
                  <a:pt x="2325191" y="1643471"/>
                </a:cubicBezTo>
                <a:close/>
                <a:moveTo>
                  <a:pt x="2964713" y="1642456"/>
                </a:moveTo>
                <a:cubicBezTo>
                  <a:pt x="2952295" y="1642456"/>
                  <a:pt x="2942158" y="1652485"/>
                  <a:pt x="2942158" y="1665054"/>
                </a:cubicBezTo>
                <a:cubicBezTo>
                  <a:pt x="2942158" y="1677623"/>
                  <a:pt x="2952295" y="1687653"/>
                  <a:pt x="2964713" y="1687653"/>
                </a:cubicBezTo>
                <a:cubicBezTo>
                  <a:pt x="2977131" y="1687653"/>
                  <a:pt x="2987268" y="1677496"/>
                  <a:pt x="2987268" y="1665054"/>
                </a:cubicBezTo>
                <a:cubicBezTo>
                  <a:pt x="2987268" y="1652612"/>
                  <a:pt x="2977131" y="1642456"/>
                  <a:pt x="2964713" y="1642456"/>
                </a:cubicBezTo>
                <a:close/>
                <a:moveTo>
                  <a:pt x="2378410" y="1641313"/>
                </a:moveTo>
                <a:cubicBezTo>
                  <a:pt x="2365992" y="1641313"/>
                  <a:pt x="2355855" y="1651343"/>
                  <a:pt x="2355855" y="1663912"/>
                </a:cubicBezTo>
                <a:cubicBezTo>
                  <a:pt x="2355855" y="1676481"/>
                  <a:pt x="2365992" y="1686510"/>
                  <a:pt x="2378410" y="1686510"/>
                </a:cubicBezTo>
                <a:cubicBezTo>
                  <a:pt x="2390828" y="1686510"/>
                  <a:pt x="2400965" y="1676353"/>
                  <a:pt x="2400965" y="1663912"/>
                </a:cubicBezTo>
                <a:cubicBezTo>
                  <a:pt x="2400965" y="1651470"/>
                  <a:pt x="2390828" y="1641313"/>
                  <a:pt x="2378410" y="1641313"/>
                </a:cubicBezTo>
                <a:close/>
                <a:moveTo>
                  <a:pt x="2911367" y="1640424"/>
                </a:moveTo>
                <a:cubicBezTo>
                  <a:pt x="2897808" y="1640424"/>
                  <a:pt x="2886784" y="1651470"/>
                  <a:pt x="2886784" y="1665054"/>
                </a:cubicBezTo>
                <a:cubicBezTo>
                  <a:pt x="2886784" y="1678639"/>
                  <a:pt x="2897808" y="1689684"/>
                  <a:pt x="2911367" y="1689684"/>
                </a:cubicBezTo>
                <a:cubicBezTo>
                  <a:pt x="2924925" y="1689684"/>
                  <a:pt x="2935949" y="1678639"/>
                  <a:pt x="2935949" y="1665054"/>
                </a:cubicBezTo>
                <a:cubicBezTo>
                  <a:pt x="2935949" y="1651470"/>
                  <a:pt x="2924925" y="1640424"/>
                  <a:pt x="2911367" y="1640424"/>
                </a:cubicBezTo>
                <a:close/>
                <a:moveTo>
                  <a:pt x="2858147" y="1640171"/>
                </a:moveTo>
                <a:cubicBezTo>
                  <a:pt x="2844462" y="1640171"/>
                  <a:pt x="2833438" y="1651343"/>
                  <a:pt x="2833438" y="1664927"/>
                </a:cubicBezTo>
                <a:cubicBezTo>
                  <a:pt x="2833438" y="1678512"/>
                  <a:pt x="2844462" y="1689557"/>
                  <a:pt x="2858147" y="1689557"/>
                </a:cubicBezTo>
                <a:cubicBezTo>
                  <a:pt x="2871832" y="1689557"/>
                  <a:pt x="2882856" y="1678639"/>
                  <a:pt x="2882856" y="1664927"/>
                </a:cubicBezTo>
                <a:cubicBezTo>
                  <a:pt x="2882856" y="1651216"/>
                  <a:pt x="2871832" y="1640171"/>
                  <a:pt x="2858147" y="1640171"/>
                </a:cubicBezTo>
                <a:close/>
                <a:moveTo>
                  <a:pt x="2804928" y="1640171"/>
                </a:moveTo>
                <a:cubicBezTo>
                  <a:pt x="2791242" y="1640171"/>
                  <a:pt x="2780218" y="1651343"/>
                  <a:pt x="2780218" y="1664927"/>
                </a:cubicBezTo>
                <a:cubicBezTo>
                  <a:pt x="2780218" y="1678512"/>
                  <a:pt x="2791242" y="1689557"/>
                  <a:pt x="2804928" y="1689557"/>
                </a:cubicBezTo>
                <a:cubicBezTo>
                  <a:pt x="2818613" y="1689557"/>
                  <a:pt x="2829637" y="1678512"/>
                  <a:pt x="2829637" y="1664927"/>
                </a:cubicBezTo>
                <a:cubicBezTo>
                  <a:pt x="2829637" y="1651216"/>
                  <a:pt x="2818613" y="1640171"/>
                  <a:pt x="2804928" y="1640171"/>
                </a:cubicBezTo>
                <a:close/>
                <a:moveTo>
                  <a:pt x="2591796" y="1639790"/>
                </a:moveTo>
                <a:cubicBezTo>
                  <a:pt x="2578111" y="1639790"/>
                  <a:pt x="2567086" y="1650962"/>
                  <a:pt x="2567086" y="1664546"/>
                </a:cubicBezTo>
                <a:cubicBezTo>
                  <a:pt x="2567086" y="1678131"/>
                  <a:pt x="2578111" y="1689176"/>
                  <a:pt x="2591796" y="1689176"/>
                </a:cubicBezTo>
                <a:cubicBezTo>
                  <a:pt x="2605481" y="1689176"/>
                  <a:pt x="2616505" y="1678258"/>
                  <a:pt x="2616505" y="1664546"/>
                </a:cubicBezTo>
                <a:cubicBezTo>
                  <a:pt x="2616505" y="1650835"/>
                  <a:pt x="2605481" y="1639790"/>
                  <a:pt x="2591796" y="1639790"/>
                </a:cubicBezTo>
                <a:close/>
                <a:moveTo>
                  <a:pt x="2538449" y="1639536"/>
                </a:moveTo>
                <a:cubicBezTo>
                  <a:pt x="2524764" y="1639536"/>
                  <a:pt x="2513740" y="1650708"/>
                  <a:pt x="2513740" y="1664292"/>
                </a:cubicBezTo>
                <a:cubicBezTo>
                  <a:pt x="2513740" y="1677877"/>
                  <a:pt x="2524764" y="1688922"/>
                  <a:pt x="2538449" y="1688922"/>
                </a:cubicBezTo>
                <a:cubicBezTo>
                  <a:pt x="2552134" y="1688922"/>
                  <a:pt x="2563158" y="1678004"/>
                  <a:pt x="2563158" y="1664292"/>
                </a:cubicBezTo>
                <a:cubicBezTo>
                  <a:pt x="2563158" y="1650581"/>
                  <a:pt x="2552008" y="1639536"/>
                  <a:pt x="2538449" y="1639536"/>
                </a:cubicBezTo>
                <a:close/>
                <a:moveTo>
                  <a:pt x="2431757" y="1639282"/>
                </a:moveTo>
                <a:cubicBezTo>
                  <a:pt x="2418198" y="1639282"/>
                  <a:pt x="2407174" y="1650327"/>
                  <a:pt x="2407174" y="1663912"/>
                </a:cubicBezTo>
                <a:cubicBezTo>
                  <a:pt x="2407174" y="1677496"/>
                  <a:pt x="2418198" y="1688541"/>
                  <a:pt x="2431757" y="1688541"/>
                </a:cubicBezTo>
                <a:cubicBezTo>
                  <a:pt x="2445315" y="1688541"/>
                  <a:pt x="2456339" y="1677496"/>
                  <a:pt x="2456339" y="1663912"/>
                </a:cubicBezTo>
                <a:cubicBezTo>
                  <a:pt x="2456339" y="1650327"/>
                  <a:pt x="2445315" y="1639282"/>
                  <a:pt x="2431757" y="1639282"/>
                </a:cubicBezTo>
                <a:close/>
                <a:moveTo>
                  <a:pt x="2751581" y="1638266"/>
                </a:moveTo>
                <a:cubicBezTo>
                  <a:pt x="2737009" y="1638266"/>
                  <a:pt x="2725098" y="1650200"/>
                  <a:pt x="2725098" y="1664800"/>
                </a:cubicBezTo>
                <a:cubicBezTo>
                  <a:pt x="2725098" y="1672100"/>
                  <a:pt x="2728076" y="1678734"/>
                  <a:pt x="2732875" y="1683543"/>
                </a:cubicBezTo>
                <a:lnTo>
                  <a:pt x="2751251" y="1691198"/>
                </a:lnTo>
                <a:lnTo>
                  <a:pt x="2733129" y="1698746"/>
                </a:lnTo>
                <a:cubicBezTo>
                  <a:pt x="2728330" y="1703555"/>
                  <a:pt x="2725352" y="1710188"/>
                  <a:pt x="2725352" y="1717488"/>
                </a:cubicBezTo>
                <a:cubicBezTo>
                  <a:pt x="2725352" y="1724471"/>
                  <a:pt x="2728013" y="1730819"/>
                  <a:pt x="2732447" y="1735516"/>
                </a:cubicBezTo>
                <a:lnTo>
                  <a:pt x="2723451" y="1761796"/>
                </a:lnTo>
                <a:cubicBezTo>
                  <a:pt x="2721613" y="1756718"/>
                  <a:pt x="2718255" y="1752338"/>
                  <a:pt x="2713931" y="1749228"/>
                </a:cubicBezTo>
                <a:lnTo>
                  <a:pt x="2698746" y="1744319"/>
                </a:lnTo>
                <a:lnTo>
                  <a:pt x="2716941" y="1736786"/>
                </a:lnTo>
                <a:cubicBezTo>
                  <a:pt x="2721740" y="1731993"/>
                  <a:pt x="2724718" y="1725360"/>
                  <a:pt x="2724718" y="1717996"/>
                </a:cubicBezTo>
                <a:cubicBezTo>
                  <a:pt x="2724718" y="1703396"/>
                  <a:pt x="2712807" y="1691461"/>
                  <a:pt x="2698235" y="1691461"/>
                </a:cubicBezTo>
                <a:cubicBezTo>
                  <a:pt x="2683663" y="1691461"/>
                  <a:pt x="2671752" y="1703396"/>
                  <a:pt x="2671752" y="1717996"/>
                </a:cubicBezTo>
                <a:cubicBezTo>
                  <a:pt x="2671752" y="1725296"/>
                  <a:pt x="2674730" y="1731930"/>
                  <a:pt x="2679529" y="1736738"/>
                </a:cubicBezTo>
                <a:lnTo>
                  <a:pt x="2698120" y="1744482"/>
                </a:lnTo>
                <a:lnTo>
                  <a:pt x="2679909" y="1752068"/>
                </a:lnTo>
                <a:cubicBezTo>
                  <a:pt x="2675110" y="1756877"/>
                  <a:pt x="2672132" y="1763510"/>
                  <a:pt x="2672132" y="1770810"/>
                </a:cubicBezTo>
                <a:cubicBezTo>
                  <a:pt x="2672132" y="1785410"/>
                  <a:pt x="2683916" y="1797344"/>
                  <a:pt x="2698615" y="1797344"/>
                </a:cubicBezTo>
                <a:cubicBezTo>
                  <a:pt x="2703683" y="1797344"/>
                  <a:pt x="2708499" y="1795821"/>
                  <a:pt x="2712554" y="1793282"/>
                </a:cubicBezTo>
                <a:lnTo>
                  <a:pt x="2710146" y="1800391"/>
                </a:lnTo>
                <a:cubicBezTo>
                  <a:pt x="2706725" y="1798614"/>
                  <a:pt x="2702797" y="1797598"/>
                  <a:pt x="2698615" y="1797598"/>
                </a:cubicBezTo>
                <a:cubicBezTo>
                  <a:pt x="2684043" y="1797598"/>
                  <a:pt x="2672132" y="1809406"/>
                  <a:pt x="2672132" y="1824133"/>
                </a:cubicBezTo>
                <a:cubicBezTo>
                  <a:pt x="2672132" y="1836828"/>
                  <a:pt x="2681002" y="1847493"/>
                  <a:pt x="2693040" y="1850032"/>
                </a:cubicBezTo>
                <a:lnTo>
                  <a:pt x="2691773" y="1853714"/>
                </a:lnTo>
                <a:cubicBezTo>
                  <a:pt x="2681509" y="1856634"/>
                  <a:pt x="2673906" y="1866029"/>
                  <a:pt x="2673906" y="1877328"/>
                </a:cubicBezTo>
                <a:cubicBezTo>
                  <a:pt x="2673906" y="1882787"/>
                  <a:pt x="2675680" y="1887739"/>
                  <a:pt x="2678594" y="1891801"/>
                </a:cubicBezTo>
                <a:lnTo>
                  <a:pt x="2668204" y="1921890"/>
                </a:lnTo>
                <a:cubicBezTo>
                  <a:pt x="2664656" y="1912622"/>
                  <a:pt x="2655786" y="1906021"/>
                  <a:pt x="2645269" y="1906021"/>
                </a:cubicBezTo>
                <a:cubicBezTo>
                  <a:pt x="2631710" y="1906021"/>
                  <a:pt x="2620686" y="1917066"/>
                  <a:pt x="2620686" y="1930650"/>
                </a:cubicBezTo>
                <a:cubicBezTo>
                  <a:pt x="2620686" y="1944235"/>
                  <a:pt x="2631710" y="1955280"/>
                  <a:pt x="2645269" y="1955280"/>
                </a:cubicBezTo>
                <a:cubicBezTo>
                  <a:pt x="2649957" y="1955280"/>
                  <a:pt x="2654265" y="1954011"/>
                  <a:pt x="2657940" y="1951725"/>
                </a:cubicBezTo>
                <a:lnTo>
                  <a:pt x="2654012" y="1963279"/>
                </a:lnTo>
                <a:cubicBezTo>
                  <a:pt x="2651351" y="1962136"/>
                  <a:pt x="2648310" y="1961501"/>
                  <a:pt x="2645269" y="1961501"/>
                </a:cubicBezTo>
                <a:cubicBezTo>
                  <a:pt x="2632851" y="1961501"/>
                  <a:pt x="2622714" y="1971658"/>
                  <a:pt x="2622714" y="1984100"/>
                </a:cubicBezTo>
                <a:cubicBezTo>
                  <a:pt x="2622714" y="1994510"/>
                  <a:pt x="2629810" y="2003143"/>
                  <a:pt x="2639313" y="2005810"/>
                </a:cubicBezTo>
                <a:lnTo>
                  <a:pt x="2533761" y="2312667"/>
                </a:lnTo>
                <a:cubicBezTo>
                  <a:pt x="2531860" y="2318380"/>
                  <a:pt x="2532494" y="2324093"/>
                  <a:pt x="2535662" y="2328537"/>
                </a:cubicBezTo>
                <a:cubicBezTo>
                  <a:pt x="2538703" y="2332853"/>
                  <a:pt x="2543645" y="2335266"/>
                  <a:pt x="2549220" y="2335266"/>
                </a:cubicBezTo>
                <a:lnTo>
                  <a:pt x="3330281" y="2335266"/>
                </a:lnTo>
                <a:cubicBezTo>
                  <a:pt x="3335350" y="2335266"/>
                  <a:pt x="3340545" y="2333234"/>
                  <a:pt x="3344853" y="2329679"/>
                </a:cubicBezTo>
                <a:cubicBezTo>
                  <a:pt x="3349161" y="2326125"/>
                  <a:pt x="3352076" y="2321300"/>
                  <a:pt x="3353090" y="2316349"/>
                </a:cubicBezTo>
                <a:lnTo>
                  <a:pt x="3388063" y="2142543"/>
                </a:lnTo>
                <a:lnTo>
                  <a:pt x="3575598" y="2142543"/>
                </a:lnTo>
                <a:cubicBezTo>
                  <a:pt x="3580667" y="2142543"/>
                  <a:pt x="3585862" y="2140512"/>
                  <a:pt x="3590171" y="2136957"/>
                </a:cubicBezTo>
                <a:cubicBezTo>
                  <a:pt x="3594479" y="2133402"/>
                  <a:pt x="3597393" y="2128705"/>
                  <a:pt x="3598407" y="2123754"/>
                </a:cubicBezTo>
                <a:lnTo>
                  <a:pt x="3635407" y="1943981"/>
                </a:lnTo>
                <a:lnTo>
                  <a:pt x="3900745" y="1943981"/>
                </a:lnTo>
                <a:cubicBezTo>
                  <a:pt x="3905940" y="1943981"/>
                  <a:pt x="3911135" y="1941950"/>
                  <a:pt x="3915444" y="1938395"/>
                </a:cubicBezTo>
                <a:cubicBezTo>
                  <a:pt x="3919752" y="1934840"/>
                  <a:pt x="3922666" y="1930016"/>
                  <a:pt x="3923680" y="1925064"/>
                </a:cubicBezTo>
                <a:lnTo>
                  <a:pt x="3965622" y="1709870"/>
                </a:lnTo>
                <a:lnTo>
                  <a:pt x="3965876" y="1709997"/>
                </a:lnTo>
                <a:cubicBezTo>
                  <a:pt x="3966889" y="1704919"/>
                  <a:pt x="3965622" y="1699714"/>
                  <a:pt x="3962581" y="1696032"/>
                </a:cubicBezTo>
                <a:cubicBezTo>
                  <a:pt x="3959540" y="1692350"/>
                  <a:pt x="3954852" y="1690192"/>
                  <a:pt x="3949656" y="1690192"/>
                </a:cubicBezTo>
                <a:lnTo>
                  <a:pt x="2764506" y="1690192"/>
                </a:lnTo>
                <a:cubicBezTo>
                  <a:pt x="2762098" y="1690192"/>
                  <a:pt x="2759691" y="1690700"/>
                  <a:pt x="2757283" y="1691589"/>
                </a:cubicBezTo>
                <a:lnTo>
                  <a:pt x="2752351" y="1691014"/>
                </a:lnTo>
                <a:lnTo>
                  <a:pt x="2770287" y="1683543"/>
                </a:lnTo>
                <a:cubicBezTo>
                  <a:pt x="2775086" y="1678734"/>
                  <a:pt x="2778064" y="1672100"/>
                  <a:pt x="2778064" y="1664800"/>
                </a:cubicBezTo>
                <a:cubicBezTo>
                  <a:pt x="2778064" y="1650200"/>
                  <a:pt x="2766280" y="1638266"/>
                  <a:pt x="2751581" y="1638266"/>
                </a:cubicBezTo>
                <a:close/>
                <a:moveTo>
                  <a:pt x="2698235" y="1638266"/>
                </a:moveTo>
                <a:cubicBezTo>
                  <a:pt x="2683663" y="1638266"/>
                  <a:pt x="2671752" y="1650200"/>
                  <a:pt x="2671752" y="1664800"/>
                </a:cubicBezTo>
                <a:cubicBezTo>
                  <a:pt x="2671752" y="1679400"/>
                  <a:pt x="2683536" y="1691335"/>
                  <a:pt x="2698235" y="1691335"/>
                </a:cubicBezTo>
                <a:cubicBezTo>
                  <a:pt x="2712807" y="1691335"/>
                  <a:pt x="2724718" y="1679400"/>
                  <a:pt x="2724718" y="1664800"/>
                </a:cubicBezTo>
                <a:cubicBezTo>
                  <a:pt x="2724718" y="1650200"/>
                  <a:pt x="2712807" y="1638266"/>
                  <a:pt x="2698235" y="1638266"/>
                </a:cubicBezTo>
                <a:close/>
                <a:moveTo>
                  <a:pt x="2645142" y="1638012"/>
                </a:moveTo>
                <a:cubicBezTo>
                  <a:pt x="2630570" y="1638012"/>
                  <a:pt x="2618659" y="1649946"/>
                  <a:pt x="2618659" y="1664546"/>
                </a:cubicBezTo>
                <a:cubicBezTo>
                  <a:pt x="2618659" y="1679147"/>
                  <a:pt x="2630570" y="1691081"/>
                  <a:pt x="2645142" y="1691081"/>
                </a:cubicBezTo>
                <a:cubicBezTo>
                  <a:pt x="2659714" y="1691081"/>
                  <a:pt x="2671625" y="1679147"/>
                  <a:pt x="2671625" y="1664546"/>
                </a:cubicBezTo>
                <a:cubicBezTo>
                  <a:pt x="2671625" y="1649946"/>
                  <a:pt x="2659841" y="1638012"/>
                  <a:pt x="2645142" y="1638012"/>
                </a:cubicBezTo>
                <a:close/>
                <a:moveTo>
                  <a:pt x="2485103" y="1637377"/>
                </a:moveTo>
                <a:cubicBezTo>
                  <a:pt x="2470404" y="1637377"/>
                  <a:pt x="2458620" y="1649184"/>
                  <a:pt x="2458620" y="1663912"/>
                </a:cubicBezTo>
                <a:cubicBezTo>
                  <a:pt x="2458620" y="1678639"/>
                  <a:pt x="2470531" y="1690446"/>
                  <a:pt x="2485103" y="1690446"/>
                </a:cubicBezTo>
                <a:cubicBezTo>
                  <a:pt x="2499802" y="1690446"/>
                  <a:pt x="2511586" y="1678639"/>
                  <a:pt x="2511586" y="1663912"/>
                </a:cubicBezTo>
                <a:cubicBezTo>
                  <a:pt x="2511586" y="1649184"/>
                  <a:pt x="2499802" y="1637377"/>
                  <a:pt x="2485103" y="1637377"/>
                </a:cubicBezTo>
                <a:close/>
                <a:moveTo>
                  <a:pt x="3231191" y="1600813"/>
                </a:moveTo>
                <a:cubicBezTo>
                  <a:pt x="3225109" y="1600813"/>
                  <a:pt x="3220294" y="1605638"/>
                  <a:pt x="3220294" y="1611732"/>
                </a:cubicBezTo>
                <a:cubicBezTo>
                  <a:pt x="3220294" y="1617826"/>
                  <a:pt x="3225109" y="1622650"/>
                  <a:pt x="3231191" y="1622650"/>
                </a:cubicBezTo>
                <a:cubicBezTo>
                  <a:pt x="3237274" y="1622650"/>
                  <a:pt x="3242089" y="1617826"/>
                  <a:pt x="3242089" y="1611732"/>
                </a:cubicBezTo>
                <a:cubicBezTo>
                  <a:pt x="3242089" y="1605638"/>
                  <a:pt x="3237147" y="1600813"/>
                  <a:pt x="3231191" y="1600813"/>
                </a:cubicBezTo>
                <a:close/>
                <a:moveTo>
                  <a:pt x="3177845" y="1598274"/>
                </a:moveTo>
                <a:cubicBezTo>
                  <a:pt x="3170369" y="1598274"/>
                  <a:pt x="3164413" y="1604368"/>
                  <a:pt x="3164413" y="1611732"/>
                </a:cubicBezTo>
                <a:cubicBezTo>
                  <a:pt x="3164413" y="1619095"/>
                  <a:pt x="3170369" y="1625189"/>
                  <a:pt x="3177845" y="1625189"/>
                </a:cubicBezTo>
                <a:cubicBezTo>
                  <a:pt x="3185321" y="1625189"/>
                  <a:pt x="3191277" y="1619222"/>
                  <a:pt x="3191277" y="1611732"/>
                </a:cubicBezTo>
                <a:cubicBezTo>
                  <a:pt x="3191277" y="1604241"/>
                  <a:pt x="3185321" y="1598274"/>
                  <a:pt x="3177845" y="1598274"/>
                </a:cubicBezTo>
                <a:close/>
                <a:moveTo>
                  <a:pt x="2165405" y="1597259"/>
                </a:moveTo>
                <a:cubicBezTo>
                  <a:pt x="2158056" y="1597259"/>
                  <a:pt x="2152100" y="1603226"/>
                  <a:pt x="2152100" y="1610589"/>
                </a:cubicBezTo>
                <a:cubicBezTo>
                  <a:pt x="2152100" y="1617953"/>
                  <a:pt x="2158056" y="1623920"/>
                  <a:pt x="2165405" y="1623920"/>
                </a:cubicBezTo>
                <a:cubicBezTo>
                  <a:pt x="2172754" y="1623920"/>
                  <a:pt x="2178710" y="1617953"/>
                  <a:pt x="2178710" y="1610589"/>
                </a:cubicBezTo>
                <a:cubicBezTo>
                  <a:pt x="2178710" y="1603226"/>
                  <a:pt x="2172754" y="1597259"/>
                  <a:pt x="2165405" y="1597259"/>
                </a:cubicBezTo>
                <a:close/>
                <a:moveTo>
                  <a:pt x="3124625" y="1595735"/>
                </a:moveTo>
                <a:cubicBezTo>
                  <a:pt x="3115882" y="1595735"/>
                  <a:pt x="3108786" y="1602845"/>
                  <a:pt x="3108786" y="1611605"/>
                </a:cubicBezTo>
                <a:cubicBezTo>
                  <a:pt x="3108786" y="1620365"/>
                  <a:pt x="3115882" y="1627475"/>
                  <a:pt x="3124625" y="1627475"/>
                </a:cubicBezTo>
                <a:cubicBezTo>
                  <a:pt x="3133369" y="1627475"/>
                  <a:pt x="3140464" y="1620365"/>
                  <a:pt x="3140464" y="1611605"/>
                </a:cubicBezTo>
                <a:cubicBezTo>
                  <a:pt x="3140464" y="1602845"/>
                  <a:pt x="3133369" y="1595735"/>
                  <a:pt x="3124625" y="1595735"/>
                </a:cubicBezTo>
                <a:close/>
                <a:moveTo>
                  <a:pt x="2218625" y="1594720"/>
                </a:moveTo>
                <a:cubicBezTo>
                  <a:pt x="2209882" y="1594720"/>
                  <a:pt x="2202785" y="1601829"/>
                  <a:pt x="2202785" y="1610589"/>
                </a:cubicBezTo>
                <a:cubicBezTo>
                  <a:pt x="2202785" y="1619349"/>
                  <a:pt x="2209882" y="1626459"/>
                  <a:pt x="2218625" y="1626459"/>
                </a:cubicBezTo>
                <a:cubicBezTo>
                  <a:pt x="2227368" y="1626459"/>
                  <a:pt x="2234464" y="1619349"/>
                  <a:pt x="2234464" y="1610589"/>
                </a:cubicBezTo>
                <a:cubicBezTo>
                  <a:pt x="2234464" y="1601829"/>
                  <a:pt x="2227368" y="1594720"/>
                  <a:pt x="2218625" y="1594720"/>
                </a:cubicBezTo>
                <a:close/>
                <a:moveTo>
                  <a:pt x="3071279" y="1593577"/>
                </a:moveTo>
                <a:cubicBezTo>
                  <a:pt x="3061395" y="1593577"/>
                  <a:pt x="3053286" y="1601702"/>
                  <a:pt x="3053286" y="1611605"/>
                </a:cubicBezTo>
                <a:cubicBezTo>
                  <a:pt x="3053286" y="1621508"/>
                  <a:pt x="3061395" y="1629633"/>
                  <a:pt x="3071279" y="1629633"/>
                </a:cubicBezTo>
                <a:cubicBezTo>
                  <a:pt x="3081163" y="1629633"/>
                  <a:pt x="3089272" y="1621508"/>
                  <a:pt x="3089272" y="1611605"/>
                </a:cubicBezTo>
                <a:cubicBezTo>
                  <a:pt x="3089272" y="1601702"/>
                  <a:pt x="3081163" y="1593577"/>
                  <a:pt x="3071279" y="1593577"/>
                </a:cubicBezTo>
                <a:close/>
                <a:moveTo>
                  <a:pt x="2271971" y="1592815"/>
                </a:moveTo>
                <a:cubicBezTo>
                  <a:pt x="2262087" y="1592815"/>
                  <a:pt x="2253978" y="1600940"/>
                  <a:pt x="2253978" y="1610843"/>
                </a:cubicBezTo>
                <a:cubicBezTo>
                  <a:pt x="2253978" y="1620746"/>
                  <a:pt x="2262087" y="1628871"/>
                  <a:pt x="2271971" y="1628871"/>
                </a:cubicBezTo>
                <a:cubicBezTo>
                  <a:pt x="2281855" y="1628871"/>
                  <a:pt x="2289964" y="1620746"/>
                  <a:pt x="2289964" y="1610843"/>
                </a:cubicBezTo>
                <a:cubicBezTo>
                  <a:pt x="2289964" y="1600940"/>
                  <a:pt x="2281855" y="1592815"/>
                  <a:pt x="2271971" y="1592815"/>
                </a:cubicBezTo>
                <a:close/>
                <a:moveTo>
                  <a:pt x="3017933" y="1591419"/>
                </a:moveTo>
                <a:cubicBezTo>
                  <a:pt x="3006782" y="1591419"/>
                  <a:pt x="2997785" y="1600433"/>
                  <a:pt x="2997785" y="1611605"/>
                </a:cubicBezTo>
                <a:cubicBezTo>
                  <a:pt x="2997785" y="1622777"/>
                  <a:pt x="3006782" y="1631791"/>
                  <a:pt x="3017933" y="1631791"/>
                </a:cubicBezTo>
                <a:cubicBezTo>
                  <a:pt x="3029084" y="1631791"/>
                  <a:pt x="3038080" y="1622777"/>
                  <a:pt x="3038080" y="1611605"/>
                </a:cubicBezTo>
                <a:cubicBezTo>
                  <a:pt x="3038080" y="1600433"/>
                  <a:pt x="3029084" y="1591419"/>
                  <a:pt x="3017933" y="1591419"/>
                </a:cubicBezTo>
                <a:close/>
                <a:moveTo>
                  <a:pt x="2325317" y="1590784"/>
                </a:moveTo>
                <a:cubicBezTo>
                  <a:pt x="2314167" y="1590784"/>
                  <a:pt x="2305170" y="1599798"/>
                  <a:pt x="2305170" y="1610970"/>
                </a:cubicBezTo>
                <a:cubicBezTo>
                  <a:pt x="2305170" y="1622142"/>
                  <a:pt x="2314167" y="1631156"/>
                  <a:pt x="2325317" y="1631156"/>
                </a:cubicBezTo>
                <a:cubicBezTo>
                  <a:pt x="2336468" y="1631156"/>
                  <a:pt x="2345465" y="1622142"/>
                  <a:pt x="2345465" y="1610970"/>
                </a:cubicBezTo>
                <a:cubicBezTo>
                  <a:pt x="2345465" y="1599798"/>
                  <a:pt x="2336468" y="1590784"/>
                  <a:pt x="2325317" y="1590784"/>
                </a:cubicBezTo>
                <a:close/>
                <a:moveTo>
                  <a:pt x="2964713" y="1589387"/>
                </a:moveTo>
                <a:cubicBezTo>
                  <a:pt x="2952422" y="1589387"/>
                  <a:pt x="2942538" y="1599417"/>
                  <a:pt x="2942538" y="1611605"/>
                </a:cubicBezTo>
                <a:cubicBezTo>
                  <a:pt x="2942538" y="1623793"/>
                  <a:pt x="2952422" y="1633823"/>
                  <a:pt x="2964713" y="1633823"/>
                </a:cubicBezTo>
                <a:cubicBezTo>
                  <a:pt x="2977004" y="1633823"/>
                  <a:pt x="2986888" y="1623793"/>
                  <a:pt x="2986888" y="1611605"/>
                </a:cubicBezTo>
                <a:cubicBezTo>
                  <a:pt x="2986888" y="1599417"/>
                  <a:pt x="2977004" y="1589387"/>
                  <a:pt x="2964713" y="1589387"/>
                </a:cubicBezTo>
                <a:close/>
                <a:moveTo>
                  <a:pt x="2378537" y="1588625"/>
                </a:moveTo>
                <a:cubicBezTo>
                  <a:pt x="2366372" y="1588625"/>
                  <a:pt x="2356362" y="1598655"/>
                  <a:pt x="2356362" y="1610843"/>
                </a:cubicBezTo>
                <a:cubicBezTo>
                  <a:pt x="2356362" y="1623031"/>
                  <a:pt x="2366246" y="1633061"/>
                  <a:pt x="2378537" y="1633061"/>
                </a:cubicBezTo>
                <a:cubicBezTo>
                  <a:pt x="2390828" y="1633061"/>
                  <a:pt x="2400712" y="1623031"/>
                  <a:pt x="2400712" y="1610843"/>
                </a:cubicBezTo>
                <a:cubicBezTo>
                  <a:pt x="2400712" y="1598655"/>
                  <a:pt x="2390828" y="1588625"/>
                  <a:pt x="2378537" y="1588625"/>
                </a:cubicBezTo>
                <a:close/>
                <a:moveTo>
                  <a:pt x="2911367" y="1587483"/>
                </a:moveTo>
                <a:cubicBezTo>
                  <a:pt x="2898062" y="1587483"/>
                  <a:pt x="2887291" y="1598274"/>
                  <a:pt x="2887291" y="1611605"/>
                </a:cubicBezTo>
                <a:cubicBezTo>
                  <a:pt x="2887291" y="1624935"/>
                  <a:pt x="2897935" y="1635727"/>
                  <a:pt x="2911367" y="1635727"/>
                </a:cubicBezTo>
                <a:cubicBezTo>
                  <a:pt x="2924798" y="1635727"/>
                  <a:pt x="2935569" y="1624935"/>
                  <a:pt x="2935569" y="1611605"/>
                </a:cubicBezTo>
                <a:cubicBezTo>
                  <a:pt x="2935569" y="1598274"/>
                  <a:pt x="2924672" y="1587483"/>
                  <a:pt x="2911367" y="1587483"/>
                </a:cubicBezTo>
                <a:close/>
                <a:moveTo>
                  <a:pt x="2858147" y="1586848"/>
                </a:moveTo>
                <a:cubicBezTo>
                  <a:pt x="2844462" y="1586848"/>
                  <a:pt x="2833438" y="1597893"/>
                  <a:pt x="2833438" y="1611605"/>
                </a:cubicBezTo>
                <a:cubicBezTo>
                  <a:pt x="2833438" y="1625316"/>
                  <a:pt x="2844462" y="1636362"/>
                  <a:pt x="2858147" y="1636362"/>
                </a:cubicBezTo>
                <a:cubicBezTo>
                  <a:pt x="2871832" y="1636362"/>
                  <a:pt x="2882856" y="1625316"/>
                  <a:pt x="2882856" y="1611605"/>
                </a:cubicBezTo>
                <a:cubicBezTo>
                  <a:pt x="2882856" y="1597893"/>
                  <a:pt x="2871832" y="1586848"/>
                  <a:pt x="2858147" y="1586848"/>
                </a:cubicBezTo>
                <a:close/>
                <a:moveTo>
                  <a:pt x="2804928" y="1586721"/>
                </a:moveTo>
                <a:cubicBezTo>
                  <a:pt x="2791242" y="1586721"/>
                  <a:pt x="2780218" y="1597766"/>
                  <a:pt x="2780218" y="1611478"/>
                </a:cubicBezTo>
                <a:cubicBezTo>
                  <a:pt x="2780218" y="1625189"/>
                  <a:pt x="2791369" y="1636235"/>
                  <a:pt x="2804928" y="1636235"/>
                </a:cubicBezTo>
                <a:cubicBezTo>
                  <a:pt x="2818613" y="1636235"/>
                  <a:pt x="2829637" y="1625189"/>
                  <a:pt x="2829637" y="1611478"/>
                </a:cubicBezTo>
                <a:cubicBezTo>
                  <a:pt x="2829637" y="1597766"/>
                  <a:pt x="2818613" y="1586721"/>
                  <a:pt x="2804928" y="1586721"/>
                </a:cubicBezTo>
                <a:close/>
                <a:moveTo>
                  <a:pt x="2431883" y="1586721"/>
                </a:moveTo>
                <a:cubicBezTo>
                  <a:pt x="2418452" y="1586721"/>
                  <a:pt x="2407681" y="1597513"/>
                  <a:pt x="2407681" y="1610843"/>
                </a:cubicBezTo>
                <a:cubicBezTo>
                  <a:pt x="2407681" y="1624174"/>
                  <a:pt x="2418452" y="1634965"/>
                  <a:pt x="2431883" y="1634965"/>
                </a:cubicBezTo>
                <a:cubicBezTo>
                  <a:pt x="2445315" y="1634965"/>
                  <a:pt x="2456086" y="1624174"/>
                  <a:pt x="2456086" y="1610843"/>
                </a:cubicBezTo>
                <a:cubicBezTo>
                  <a:pt x="2456086" y="1597513"/>
                  <a:pt x="2445188" y="1586721"/>
                  <a:pt x="2431883" y="1586721"/>
                </a:cubicBezTo>
                <a:close/>
                <a:moveTo>
                  <a:pt x="2591796" y="1586467"/>
                </a:moveTo>
                <a:cubicBezTo>
                  <a:pt x="2578111" y="1586467"/>
                  <a:pt x="2567086" y="1597513"/>
                  <a:pt x="2567086" y="1611224"/>
                </a:cubicBezTo>
                <a:cubicBezTo>
                  <a:pt x="2567086" y="1624935"/>
                  <a:pt x="2578111" y="1635981"/>
                  <a:pt x="2591796" y="1635981"/>
                </a:cubicBezTo>
                <a:cubicBezTo>
                  <a:pt x="2605481" y="1635981"/>
                  <a:pt x="2616505" y="1624935"/>
                  <a:pt x="2616505" y="1611224"/>
                </a:cubicBezTo>
                <a:cubicBezTo>
                  <a:pt x="2616505" y="1597513"/>
                  <a:pt x="2605481" y="1586467"/>
                  <a:pt x="2591796" y="1586467"/>
                </a:cubicBezTo>
                <a:close/>
                <a:moveTo>
                  <a:pt x="2538449" y="1586213"/>
                </a:moveTo>
                <a:cubicBezTo>
                  <a:pt x="2524764" y="1586213"/>
                  <a:pt x="2513740" y="1597259"/>
                  <a:pt x="2513740" y="1610970"/>
                </a:cubicBezTo>
                <a:cubicBezTo>
                  <a:pt x="2513740" y="1624682"/>
                  <a:pt x="2524764" y="1635727"/>
                  <a:pt x="2538449" y="1635727"/>
                </a:cubicBezTo>
                <a:cubicBezTo>
                  <a:pt x="2552134" y="1635727"/>
                  <a:pt x="2563158" y="1624682"/>
                  <a:pt x="2563158" y="1610970"/>
                </a:cubicBezTo>
                <a:cubicBezTo>
                  <a:pt x="2563158" y="1597259"/>
                  <a:pt x="2552008" y="1586213"/>
                  <a:pt x="2538449" y="1586213"/>
                </a:cubicBezTo>
                <a:close/>
                <a:moveTo>
                  <a:pt x="2485230" y="1585071"/>
                </a:moveTo>
                <a:cubicBezTo>
                  <a:pt x="2470911" y="1585071"/>
                  <a:pt x="2459380" y="1596751"/>
                  <a:pt x="2459380" y="1610970"/>
                </a:cubicBezTo>
                <a:cubicBezTo>
                  <a:pt x="2459380" y="1625189"/>
                  <a:pt x="2470911" y="1636743"/>
                  <a:pt x="2485230" y="1636743"/>
                </a:cubicBezTo>
                <a:cubicBezTo>
                  <a:pt x="2499548" y="1636743"/>
                  <a:pt x="2511079" y="1625316"/>
                  <a:pt x="2511079" y="1610970"/>
                </a:cubicBezTo>
                <a:cubicBezTo>
                  <a:pt x="2511079" y="1596624"/>
                  <a:pt x="2499422" y="1585071"/>
                  <a:pt x="2485230" y="1585071"/>
                </a:cubicBezTo>
                <a:close/>
                <a:moveTo>
                  <a:pt x="2751581" y="1584944"/>
                </a:moveTo>
                <a:cubicBezTo>
                  <a:pt x="2737009" y="1584944"/>
                  <a:pt x="2725098" y="1596878"/>
                  <a:pt x="2725098" y="1611478"/>
                </a:cubicBezTo>
                <a:cubicBezTo>
                  <a:pt x="2725098" y="1626078"/>
                  <a:pt x="2737009" y="1638012"/>
                  <a:pt x="2751581" y="1638012"/>
                </a:cubicBezTo>
                <a:cubicBezTo>
                  <a:pt x="2766153" y="1638012"/>
                  <a:pt x="2778064" y="1626078"/>
                  <a:pt x="2778064" y="1611478"/>
                </a:cubicBezTo>
                <a:cubicBezTo>
                  <a:pt x="2778064" y="1596878"/>
                  <a:pt x="2766280" y="1584944"/>
                  <a:pt x="2751581" y="1584944"/>
                </a:cubicBezTo>
                <a:close/>
                <a:moveTo>
                  <a:pt x="2698235" y="1584817"/>
                </a:moveTo>
                <a:cubicBezTo>
                  <a:pt x="2683663" y="1584817"/>
                  <a:pt x="2671752" y="1596751"/>
                  <a:pt x="2671752" y="1611351"/>
                </a:cubicBezTo>
                <a:cubicBezTo>
                  <a:pt x="2671752" y="1625951"/>
                  <a:pt x="2683536" y="1637885"/>
                  <a:pt x="2698235" y="1637885"/>
                </a:cubicBezTo>
                <a:cubicBezTo>
                  <a:pt x="2712807" y="1637885"/>
                  <a:pt x="2724718" y="1625951"/>
                  <a:pt x="2724718" y="1611351"/>
                </a:cubicBezTo>
                <a:cubicBezTo>
                  <a:pt x="2724718" y="1596751"/>
                  <a:pt x="2712807" y="1584817"/>
                  <a:pt x="2698235" y="1584817"/>
                </a:cubicBezTo>
                <a:close/>
                <a:moveTo>
                  <a:pt x="2645142" y="1584690"/>
                </a:moveTo>
                <a:cubicBezTo>
                  <a:pt x="2630570" y="1584690"/>
                  <a:pt x="2618659" y="1596624"/>
                  <a:pt x="2618659" y="1611224"/>
                </a:cubicBezTo>
                <a:cubicBezTo>
                  <a:pt x="2618659" y="1625824"/>
                  <a:pt x="2630570" y="1637758"/>
                  <a:pt x="2645142" y="1637758"/>
                </a:cubicBezTo>
                <a:cubicBezTo>
                  <a:pt x="2659714" y="1637758"/>
                  <a:pt x="2671625" y="1625824"/>
                  <a:pt x="2671625" y="1611224"/>
                </a:cubicBezTo>
                <a:cubicBezTo>
                  <a:pt x="2671625" y="1596624"/>
                  <a:pt x="2659841" y="1584690"/>
                  <a:pt x="2645142" y="1584690"/>
                </a:cubicBezTo>
                <a:close/>
                <a:moveTo>
                  <a:pt x="3284538" y="1550411"/>
                </a:moveTo>
                <a:cubicBezTo>
                  <a:pt x="3280229" y="1550411"/>
                  <a:pt x="3276681" y="1553966"/>
                  <a:pt x="3276681" y="1558283"/>
                </a:cubicBezTo>
                <a:cubicBezTo>
                  <a:pt x="3276681" y="1562599"/>
                  <a:pt x="3280229" y="1566154"/>
                  <a:pt x="3284538" y="1566154"/>
                </a:cubicBezTo>
                <a:cubicBezTo>
                  <a:pt x="3288846" y="1566154"/>
                  <a:pt x="3292394" y="1562599"/>
                  <a:pt x="3292394" y="1558283"/>
                </a:cubicBezTo>
                <a:cubicBezTo>
                  <a:pt x="3292394" y="1553966"/>
                  <a:pt x="3288846" y="1550411"/>
                  <a:pt x="3284538" y="1550411"/>
                </a:cubicBezTo>
                <a:close/>
                <a:moveTo>
                  <a:pt x="3231191" y="1547872"/>
                </a:moveTo>
                <a:cubicBezTo>
                  <a:pt x="3225489" y="1547872"/>
                  <a:pt x="3220801" y="1552569"/>
                  <a:pt x="3220801" y="1558283"/>
                </a:cubicBezTo>
                <a:cubicBezTo>
                  <a:pt x="3220801" y="1563996"/>
                  <a:pt x="3225489" y="1568693"/>
                  <a:pt x="3231191" y="1568693"/>
                </a:cubicBezTo>
                <a:cubicBezTo>
                  <a:pt x="3236893" y="1568693"/>
                  <a:pt x="3241582" y="1563996"/>
                  <a:pt x="3241582" y="1558283"/>
                </a:cubicBezTo>
                <a:cubicBezTo>
                  <a:pt x="3241582" y="1552569"/>
                  <a:pt x="3236893" y="1547872"/>
                  <a:pt x="3231191" y="1547872"/>
                </a:cubicBezTo>
                <a:close/>
                <a:moveTo>
                  <a:pt x="2112059" y="1546856"/>
                </a:moveTo>
                <a:cubicBezTo>
                  <a:pt x="2106357" y="1546856"/>
                  <a:pt x="2101668" y="1551554"/>
                  <a:pt x="2101668" y="1557267"/>
                </a:cubicBezTo>
                <a:cubicBezTo>
                  <a:pt x="2101668" y="1562980"/>
                  <a:pt x="2106357" y="1567677"/>
                  <a:pt x="2112059" y="1567677"/>
                </a:cubicBezTo>
                <a:cubicBezTo>
                  <a:pt x="2117761" y="1567677"/>
                  <a:pt x="2122449" y="1562980"/>
                  <a:pt x="2122449" y="1557267"/>
                </a:cubicBezTo>
                <a:cubicBezTo>
                  <a:pt x="2122449" y="1551554"/>
                  <a:pt x="2117761" y="1546856"/>
                  <a:pt x="2112059" y="1546856"/>
                </a:cubicBezTo>
                <a:close/>
                <a:moveTo>
                  <a:pt x="3177845" y="1545333"/>
                </a:moveTo>
                <a:cubicBezTo>
                  <a:pt x="3170749" y="1545333"/>
                  <a:pt x="3164920" y="1551173"/>
                  <a:pt x="3164920" y="1558283"/>
                </a:cubicBezTo>
                <a:cubicBezTo>
                  <a:pt x="3164920" y="1565392"/>
                  <a:pt x="3170749" y="1571232"/>
                  <a:pt x="3177845" y="1571232"/>
                </a:cubicBezTo>
                <a:cubicBezTo>
                  <a:pt x="3184941" y="1571232"/>
                  <a:pt x="3190770" y="1565392"/>
                  <a:pt x="3190770" y="1558283"/>
                </a:cubicBezTo>
                <a:cubicBezTo>
                  <a:pt x="3190770" y="1551173"/>
                  <a:pt x="3184941" y="1545333"/>
                  <a:pt x="3177845" y="1545333"/>
                </a:cubicBezTo>
                <a:close/>
                <a:moveTo>
                  <a:pt x="2165405" y="1544317"/>
                </a:moveTo>
                <a:cubicBezTo>
                  <a:pt x="2158309" y="1544317"/>
                  <a:pt x="2152480" y="1550157"/>
                  <a:pt x="2152480" y="1557267"/>
                </a:cubicBezTo>
                <a:cubicBezTo>
                  <a:pt x="2152480" y="1564377"/>
                  <a:pt x="2158309" y="1570217"/>
                  <a:pt x="2165405" y="1570217"/>
                </a:cubicBezTo>
                <a:cubicBezTo>
                  <a:pt x="2172501" y="1570217"/>
                  <a:pt x="2178330" y="1564377"/>
                  <a:pt x="2178330" y="1557267"/>
                </a:cubicBezTo>
                <a:cubicBezTo>
                  <a:pt x="2178330" y="1550157"/>
                  <a:pt x="2172501" y="1544317"/>
                  <a:pt x="2165405" y="1544317"/>
                </a:cubicBezTo>
                <a:close/>
                <a:moveTo>
                  <a:pt x="3124625" y="1543048"/>
                </a:moveTo>
                <a:cubicBezTo>
                  <a:pt x="3116262" y="1543048"/>
                  <a:pt x="3109420" y="1549903"/>
                  <a:pt x="3109420" y="1558283"/>
                </a:cubicBezTo>
                <a:cubicBezTo>
                  <a:pt x="3109420" y="1566662"/>
                  <a:pt x="3116262" y="1573518"/>
                  <a:pt x="3124625" y="1573518"/>
                </a:cubicBezTo>
                <a:cubicBezTo>
                  <a:pt x="3132988" y="1573518"/>
                  <a:pt x="3139831" y="1566662"/>
                  <a:pt x="3139831" y="1558283"/>
                </a:cubicBezTo>
                <a:cubicBezTo>
                  <a:pt x="3139831" y="1549903"/>
                  <a:pt x="3132988" y="1543048"/>
                  <a:pt x="3124625" y="1543048"/>
                </a:cubicBezTo>
                <a:close/>
                <a:moveTo>
                  <a:pt x="2218625" y="1542159"/>
                </a:moveTo>
                <a:cubicBezTo>
                  <a:pt x="2210262" y="1542159"/>
                  <a:pt x="2203419" y="1549015"/>
                  <a:pt x="2203419" y="1557394"/>
                </a:cubicBezTo>
                <a:cubicBezTo>
                  <a:pt x="2203419" y="1565773"/>
                  <a:pt x="2210262" y="1572629"/>
                  <a:pt x="2218625" y="1572629"/>
                </a:cubicBezTo>
                <a:cubicBezTo>
                  <a:pt x="2226988" y="1572629"/>
                  <a:pt x="2233830" y="1565773"/>
                  <a:pt x="2233830" y="1557394"/>
                </a:cubicBezTo>
                <a:cubicBezTo>
                  <a:pt x="2233830" y="1549015"/>
                  <a:pt x="2226988" y="1542159"/>
                  <a:pt x="2218625" y="1542159"/>
                </a:cubicBezTo>
                <a:close/>
                <a:moveTo>
                  <a:pt x="3071279" y="1540635"/>
                </a:moveTo>
                <a:cubicBezTo>
                  <a:pt x="3061649" y="1540635"/>
                  <a:pt x="3053793" y="1548507"/>
                  <a:pt x="3053793" y="1558156"/>
                </a:cubicBezTo>
                <a:cubicBezTo>
                  <a:pt x="3053793" y="1567804"/>
                  <a:pt x="3061649" y="1575676"/>
                  <a:pt x="3071279" y="1575676"/>
                </a:cubicBezTo>
                <a:cubicBezTo>
                  <a:pt x="3080909" y="1575676"/>
                  <a:pt x="3088766" y="1567804"/>
                  <a:pt x="3088766" y="1558156"/>
                </a:cubicBezTo>
                <a:cubicBezTo>
                  <a:pt x="3088766" y="1548507"/>
                  <a:pt x="3080909" y="1540635"/>
                  <a:pt x="3071279" y="1540635"/>
                </a:cubicBezTo>
                <a:close/>
                <a:moveTo>
                  <a:pt x="2271971" y="1540128"/>
                </a:moveTo>
                <a:cubicBezTo>
                  <a:pt x="2262341" y="1540128"/>
                  <a:pt x="2254611" y="1547872"/>
                  <a:pt x="2254611" y="1557521"/>
                </a:cubicBezTo>
                <a:cubicBezTo>
                  <a:pt x="2254611" y="1567170"/>
                  <a:pt x="2262341" y="1574914"/>
                  <a:pt x="2271971" y="1574914"/>
                </a:cubicBezTo>
                <a:cubicBezTo>
                  <a:pt x="2281601" y="1574914"/>
                  <a:pt x="2289331" y="1567170"/>
                  <a:pt x="2289331" y="1557521"/>
                </a:cubicBezTo>
                <a:cubicBezTo>
                  <a:pt x="2289331" y="1547872"/>
                  <a:pt x="2281601" y="1540128"/>
                  <a:pt x="2271971" y="1540128"/>
                </a:cubicBezTo>
                <a:close/>
                <a:moveTo>
                  <a:pt x="3017933" y="1538604"/>
                </a:moveTo>
                <a:cubicBezTo>
                  <a:pt x="3007162" y="1538604"/>
                  <a:pt x="2998419" y="1547364"/>
                  <a:pt x="2998419" y="1558156"/>
                </a:cubicBezTo>
                <a:cubicBezTo>
                  <a:pt x="2998419" y="1568947"/>
                  <a:pt x="3007162" y="1577707"/>
                  <a:pt x="3017933" y="1577707"/>
                </a:cubicBezTo>
                <a:cubicBezTo>
                  <a:pt x="3028703" y="1577707"/>
                  <a:pt x="3037447" y="1568947"/>
                  <a:pt x="3037447" y="1558156"/>
                </a:cubicBezTo>
                <a:cubicBezTo>
                  <a:pt x="3037447" y="1547364"/>
                  <a:pt x="3028703" y="1538604"/>
                  <a:pt x="3017933" y="1538604"/>
                </a:cubicBezTo>
                <a:close/>
                <a:moveTo>
                  <a:pt x="2325317" y="1537969"/>
                </a:moveTo>
                <a:cubicBezTo>
                  <a:pt x="2314547" y="1537969"/>
                  <a:pt x="2305804" y="1546729"/>
                  <a:pt x="2305804" y="1557521"/>
                </a:cubicBezTo>
                <a:cubicBezTo>
                  <a:pt x="2305804" y="1568312"/>
                  <a:pt x="2314420" y="1577072"/>
                  <a:pt x="2325317" y="1577072"/>
                </a:cubicBezTo>
                <a:cubicBezTo>
                  <a:pt x="2336215" y="1577072"/>
                  <a:pt x="2344958" y="1568312"/>
                  <a:pt x="2344958" y="1557521"/>
                </a:cubicBezTo>
                <a:cubicBezTo>
                  <a:pt x="2344958" y="1546729"/>
                  <a:pt x="2336088" y="1537969"/>
                  <a:pt x="2325317" y="1537969"/>
                </a:cubicBezTo>
                <a:close/>
                <a:moveTo>
                  <a:pt x="2964713" y="1536700"/>
                </a:moveTo>
                <a:cubicBezTo>
                  <a:pt x="2952802" y="1536700"/>
                  <a:pt x="2943172" y="1546348"/>
                  <a:pt x="2943172" y="1558283"/>
                </a:cubicBezTo>
                <a:cubicBezTo>
                  <a:pt x="2943172" y="1570217"/>
                  <a:pt x="2952802" y="1579865"/>
                  <a:pt x="2964713" y="1579865"/>
                </a:cubicBezTo>
                <a:cubicBezTo>
                  <a:pt x="2976624" y="1579865"/>
                  <a:pt x="2986254" y="1570217"/>
                  <a:pt x="2986254" y="1558283"/>
                </a:cubicBezTo>
                <a:cubicBezTo>
                  <a:pt x="2986254" y="1546348"/>
                  <a:pt x="2976624" y="1536700"/>
                  <a:pt x="2964713" y="1536700"/>
                </a:cubicBezTo>
                <a:close/>
                <a:moveTo>
                  <a:pt x="2378537" y="1535938"/>
                </a:moveTo>
                <a:cubicBezTo>
                  <a:pt x="2366626" y="1535938"/>
                  <a:pt x="2356996" y="1545587"/>
                  <a:pt x="2356996" y="1557521"/>
                </a:cubicBezTo>
                <a:cubicBezTo>
                  <a:pt x="2356996" y="1569455"/>
                  <a:pt x="2366626" y="1579104"/>
                  <a:pt x="2378537" y="1579104"/>
                </a:cubicBezTo>
                <a:cubicBezTo>
                  <a:pt x="2390448" y="1579104"/>
                  <a:pt x="2400078" y="1569455"/>
                  <a:pt x="2400078" y="1557521"/>
                </a:cubicBezTo>
                <a:cubicBezTo>
                  <a:pt x="2400078" y="1545587"/>
                  <a:pt x="2390448" y="1535938"/>
                  <a:pt x="2378537" y="1535938"/>
                </a:cubicBezTo>
                <a:close/>
                <a:moveTo>
                  <a:pt x="2058712" y="1535303"/>
                </a:moveTo>
                <a:cubicBezTo>
                  <a:pt x="2056178" y="1535303"/>
                  <a:pt x="2054151" y="1537334"/>
                  <a:pt x="2054151" y="1539874"/>
                </a:cubicBezTo>
                <a:cubicBezTo>
                  <a:pt x="2054151" y="1542413"/>
                  <a:pt x="2056178" y="1544444"/>
                  <a:pt x="2058712" y="1544444"/>
                </a:cubicBezTo>
                <a:cubicBezTo>
                  <a:pt x="2061247" y="1544444"/>
                  <a:pt x="2063274" y="1542413"/>
                  <a:pt x="2063274" y="1539874"/>
                </a:cubicBezTo>
                <a:cubicBezTo>
                  <a:pt x="2063274" y="1537334"/>
                  <a:pt x="2061247" y="1535303"/>
                  <a:pt x="2058712" y="1535303"/>
                </a:cubicBezTo>
                <a:close/>
                <a:moveTo>
                  <a:pt x="2911367" y="1534795"/>
                </a:moveTo>
                <a:cubicBezTo>
                  <a:pt x="2898442" y="1534795"/>
                  <a:pt x="2887925" y="1545333"/>
                  <a:pt x="2887925" y="1558283"/>
                </a:cubicBezTo>
                <a:cubicBezTo>
                  <a:pt x="2887925" y="1571232"/>
                  <a:pt x="2898442" y="1581770"/>
                  <a:pt x="2911367" y="1581770"/>
                </a:cubicBezTo>
                <a:cubicBezTo>
                  <a:pt x="2924291" y="1581770"/>
                  <a:pt x="2934809" y="1571232"/>
                  <a:pt x="2934809" y="1558283"/>
                </a:cubicBezTo>
                <a:cubicBezTo>
                  <a:pt x="2934809" y="1545333"/>
                  <a:pt x="2924291" y="1534795"/>
                  <a:pt x="2911367" y="1534795"/>
                </a:cubicBezTo>
                <a:close/>
                <a:moveTo>
                  <a:pt x="2431883" y="1534034"/>
                </a:moveTo>
                <a:cubicBezTo>
                  <a:pt x="2418959" y="1534034"/>
                  <a:pt x="2408441" y="1544571"/>
                  <a:pt x="2408441" y="1557521"/>
                </a:cubicBezTo>
                <a:cubicBezTo>
                  <a:pt x="2408441" y="1570470"/>
                  <a:pt x="2418959" y="1581008"/>
                  <a:pt x="2431883" y="1581008"/>
                </a:cubicBezTo>
                <a:cubicBezTo>
                  <a:pt x="2444808" y="1581008"/>
                  <a:pt x="2455325" y="1570470"/>
                  <a:pt x="2455325" y="1557521"/>
                </a:cubicBezTo>
                <a:cubicBezTo>
                  <a:pt x="2455325" y="1544571"/>
                  <a:pt x="2444808" y="1534034"/>
                  <a:pt x="2431883" y="1534034"/>
                </a:cubicBezTo>
                <a:close/>
                <a:moveTo>
                  <a:pt x="2858147" y="1533526"/>
                </a:moveTo>
                <a:cubicBezTo>
                  <a:pt x="2844462" y="1533526"/>
                  <a:pt x="2833438" y="1544571"/>
                  <a:pt x="2833438" y="1558283"/>
                </a:cubicBezTo>
                <a:cubicBezTo>
                  <a:pt x="2833438" y="1571994"/>
                  <a:pt x="2844462" y="1583039"/>
                  <a:pt x="2858147" y="1583039"/>
                </a:cubicBezTo>
                <a:cubicBezTo>
                  <a:pt x="2871832" y="1583039"/>
                  <a:pt x="2882856" y="1571994"/>
                  <a:pt x="2882856" y="1558283"/>
                </a:cubicBezTo>
                <a:cubicBezTo>
                  <a:pt x="2882856" y="1544571"/>
                  <a:pt x="2871832" y="1533526"/>
                  <a:pt x="2858147" y="1533526"/>
                </a:cubicBezTo>
                <a:close/>
                <a:moveTo>
                  <a:pt x="2804928" y="1533399"/>
                </a:moveTo>
                <a:cubicBezTo>
                  <a:pt x="2791242" y="1533399"/>
                  <a:pt x="2780218" y="1544444"/>
                  <a:pt x="2780218" y="1558156"/>
                </a:cubicBezTo>
                <a:cubicBezTo>
                  <a:pt x="2780218" y="1571867"/>
                  <a:pt x="2791369" y="1582912"/>
                  <a:pt x="2804928" y="1582912"/>
                </a:cubicBezTo>
                <a:cubicBezTo>
                  <a:pt x="2818613" y="1582912"/>
                  <a:pt x="2829637" y="1571867"/>
                  <a:pt x="2829637" y="1558156"/>
                </a:cubicBezTo>
                <a:cubicBezTo>
                  <a:pt x="2829637" y="1544444"/>
                  <a:pt x="2818613" y="1533399"/>
                  <a:pt x="2804928" y="1533399"/>
                </a:cubicBezTo>
                <a:close/>
                <a:moveTo>
                  <a:pt x="2591796" y="1533145"/>
                </a:moveTo>
                <a:cubicBezTo>
                  <a:pt x="2578111" y="1533145"/>
                  <a:pt x="2567086" y="1544190"/>
                  <a:pt x="2567086" y="1557902"/>
                </a:cubicBezTo>
                <a:cubicBezTo>
                  <a:pt x="2567086" y="1571613"/>
                  <a:pt x="2578111" y="1582658"/>
                  <a:pt x="2591796" y="1582658"/>
                </a:cubicBezTo>
                <a:cubicBezTo>
                  <a:pt x="2605481" y="1582658"/>
                  <a:pt x="2616505" y="1571613"/>
                  <a:pt x="2616505" y="1557902"/>
                </a:cubicBezTo>
                <a:cubicBezTo>
                  <a:pt x="2616505" y="1544190"/>
                  <a:pt x="2605481" y="1533145"/>
                  <a:pt x="2591796" y="1533145"/>
                </a:cubicBezTo>
                <a:close/>
                <a:moveTo>
                  <a:pt x="2538449" y="1532891"/>
                </a:moveTo>
                <a:cubicBezTo>
                  <a:pt x="2524764" y="1532891"/>
                  <a:pt x="2513740" y="1543936"/>
                  <a:pt x="2513740" y="1557648"/>
                </a:cubicBezTo>
                <a:cubicBezTo>
                  <a:pt x="2513740" y="1571359"/>
                  <a:pt x="2524764" y="1582405"/>
                  <a:pt x="2538449" y="1582405"/>
                </a:cubicBezTo>
                <a:cubicBezTo>
                  <a:pt x="2552134" y="1582405"/>
                  <a:pt x="2563158" y="1571359"/>
                  <a:pt x="2563158" y="1557648"/>
                </a:cubicBezTo>
                <a:cubicBezTo>
                  <a:pt x="2563158" y="1543936"/>
                  <a:pt x="2552008" y="1532891"/>
                  <a:pt x="2538449" y="1532891"/>
                </a:cubicBezTo>
                <a:close/>
                <a:moveTo>
                  <a:pt x="2485230" y="1532383"/>
                </a:moveTo>
                <a:cubicBezTo>
                  <a:pt x="2471418" y="1532383"/>
                  <a:pt x="2460141" y="1543682"/>
                  <a:pt x="2460141" y="1557521"/>
                </a:cubicBezTo>
                <a:cubicBezTo>
                  <a:pt x="2460141" y="1571359"/>
                  <a:pt x="2471418" y="1582658"/>
                  <a:pt x="2485230" y="1582658"/>
                </a:cubicBezTo>
                <a:cubicBezTo>
                  <a:pt x="2499041" y="1582658"/>
                  <a:pt x="2510319" y="1571359"/>
                  <a:pt x="2510319" y="1557521"/>
                </a:cubicBezTo>
                <a:cubicBezTo>
                  <a:pt x="2510319" y="1543682"/>
                  <a:pt x="2499041" y="1532383"/>
                  <a:pt x="2485230" y="1532383"/>
                </a:cubicBezTo>
                <a:close/>
                <a:moveTo>
                  <a:pt x="2751581" y="1531621"/>
                </a:moveTo>
                <a:cubicBezTo>
                  <a:pt x="2737009" y="1531621"/>
                  <a:pt x="2725098" y="1543555"/>
                  <a:pt x="2725098" y="1558156"/>
                </a:cubicBezTo>
                <a:cubicBezTo>
                  <a:pt x="2725098" y="1572756"/>
                  <a:pt x="2737009" y="1584690"/>
                  <a:pt x="2751581" y="1584690"/>
                </a:cubicBezTo>
                <a:cubicBezTo>
                  <a:pt x="2766153" y="1584690"/>
                  <a:pt x="2778064" y="1572756"/>
                  <a:pt x="2778064" y="1558156"/>
                </a:cubicBezTo>
                <a:cubicBezTo>
                  <a:pt x="2778064" y="1543555"/>
                  <a:pt x="2766280" y="1531621"/>
                  <a:pt x="2751581" y="1531621"/>
                </a:cubicBezTo>
                <a:close/>
                <a:moveTo>
                  <a:pt x="2698235" y="1531494"/>
                </a:moveTo>
                <a:cubicBezTo>
                  <a:pt x="2683663" y="1531494"/>
                  <a:pt x="2671752" y="1543428"/>
                  <a:pt x="2671752" y="1558029"/>
                </a:cubicBezTo>
                <a:cubicBezTo>
                  <a:pt x="2671752" y="1572629"/>
                  <a:pt x="2683536" y="1584563"/>
                  <a:pt x="2698235" y="1584563"/>
                </a:cubicBezTo>
                <a:cubicBezTo>
                  <a:pt x="2712807" y="1584563"/>
                  <a:pt x="2724718" y="1572629"/>
                  <a:pt x="2724718" y="1558029"/>
                </a:cubicBezTo>
                <a:cubicBezTo>
                  <a:pt x="2724718" y="1543428"/>
                  <a:pt x="2712807" y="1531494"/>
                  <a:pt x="2698235" y="1531494"/>
                </a:cubicBezTo>
                <a:close/>
                <a:moveTo>
                  <a:pt x="2645142" y="1531367"/>
                </a:moveTo>
                <a:cubicBezTo>
                  <a:pt x="2630570" y="1531367"/>
                  <a:pt x="2618659" y="1543301"/>
                  <a:pt x="2618659" y="1557902"/>
                </a:cubicBezTo>
                <a:cubicBezTo>
                  <a:pt x="2618659" y="1572502"/>
                  <a:pt x="2630570" y="1584436"/>
                  <a:pt x="2645142" y="1584436"/>
                </a:cubicBezTo>
                <a:cubicBezTo>
                  <a:pt x="2659714" y="1584436"/>
                  <a:pt x="2671625" y="1572502"/>
                  <a:pt x="2671625" y="1557902"/>
                </a:cubicBezTo>
                <a:cubicBezTo>
                  <a:pt x="2671625" y="1543301"/>
                  <a:pt x="2659841" y="1531367"/>
                  <a:pt x="2645142" y="1531367"/>
                </a:cubicBezTo>
                <a:close/>
                <a:moveTo>
                  <a:pt x="3337757" y="1499501"/>
                </a:moveTo>
                <a:cubicBezTo>
                  <a:pt x="3334716" y="1499501"/>
                  <a:pt x="3332309" y="1501913"/>
                  <a:pt x="3332309" y="1504960"/>
                </a:cubicBezTo>
                <a:cubicBezTo>
                  <a:pt x="3332309" y="1508007"/>
                  <a:pt x="3334716" y="1510419"/>
                  <a:pt x="3337757" y="1510419"/>
                </a:cubicBezTo>
                <a:cubicBezTo>
                  <a:pt x="3340798" y="1510419"/>
                  <a:pt x="3343206" y="1508007"/>
                  <a:pt x="3343206" y="1504960"/>
                </a:cubicBezTo>
                <a:cubicBezTo>
                  <a:pt x="3343206" y="1501913"/>
                  <a:pt x="3340798" y="1499501"/>
                  <a:pt x="3337757" y="1499501"/>
                </a:cubicBezTo>
                <a:close/>
                <a:moveTo>
                  <a:pt x="2007267" y="1498485"/>
                </a:moveTo>
                <a:cubicBezTo>
                  <a:pt x="2004226" y="1498485"/>
                  <a:pt x="2001818" y="1500898"/>
                  <a:pt x="2001818" y="1503945"/>
                </a:cubicBezTo>
                <a:cubicBezTo>
                  <a:pt x="2001818" y="1506991"/>
                  <a:pt x="2004226" y="1509404"/>
                  <a:pt x="2007267" y="1509404"/>
                </a:cubicBezTo>
                <a:cubicBezTo>
                  <a:pt x="2010308" y="1509404"/>
                  <a:pt x="2012715" y="1506991"/>
                  <a:pt x="2012715" y="1503945"/>
                </a:cubicBezTo>
                <a:cubicBezTo>
                  <a:pt x="2012715" y="1500898"/>
                  <a:pt x="2010308" y="1498485"/>
                  <a:pt x="2007267" y="1498485"/>
                </a:cubicBezTo>
                <a:close/>
                <a:moveTo>
                  <a:pt x="3284538" y="1497724"/>
                </a:moveTo>
                <a:cubicBezTo>
                  <a:pt x="3280609" y="1497724"/>
                  <a:pt x="3277315" y="1501024"/>
                  <a:pt x="3277315" y="1504960"/>
                </a:cubicBezTo>
                <a:cubicBezTo>
                  <a:pt x="3277315" y="1508896"/>
                  <a:pt x="3280609" y="1512197"/>
                  <a:pt x="3284538" y="1512197"/>
                </a:cubicBezTo>
                <a:cubicBezTo>
                  <a:pt x="3288466" y="1512197"/>
                  <a:pt x="3291760" y="1508896"/>
                  <a:pt x="3291760" y="1504960"/>
                </a:cubicBezTo>
                <a:cubicBezTo>
                  <a:pt x="3291760" y="1501024"/>
                  <a:pt x="3288592" y="1497724"/>
                  <a:pt x="3284538" y="1497724"/>
                </a:cubicBezTo>
                <a:close/>
                <a:moveTo>
                  <a:pt x="2058712" y="1496835"/>
                </a:moveTo>
                <a:cubicBezTo>
                  <a:pt x="2054784" y="1496835"/>
                  <a:pt x="2051616" y="1500009"/>
                  <a:pt x="2051616" y="1503945"/>
                </a:cubicBezTo>
                <a:cubicBezTo>
                  <a:pt x="2051616" y="1507880"/>
                  <a:pt x="2054784" y="1511054"/>
                  <a:pt x="2058712" y="1511054"/>
                </a:cubicBezTo>
                <a:cubicBezTo>
                  <a:pt x="2062640" y="1511054"/>
                  <a:pt x="2065808" y="1507880"/>
                  <a:pt x="2065808" y="1503945"/>
                </a:cubicBezTo>
                <a:cubicBezTo>
                  <a:pt x="2065808" y="1500009"/>
                  <a:pt x="2062640" y="1496835"/>
                  <a:pt x="2058712" y="1496835"/>
                </a:cubicBezTo>
                <a:close/>
                <a:moveTo>
                  <a:pt x="3231191" y="1495311"/>
                </a:moveTo>
                <a:cubicBezTo>
                  <a:pt x="3225869" y="1495311"/>
                  <a:pt x="3221561" y="1499628"/>
                  <a:pt x="3221561" y="1504960"/>
                </a:cubicBezTo>
                <a:cubicBezTo>
                  <a:pt x="3221561" y="1510292"/>
                  <a:pt x="3225869" y="1514609"/>
                  <a:pt x="3231191" y="1514609"/>
                </a:cubicBezTo>
                <a:cubicBezTo>
                  <a:pt x="3236513" y="1514609"/>
                  <a:pt x="3240822" y="1510292"/>
                  <a:pt x="3240822" y="1504960"/>
                </a:cubicBezTo>
                <a:cubicBezTo>
                  <a:pt x="3240822" y="1499628"/>
                  <a:pt x="3236513" y="1495311"/>
                  <a:pt x="3231191" y="1495311"/>
                </a:cubicBezTo>
                <a:close/>
                <a:moveTo>
                  <a:pt x="2112059" y="1494296"/>
                </a:moveTo>
                <a:cubicBezTo>
                  <a:pt x="2106737" y="1494296"/>
                  <a:pt x="2102428" y="1498612"/>
                  <a:pt x="2102428" y="1503945"/>
                </a:cubicBezTo>
                <a:cubicBezTo>
                  <a:pt x="2102428" y="1509277"/>
                  <a:pt x="2106737" y="1513593"/>
                  <a:pt x="2112059" y="1513593"/>
                </a:cubicBezTo>
                <a:cubicBezTo>
                  <a:pt x="2117381" y="1513593"/>
                  <a:pt x="2121689" y="1509277"/>
                  <a:pt x="2121689" y="1503945"/>
                </a:cubicBezTo>
                <a:cubicBezTo>
                  <a:pt x="2121689" y="1498612"/>
                  <a:pt x="2117381" y="1494296"/>
                  <a:pt x="2112059" y="1494296"/>
                </a:cubicBezTo>
                <a:close/>
                <a:moveTo>
                  <a:pt x="3177845" y="1492899"/>
                </a:moveTo>
                <a:cubicBezTo>
                  <a:pt x="3171129" y="1492899"/>
                  <a:pt x="3165681" y="1498358"/>
                  <a:pt x="3165681" y="1505087"/>
                </a:cubicBezTo>
                <a:cubicBezTo>
                  <a:pt x="3165681" y="1511816"/>
                  <a:pt x="3171129" y="1517275"/>
                  <a:pt x="3177845" y="1517275"/>
                </a:cubicBezTo>
                <a:cubicBezTo>
                  <a:pt x="3184561" y="1517275"/>
                  <a:pt x="3190009" y="1511816"/>
                  <a:pt x="3190009" y="1505087"/>
                </a:cubicBezTo>
                <a:cubicBezTo>
                  <a:pt x="3190009" y="1498358"/>
                  <a:pt x="3184561" y="1492899"/>
                  <a:pt x="3177845" y="1492899"/>
                </a:cubicBezTo>
                <a:close/>
                <a:moveTo>
                  <a:pt x="2165405" y="1491884"/>
                </a:moveTo>
                <a:cubicBezTo>
                  <a:pt x="2158689" y="1491884"/>
                  <a:pt x="2153241" y="1497343"/>
                  <a:pt x="2153241" y="1504072"/>
                </a:cubicBezTo>
                <a:cubicBezTo>
                  <a:pt x="2153241" y="1510800"/>
                  <a:pt x="2158689" y="1516259"/>
                  <a:pt x="2165405" y="1516259"/>
                </a:cubicBezTo>
                <a:cubicBezTo>
                  <a:pt x="2172121" y="1516259"/>
                  <a:pt x="2177570" y="1510800"/>
                  <a:pt x="2177570" y="1504072"/>
                </a:cubicBezTo>
                <a:cubicBezTo>
                  <a:pt x="2177570" y="1497343"/>
                  <a:pt x="2172121" y="1491884"/>
                  <a:pt x="2165405" y="1491884"/>
                </a:cubicBezTo>
                <a:close/>
                <a:moveTo>
                  <a:pt x="3124625" y="1490614"/>
                </a:moveTo>
                <a:cubicBezTo>
                  <a:pt x="3116643" y="1490614"/>
                  <a:pt x="3110180" y="1496962"/>
                  <a:pt x="3110180" y="1504960"/>
                </a:cubicBezTo>
                <a:cubicBezTo>
                  <a:pt x="3110180" y="1512959"/>
                  <a:pt x="3116643" y="1519433"/>
                  <a:pt x="3124625" y="1519433"/>
                </a:cubicBezTo>
                <a:cubicBezTo>
                  <a:pt x="3132608" y="1519433"/>
                  <a:pt x="3139071" y="1512832"/>
                  <a:pt x="3139071" y="1504960"/>
                </a:cubicBezTo>
                <a:cubicBezTo>
                  <a:pt x="3139071" y="1497089"/>
                  <a:pt x="3132608" y="1490614"/>
                  <a:pt x="3124625" y="1490614"/>
                </a:cubicBezTo>
                <a:close/>
                <a:moveTo>
                  <a:pt x="2218625" y="1489725"/>
                </a:moveTo>
                <a:cubicBezTo>
                  <a:pt x="2210642" y="1489725"/>
                  <a:pt x="2204179" y="1496073"/>
                  <a:pt x="2204179" y="1504072"/>
                </a:cubicBezTo>
                <a:cubicBezTo>
                  <a:pt x="2204179" y="1512070"/>
                  <a:pt x="2210642" y="1518545"/>
                  <a:pt x="2218625" y="1518545"/>
                </a:cubicBezTo>
                <a:cubicBezTo>
                  <a:pt x="2226608" y="1518545"/>
                  <a:pt x="2233070" y="1511943"/>
                  <a:pt x="2233070" y="1504072"/>
                </a:cubicBezTo>
                <a:cubicBezTo>
                  <a:pt x="2233070" y="1496200"/>
                  <a:pt x="2226608" y="1489725"/>
                  <a:pt x="2218625" y="1489725"/>
                </a:cubicBezTo>
                <a:close/>
                <a:moveTo>
                  <a:pt x="3071279" y="1488329"/>
                </a:moveTo>
                <a:cubicBezTo>
                  <a:pt x="3062029" y="1488329"/>
                  <a:pt x="3054680" y="1495692"/>
                  <a:pt x="3054680" y="1504833"/>
                </a:cubicBezTo>
                <a:cubicBezTo>
                  <a:pt x="3054680" y="1513974"/>
                  <a:pt x="3062029" y="1521338"/>
                  <a:pt x="3071279" y="1521338"/>
                </a:cubicBezTo>
                <a:cubicBezTo>
                  <a:pt x="3080529" y="1521338"/>
                  <a:pt x="3087879" y="1513974"/>
                  <a:pt x="3087879" y="1504833"/>
                </a:cubicBezTo>
                <a:cubicBezTo>
                  <a:pt x="3087879" y="1495692"/>
                  <a:pt x="3080402" y="1488329"/>
                  <a:pt x="3071279" y="1488329"/>
                </a:cubicBezTo>
                <a:close/>
                <a:moveTo>
                  <a:pt x="2271971" y="1487694"/>
                </a:moveTo>
                <a:cubicBezTo>
                  <a:pt x="2262721" y="1487694"/>
                  <a:pt x="2255372" y="1495058"/>
                  <a:pt x="2255372" y="1504198"/>
                </a:cubicBezTo>
                <a:cubicBezTo>
                  <a:pt x="2255372" y="1513339"/>
                  <a:pt x="2262721" y="1520703"/>
                  <a:pt x="2271971" y="1520703"/>
                </a:cubicBezTo>
                <a:cubicBezTo>
                  <a:pt x="2281221" y="1520703"/>
                  <a:pt x="2288570" y="1513339"/>
                  <a:pt x="2288570" y="1504198"/>
                </a:cubicBezTo>
                <a:cubicBezTo>
                  <a:pt x="2288570" y="1495058"/>
                  <a:pt x="2281094" y="1487694"/>
                  <a:pt x="2271971" y="1487694"/>
                </a:cubicBezTo>
                <a:close/>
                <a:moveTo>
                  <a:pt x="3017933" y="1486170"/>
                </a:moveTo>
                <a:cubicBezTo>
                  <a:pt x="3007542" y="1486170"/>
                  <a:pt x="2999179" y="1494677"/>
                  <a:pt x="2999179" y="1504960"/>
                </a:cubicBezTo>
                <a:cubicBezTo>
                  <a:pt x="2999179" y="1515244"/>
                  <a:pt x="3007542" y="1523623"/>
                  <a:pt x="3017933" y="1523623"/>
                </a:cubicBezTo>
                <a:cubicBezTo>
                  <a:pt x="3028323" y="1523623"/>
                  <a:pt x="3036686" y="1515371"/>
                  <a:pt x="3036686" y="1504960"/>
                </a:cubicBezTo>
                <a:cubicBezTo>
                  <a:pt x="3036686" y="1494550"/>
                  <a:pt x="3028196" y="1486170"/>
                  <a:pt x="3017933" y="1486170"/>
                </a:cubicBezTo>
                <a:close/>
                <a:moveTo>
                  <a:pt x="2325317" y="1485663"/>
                </a:moveTo>
                <a:cubicBezTo>
                  <a:pt x="2315180" y="1485663"/>
                  <a:pt x="2306817" y="1493915"/>
                  <a:pt x="2306817" y="1504198"/>
                </a:cubicBezTo>
                <a:cubicBezTo>
                  <a:pt x="2306817" y="1514482"/>
                  <a:pt x="2315180" y="1522734"/>
                  <a:pt x="2325317" y="1522734"/>
                </a:cubicBezTo>
                <a:cubicBezTo>
                  <a:pt x="2335454" y="1522734"/>
                  <a:pt x="2343818" y="1514482"/>
                  <a:pt x="2343818" y="1504198"/>
                </a:cubicBezTo>
                <a:cubicBezTo>
                  <a:pt x="2343818" y="1493915"/>
                  <a:pt x="2335581" y="1485663"/>
                  <a:pt x="2325317" y="1485663"/>
                </a:cubicBezTo>
                <a:close/>
                <a:moveTo>
                  <a:pt x="2964713" y="1484393"/>
                </a:moveTo>
                <a:cubicBezTo>
                  <a:pt x="2953436" y="1484393"/>
                  <a:pt x="2944186" y="1493534"/>
                  <a:pt x="2944186" y="1504960"/>
                </a:cubicBezTo>
                <a:cubicBezTo>
                  <a:pt x="2944186" y="1516386"/>
                  <a:pt x="2953436" y="1525527"/>
                  <a:pt x="2964713" y="1525527"/>
                </a:cubicBezTo>
                <a:cubicBezTo>
                  <a:pt x="2975991" y="1525527"/>
                  <a:pt x="2985241" y="1516259"/>
                  <a:pt x="2985241" y="1504960"/>
                </a:cubicBezTo>
                <a:cubicBezTo>
                  <a:pt x="2985241" y="1493661"/>
                  <a:pt x="2976117" y="1484393"/>
                  <a:pt x="2964713" y="1484393"/>
                </a:cubicBezTo>
                <a:close/>
                <a:moveTo>
                  <a:pt x="2378537" y="1483631"/>
                </a:moveTo>
                <a:cubicBezTo>
                  <a:pt x="2367260" y="1483631"/>
                  <a:pt x="2358009" y="1492772"/>
                  <a:pt x="2358009" y="1504198"/>
                </a:cubicBezTo>
                <a:cubicBezTo>
                  <a:pt x="2358009" y="1515625"/>
                  <a:pt x="2367260" y="1524766"/>
                  <a:pt x="2378537" y="1524766"/>
                </a:cubicBezTo>
                <a:cubicBezTo>
                  <a:pt x="2389815" y="1524766"/>
                  <a:pt x="2399065" y="1515498"/>
                  <a:pt x="2399065" y="1504198"/>
                </a:cubicBezTo>
                <a:cubicBezTo>
                  <a:pt x="2399065" y="1492899"/>
                  <a:pt x="2389815" y="1483631"/>
                  <a:pt x="2378537" y="1483631"/>
                </a:cubicBezTo>
                <a:close/>
                <a:moveTo>
                  <a:pt x="2911367" y="1482743"/>
                </a:moveTo>
                <a:cubicBezTo>
                  <a:pt x="2899202" y="1482743"/>
                  <a:pt x="2889192" y="1492645"/>
                  <a:pt x="2889192" y="1504960"/>
                </a:cubicBezTo>
                <a:cubicBezTo>
                  <a:pt x="2889192" y="1517275"/>
                  <a:pt x="2899076" y="1527178"/>
                  <a:pt x="2911367" y="1527178"/>
                </a:cubicBezTo>
                <a:cubicBezTo>
                  <a:pt x="2923658" y="1527178"/>
                  <a:pt x="2933542" y="1517275"/>
                  <a:pt x="2933542" y="1504960"/>
                </a:cubicBezTo>
                <a:cubicBezTo>
                  <a:pt x="2933542" y="1492645"/>
                  <a:pt x="2923658" y="1482743"/>
                  <a:pt x="2911367" y="1482743"/>
                </a:cubicBezTo>
                <a:close/>
                <a:moveTo>
                  <a:pt x="2431883" y="1481981"/>
                </a:moveTo>
                <a:cubicBezTo>
                  <a:pt x="2419592" y="1481981"/>
                  <a:pt x="2409708" y="1491884"/>
                  <a:pt x="2409708" y="1504198"/>
                </a:cubicBezTo>
                <a:cubicBezTo>
                  <a:pt x="2409708" y="1516513"/>
                  <a:pt x="2419719" y="1526416"/>
                  <a:pt x="2431883" y="1526416"/>
                </a:cubicBezTo>
                <a:cubicBezTo>
                  <a:pt x="2444048" y="1526416"/>
                  <a:pt x="2454058" y="1516513"/>
                  <a:pt x="2454058" y="1504198"/>
                </a:cubicBezTo>
                <a:cubicBezTo>
                  <a:pt x="2454058" y="1491884"/>
                  <a:pt x="2444175" y="1481981"/>
                  <a:pt x="2431883" y="1481981"/>
                </a:cubicBezTo>
                <a:close/>
                <a:moveTo>
                  <a:pt x="2858147" y="1481219"/>
                </a:moveTo>
                <a:cubicBezTo>
                  <a:pt x="2845096" y="1481219"/>
                  <a:pt x="2834452" y="1491884"/>
                  <a:pt x="2834452" y="1504960"/>
                </a:cubicBezTo>
                <a:cubicBezTo>
                  <a:pt x="2834452" y="1518037"/>
                  <a:pt x="2845096" y="1528701"/>
                  <a:pt x="2858147" y="1528701"/>
                </a:cubicBezTo>
                <a:cubicBezTo>
                  <a:pt x="2871199" y="1528701"/>
                  <a:pt x="2881843" y="1518037"/>
                  <a:pt x="2881843" y="1504960"/>
                </a:cubicBezTo>
                <a:cubicBezTo>
                  <a:pt x="2881843" y="1491884"/>
                  <a:pt x="2871199" y="1481219"/>
                  <a:pt x="2858147" y="1481219"/>
                </a:cubicBezTo>
                <a:close/>
                <a:moveTo>
                  <a:pt x="2485230" y="1480457"/>
                </a:moveTo>
                <a:cubicBezTo>
                  <a:pt x="2472178" y="1480457"/>
                  <a:pt x="2461534" y="1491122"/>
                  <a:pt x="2461534" y="1504198"/>
                </a:cubicBezTo>
                <a:cubicBezTo>
                  <a:pt x="2461534" y="1517275"/>
                  <a:pt x="2472178" y="1527940"/>
                  <a:pt x="2485230" y="1527940"/>
                </a:cubicBezTo>
                <a:cubicBezTo>
                  <a:pt x="2498281" y="1527940"/>
                  <a:pt x="2508925" y="1517275"/>
                  <a:pt x="2508925" y="1504198"/>
                </a:cubicBezTo>
                <a:cubicBezTo>
                  <a:pt x="2508925" y="1491122"/>
                  <a:pt x="2498408" y="1480457"/>
                  <a:pt x="2485230" y="1480457"/>
                </a:cubicBezTo>
                <a:close/>
                <a:moveTo>
                  <a:pt x="2751581" y="1480203"/>
                </a:moveTo>
                <a:cubicBezTo>
                  <a:pt x="2737896" y="1480203"/>
                  <a:pt x="2726872" y="1491249"/>
                  <a:pt x="2726872" y="1504960"/>
                </a:cubicBezTo>
                <a:cubicBezTo>
                  <a:pt x="2726872" y="1518672"/>
                  <a:pt x="2737896" y="1529717"/>
                  <a:pt x="2751581" y="1529717"/>
                </a:cubicBezTo>
                <a:cubicBezTo>
                  <a:pt x="2765266" y="1529717"/>
                  <a:pt x="2776290" y="1518672"/>
                  <a:pt x="2776290" y="1504960"/>
                </a:cubicBezTo>
                <a:cubicBezTo>
                  <a:pt x="2776290" y="1491249"/>
                  <a:pt x="2765140" y="1480203"/>
                  <a:pt x="2751581" y="1480203"/>
                </a:cubicBezTo>
                <a:close/>
                <a:moveTo>
                  <a:pt x="2804928" y="1480076"/>
                </a:moveTo>
                <a:cubicBezTo>
                  <a:pt x="2791242" y="1480076"/>
                  <a:pt x="2780218" y="1491122"/>
                  <a:pt x="2780218" y="1504833"/>
                </a:cubicBezTo>
                <a:cubicBezTo>
                  <a:pt x="2780218" y="1518545"/>
                  <a:pt x="2791369" y="1529590"/>
                  <a:pt x="2804928" y="1529590"/>
                </a:cubicBezTo>
                <a:cubicBezTo>
                  <a:pt x="2818613" y="1529590"/>
                  <a:pt x="2829637" y="1518545"/>
                  <a:pt x="2829637" y="1504833"/>
                </a:cubicBezTo>
                <a:cubicBezTo>
                  <a:pt x="2829637" y="1491122"/>
                  <a:pt x="2818613" y="1480076"/>
                  <a:pt x="2804928" y="1480076"/>
                </a:cubicBezTo>
                <a:close/>
                <a:moveTo>
                  <a:pt x="2698235" y="1479949"/>
                </a:moveTo>
                <a:cubicBezTo>
                  <a:pt x="2684550" y="1479949"/>
                  <a:pt x="2673526" y="1490995"/>
                  <a:pt x="2673526" y="1504706"/>
                </a:cubicBezTo>
                <a:cubicBezTo>
                  <a:pt x="2673526" y="1518418"/>
                  <a:pt x="2684676" y="1529463"/>
                  <a:pt x="2698235" y="1529463"/>
                </a:cubicBezTo>
                <a:cubicBezTo>
                  <a:pt x="2711920" y="1529463"/>
                  <a:pt x="2722944" y="1518418"/>
                  <a:pt x="2722944" y="1504706"/>
                </a:cubicBezTo>
                <a:cubicBezTo>
                  <a:pt x="2722944" y="1490995"/>
                  <a:pt x="2711920" y="1479949"/>
                  <a:pt x="2698235" y="1479949"/>
                </a:cubicBezTo>
                <a:close/>
                <a:moveTo>
                  <a:pt x="2645142" y="1479949"/>
                </a:moveTo>
                <a:cubicBezTo>
                  <a:pt x="2631457" y="1479949"/>
                  <a:pt x="2620433" y="1490995"/>
                  <a:pt x="2620433" y="1504706"/>
                </a:cubicBezTo>
                <a:cubicBezTo>
                  <a:pt x="2620433" y="1518418"/>
                  <a:pt x="2631457" y="1529463"/>
                  <a:pt x="2645142" y="1529463"/>
                </a:cubicBezTo>
                <a:cubicBezTo>
                  <a:pt x="2658827" y="1529463"/>
                  <a:pt x="2669851" y="1518418"/>
                  <a:pt x="2669851" y="1504706"/>
                </a:cubicBezTo>
                <a:cubicBezTo>
                  <a:pt x="2669851" y="1490995"/>
                  <a:pt x="2658700" y="1479949"/>
                  <a:pt x="2645142" y="1479949"/>
                </a:cubicBezTo>
                <a:close/>
                <a:moveTo>
                  <a:pt x="2591796" y="1479822"/>
                </a:moveTo>
                <a:cubicBezTo>
                  <a:pt x="2578111" y="1479822"/>
                  <a:pt x="2567086" y="1490868"/>
                  <a:pt x="2567086" y="1504579"/>
                </a:cubicBezTo>
                <a:cubicBezTo>
                  <a:pt x="2567086" y="1518291"/>
                  <a:pt x="2578111" y="1529336"/>
                  <a:pt x="2591796" y="1529336"/>
                </a:cubicBezTo>
                <a:cubicBezTo>
                  <a:pt x="2605481" y="1529336"/>
                  <a:pt x="2616505" y="1518291"/>
                  <a:pt x="2616505" y="1504579"/>
                </a:cubicBezTo>
                <a:cubicBezTo>
                  <a:pt x="2616505" y="1490868"/>
                  <a:pt x="2605481" y="1479822"/>
                  <a:pt x="2591796" y="1479822"/>
                </a:cubicBezTo>
                <a:close/>
                <a:moveTo>
                  <a:pt x="2538449" y="1479569"/>
                </a:moveTo>
                <a:cubicBezTo>
                  <a:pt x="2524764" y="1479569"/>
                  <a:pt x="2513740" y="1490614"/>
                  <a:pt x="2513740" y="1504325"/>
                </a:cubicBezTo>
                <a:cubicBezTo>
                  <a:pt x="2513740" y="1518037"/>
                  <a:pt x="2524764" y="1529082"/>
                  <a:pt x="2538449" y="1529082"/>
                </a:cubicBezTo>
                <a:cubicBezTo>
                  <a:pt x="2552134" y="1529082"/>
                  <a:pt x="2563158" y="1518037"/>
                  <a:pt x="2563158" y="1504325"/>
                </a:cubicBezTo>
                <a:cubicBezTo>
                  <a:pt x="2563158" y="1490614"/>
                  <a:pt x="2552008" y="1479569"/>
                  <a:pt x="2538449" y="1479569"/>
                </a:cubicBezTo>
                <a:close/>
                <a:moveTo>
                  <a:pt x="2860175" y="1434879"/>
                </a:moveTo>
                <a:cubicBezTo>
                  <a:pt x="2850925" y="1434879"/>
                  <a:pt x="2843575" y="1442370"/>
                  <a:pt x="2843575" y="1451638"/>
                </a:cubicBezTo>
                <a:cubicBezTo>
                  <a:pt x="2843575" y="1460906"/>
                  <a:pt x="2851051" y="1468396"/>
                  <a:pt x="2860175" y="1468396"/>
                </a:cubicBezTo>
                <a:cubicBezTo>
                  <a:pt x="2869298" y="1468396"/>
                  <a:pt x="2876774" y="1460906"/>
                  <a:pt x="2876774" y="1451638"/>
                </a:cubicBezTo>
                <a:cubicBezTo>
                  <a:pt x="2876774" y="1442370"/>
                  <a:pt x="2869425" y="1434879"/>
                  <a:pt x="2860175" y="1434879"/>
                </a:cubicBezTo>
                <a:close/>
                <a:moveTo>
                  <a:pt x="2537436" y="1434118"/>
                </a:moveTo>
                <a:cubicBezTo>
                  <a:pt x="2528186" y="1434118"/>
                  <a:pt x="2520836" y="1441608"/>
                  <a:pt x="2520836" y="1450876"/>
                </a:cubicBezTo>
                <a:cubicBezTo>
                  <a:pt x="2520836" y="1460144"/>
                  <a:pt x="2528312" y="1467635"/>
                  <a:pt x="2537436" y="1467635"/>
                </a:cubicBezTo>
                <a:cubicBezTo>
                  <a:pt x="2546559" y="1467635"/>
                  <a:pt x="2554035" y="1460144"/>
                  <a:pt x="2554035" y="1450876"/>
                </a:cubicBezTo>
                <a:cubicBezTo>
                  <a:pt x="2554035" y="1441608"/>
                  <a:pt x="2546559" y="1434118"/>
                  <a:pt x="2537436" y="1434118"/>
                </a:cubicBezTo>
                <a:close/>
                <a:moveTo>
                  <a:pt x="2804928" y="1428024"/>
                </a:moveTo>
                <a:cubicBezTo>
                  <a:pt x="2792003" y="1428024"/>
                  <a:pt x="2781486" y="1438561"/>
                  <a:pt x="2781486" y="1451511"/>
                </a:cubicBezTo>
                <a:cubicBezTo>
                  <a:pt x="2781486" y="1464461"/>
                  <a:pt x="2792003" y="1474998"/>
                  <a:pt x="2804928" y="1474998"/>
                </a:cubicBezTo>
                <a:cubicBezTo>
                  <a:pt x="2817852" y="1474998"/>
                  <a:pt x="2828370" y="1464461"/>
                  <a:pt x="2828370" y="1451511"/>
                </a:cubicBezTo>
                <a:cubicBezTo>
                  <a:pt x="2828370" y="1438561"/>
                  <a:pt x="2817852" y="1428024"/>
                  <a:pt x="2804928" y="1428024"/>
                </a:cubicBezTo>
                <a:close/>
                <a:moveTo>
                  <a:pt x="2751581" y="1427389"/>
                </a:moveTo>
                <a:cubicBezTo>
                  <a:pt x="2738150" y="1427389"/>
                  <a:pt x="2727379" y="1438180"/>
                  <a:pt x="2727379" y="1451511"/>
                </a:cubicBezTo>
                <a:cubicBezTo>
                  <a:pt x="2727379" y="1464841"/>
                  <a:pt x="2738150" y="1475633"/>
                  <a:pt x="2751581" y="1475633"/>
                </a:cubicBezTo>
                <a:cubicBezTo>
                  <a:pt x="2765013" y="1475633"/>
                  <a:pt x="2775783" y="1464841"/>
                  <a:pt x="2775783" y="1451511"/>
                </a:cubicBezTo>
                <a:cubicBezTo>
                  <a:pt x="2775783" y="1438180"/>
                  <a:pt x="2764886" y="1427389"/>
                  <a:pt x="2751581" y="1427389"/>
                </a:cubicBezTo>
                <a:close/>
                <a:moveTo>
                  <a:pt x="2591796" y="1427008"/>
                </a:moveTo>
                <a:cubicBezTo>
                  <a:pt x="2578491" y="1427008"/>
                  <a:pt x="2567720" y="1437799"/>
                  <a:pt x="2567720" y="1451130"/>
                </a:cubicBezTo>
                <a:cubicBezTo>
                  <a:pt x="2567720" y="1464461"/>
                  <a:pt x="2578364" y="1475252"/>
                  <a:pt x="2591796" y="1475252"/>
                </a:cubicBezTo>
                <a:cubicBezTo>
                  <a:pt x="2605227" y="1475252"/>
                  <a:pt x="2615998" y="1464461"/>
                  <a:pt x="2615998" y="1451130"/>
                </a:cubicBezTo>
                <a:cubicBezTo>
                  <a:pt x="2615998" y="1437799"/>
                  <a:pt x="2605100" y="1427008"/>
                  <a:pt x="2591796" y="1427008"/>
                </a:cubicBezTo>
                <a:close/>
                <a:moveTo>
                  <a:pt x="2698235" y="1426754"/>
                </a:moveTo>
                <a:cubicBezTo>
                  <a:pt x="2684676" y="1426754"/>
                  <a:pt x="2673652" y="1437799"/>
                  <a:pt x="2673652" y="1451384"/>
                </a:cubicBezTo>
                <a:cubicBezTo>
                  <a:pt x="2673652" y="1464968"/>
                  <a:pt x="2684676" y="1476014"/>
                  <a:pt x="2698235" y="1476014"/>
                </a:cubicBezTo>
                <a:cubicBezTo>
                  <a:pt x="2711793" y="1476014"/>
                  <a:pt x="2722817" y="1464968"/>
                  <a:pt x="2722817" y="1451384"/>
                </a:cubicBezTo>
                <a:cubicBezTo>
                  <a:pt x="2722817" y="1437799"/>
                  <a:pt x="2711793" y="1426754"/>
                  <a:pt x="2698235" y="1426754"/>
                </a:cubicBezTo>
                <a:close/>
                <a:moveTo>
                  <a:pt x="2645142" y="1426627"/>
                </a:moveTo>
                <a:cubicBezTo>
                  <a:pt x="2631584" y="1426627"/>
                  <a:pt x="2620560" y="1437672"/>
                  <a:pt x="2620560" y="1451257"/>
                </a:cubicBezTo>
                <a:cubicBezTo>
                  <a:pt x="2620560" y="1464841"/>
                  <a:pt x="2631584" y="1475887"/>
                  <a:pt x="2645142" y="1475887"/>
                </a:cubicBezTo>
                <a:cubicBezTo>
                  <a:pt x="2658700" y="1475887"/>
                  <a:pt x="2669724" y="1464841"/>
                  <a:pt x="2669724" y="1451257"/>
                </a:cubicBezTo>
                <a:cubicBezTo>
                  <a:pt x="2669724" y="1437672"/>
                  <a:pt x="2658700" y="1426627"/>
                  <a:pt x="2645142" y="1426627"/>
                </a:cubicBezTo>
                <a:close/>
                <a:moveTo>
                  <a:pt x="2842055" y="1389555"/>
                </a:moveTo>
                <a:cubicBezTo>
                  <a:pt x="2837366" y="1389555"/>
                  <a:pt x="2833438" y="1393364"/>
                  <a:pt x="2833438" y="1398188"/>
                </a:cubicBezTo>
                <a:cubicBezTo>
                  <a:pt x="2833438" y="1403013"/>
                  <a:pt x="2837239" y="1406822"/>
                  <a:pt x="2842055" y="1406822"/>
                </a:cubicBezTo>
                <a:cubicBezTo>
                  <a:pt x="2846870" y="1406822"/>
                  <a:pt x="2850671" y="1403013"/>
                  <a:pt x="2850671" y="1398188"/>
                </a:cubicBezTo>
                <a:cubicBezTo>
                  <a:pt x="2850671" y="1393364"/>
                  <a:pt x="2846870" y="1389555"/>
                  <a:pt x="2842055" y="1389555"/>
                </a:cubicBezTo>
                <a:close/>
                <a:moveTo>
                  <a:pt x="2554035" y="1388921"/>
                </a:moveTo>
                <a:cubicBezTo>
                  <a:pt x="2549220" y="1388921"/>
                  <a:pt x="2545419" y="1392729"/>
                  <a:pt x="2545419" y="1397554"/>
                </a:cubicBezTo>
                <a:cubicBezTo>
                  <a:pt x="2545419" y="1402378"/>
                  <a:pt x="2549347" y="1406187"/>
                  <a:pt x="2554035" y="1406187"/>
                </a:cubicBezTo>
                <a:cubicBezTo>
                  <a:pt x="2558724" y="1406187"/>
                  <a:pt x="2562652" y="1402378"/>
                  <a:pt x="2562652" y="1397554"/>
                </a:cubicBezTo>
                <a:cubicBezTo>
                  <a:pt x="2562652" y="1392729"/>
                  <a:pt x="2558850" y="1388921"/>
                  <a:pt x="2554035" y="1388921"/>
                </a:cubicBezTo>
                <a:close/>
                <a:moveTo>
                  <a:pt x="2805054" y="1381684"/>
                </a:moveTo>
                <a:cubicBezTo>
                  <a:pt x="2795804" y="1381684"/>
                  <a:pt x="2788455" y="1389048"/>
                  <a:pt x="2788455" y="1398188"/>
                </a:cubicBezTo>
                <a:cubicBezTo>
                  <a:pt x="2788455" y="1407329"/>
                  <a:pt x="2795931" y="1414693"/>
                  <a:pt x="2805054" y="1414693"/>
                </a:cubicBezTo>
                <a:cubicBezTo>
                  <a:pt x="2814178" y="1414693"/>
                  <a:pt x="2821654" y="1407329"/>
                  <a:pt x="2821654" y="1398188"/>
                </a:cubicBezTo>
                <a:cubicBezTo>
                  <a:pt x="2821654" y="1389048"/>
                  <a:pt x="2814304" y="1381684"/>
                  <a:pt x="2805054" y="1381684"/>
                </a:cubicBezTo>
                <a:close/>
                <a:moveTo>
                  <a:pt x="2591796" y="1381303"/>
                </a:moveTo>
                <a:cubicBezTo>
                  <a:pt x="2582545" y="1381303"/>
                  <a:pt x="2575196" y="1388667"/>
                  <a:pt x="2575196" y="1397808"/>
                </a:cubicBezTo>
                <a:cubicBezTo>
                  <a:pt x="2575196" y="1406949"/>
                  <a:pt x="2582545" y="1414312"/>
                  <a:pt x="2591796" y="1414312"/>
                </a:cubicBezTo>
                <a:cubicBezTo>
                  <a:pt x="2601046" y="1414312"/>
                  <a:pt x="2608395" y="1406949"/>
                  <a:pt x="2608395" y="1397808"/>
                </a:cubicBezTo>
                <a:cubicBezTo>
                  <a:pt x="2608395" y="1388667"/>
                  <a:pt x="2600919" y="1381303"/>
                  <a:pt x="2591796" y="1381303"/>
                </a:cubicBezTo>
                <a:close/>
                <a:moveTo>
                  <a:pt x="2751581" y="1375971"/>
                </a:moveTo>
                <a:cubicBezTo>
                  <a:pt x="2739290" y="1375971"/>
                  <a:pt x="2729406" y="1386001"/>
                  <a:pt x="2729406" y="1398188"/>
                </a:cubicBezTo>
                <a:cubicBezTo>
                  <a:pt x="2729406" y="1410376"/>
                  <a:pt x="2739290" y="1420406"/>
                  <a:pt x="2751581" y="1420406"/>
                </a:cubicBezTo>
                <a:cubicBezTo>
                  <a:pt x="2763872" y="1420406"/>
                  <a:pt x="2773756" y="1410376"/>
                  <a:pt x="2773756" y="1398188"/>
                </a:cubicBezTo>
                <a:cubicBezTo>
                  <a:pt x="2773756" y="1386001"/>
                  <a:pt x="2763872" y="1375971"/>
                  <a:pt x="2751581" y="1375971"/>
                </a:cubicBezTo>
                <a:close/>
                <a:moveTo>
                  <a:pt x="2698235" y="1375463"/>
                </a:moveTo>
                <a:cubicBezTo>
                  <a:pt x="2685817" y="1375463"/>
                  <a:pt x="2675680" y="1385493"/>
                  <a:pt x="2675680" y="1398062"/>
                </a:cubicBezTo>
                <a:cubicBezTo>
                  <a:pt x="2675680" y="1410630"/>
                  <a:pt x="2685817" y="1420660"/>
                  <a:pt x="2698235" y="1420660"/>
                </a:cubicBezTo>
                <a:cubicBezTo>
                  <a:pt x="2710653" y="1420660"/>
                  <a:pt x="2720790" y="1410503"/>
                  <a:pt x="2720790" y="1398062"/>
                </a:cubicBezTo>
                <a:cubicBezTo>
                  <a:pt x="2720790" y="1385620"/>
                  <a:pt x="2710653" y="1375463"/>
                  <a:pt x="2698235" y="1375463"/>
                </a:cubicBezTo>
                <a:close/>
                <a:moveTo>
                  <a:pt x="2645142" y="1375336"/>
                </a:moveTo>
                <a:cubicBezTo>
                  <a:pt x="2632724" y="1375336"/>
                  <a:pt x="2622587" y="1385366"/>
                  <a:pt x="2622587" y="1397935"/>
                </a:cubicBezTo>
                <a:cubicBezTo>
                  <a:pt x="2622587" y="1410503"/>
                  <a:pt x="2632724" y="1420533"/>
                  <a:pt x="2645142" y="1420533"/>
                </a:cubicBezTo>
                <a:cubicBezTo>
                  <a:pt x="2657560" y="1420533"/>
                  <a:pt x="2667697" y="1410376"/>
                  <a:pt x="2667697" y="1397935"/>
                </a:cubicBezTo>
                <a:cubicBezTo>
                  <a:pt x="2667697" y="1385493"/>
                  <a:pt x="2657560" y="1375336"/>
                  <a:pt x="2645142" y="1375336"/>
                </a:cubicBezTo>
                <a:close/>
                <a:moveTo>
                  <a:pt x="2804928" y="1328362"/>
                </a:moveTo>
                <a:cubicBezTo>
                  <a:pt x="2795677" y="1328362"/>
                  <a:pt x="2788328" y="1335725"/>
                  <a:pt x="2788328" y="1344866"/>
                </a:cubicBezTo>
                <a:cubicBezTo>
                  <a:pt x="2788328" y="1354007"/>
                  <a:pt x="2795804" y="1361371"/>
                  <a:pt x="2804928" y="1361371"/>
                </a:cubicBezTo>
                <a:cubicBezTo>
                  <a:pt x="2814051" y="1361371"/>
                  <a:pt x="2821527" y="1354007"/>
                  <a:pt x="2821527" y="1344866"/>
                </a:cubicBezTo>
                <a:cubicBezTo>
                  <a:pt x="2821527" y="1335725"/>
                  <a:pt x="2814178" y="1328362"/>
                  <a:pt x="2804928" y="1328362"/>
                </a:cubicBezTo>
                <a:close/>
                <a:moveTo>
                  <a:pt x="2591796" y="1327981"/>
                </a:moveTo>
                <a:cubicBezTo>
                  <a:pt x="2582545" y="1327981"/>
                  <a:pt x="2575196" y="1335344"/>
                  <a:pt x="2575196" y="1344485"/>
                </a:cubicBezTo>
                <a:cubicBezTo>
                  <a:pt x="2575196" y="1353626"/>
                  <a:pt x="2582545" y="1360990"/>
                  <a:pt x="2591796" y="1360990"/>
                </a:cubicBezTo>
                <a:cubicBezTo>
                  <a:pt x="2601046" y="1360990"/>
                  <a:pt x="2608395" y="1353626"/>
                  <a:pt x="2608395" y="1344485"/>
                </a:cubicBezTo>
                <a:cubicBezTo>
                  <a:pt x="2608395" y="1335344"/>
                  <a:pt x="2600919" y="1327981"/>
                  <a:pt x="2591796" y="1327981"/>
                </a:cubicBezTo>
                <a:close/>
                <a:moveTo>
                  <a:pt x="2751581" y="1324807"/>
                </a:moveTo>
                <a:cubicBezTo>
                  <a:pt x="2740430" y="1324807"/>
                  <a:pt x="2731434" y="1333821"/>
                  <a:pt x="2731434" y="1344993"/>
                </a:cubicBezTo>
                <a:cubicBezTo>
                  <a:pt x="2731434" y="1356165"/>
                  <a:pt x="2740430" y="1365179"/>
                  <a:pt x="2751581" y="1365179"/>
                </a:cubicBezTo>
                <a:cubicBezTo>
                  <a:pt x="2762732" y="1365179"/>
                  <a:pt x="2771729" y="1356165"/>
                  <a:pt x="2771729" y="1344993"/>
                </a:cubicBezTo>
                <a:cubicBezTo>
                  <a:pt x="2771729" y="1333821"/>
                  <a:pt x="2762732" y="1324807"/>
                  <a:pt x="2751581" y="1324807"/>
                </a:cubicBezTo>
                <a:close/>
                <a:moveTo>
                  <a:pt x="2698235" y="1324172"/>
                </a:moveTo>
                <a:cubicBezTo>
                  <a:pt x="2686957" y="1324172"/>
                  <a:pt x="2677707" y="1333440"/>
                  <a:pt x="2677707" y="1344739"/>
                </a:cubicBezTo>
                <a:cubicBezTo>
                  <a:pt x="2677707" y="1356038"/>
                  <a:pt x="2686957" y="1365306"/>
                  <a:pt x="2698235" y="1365306"/>
                </a:cubicBezTo>
                <a:cubicBezTo>
                  <a:pt x="2709512" y="1365306"/>
                  <a:pt x="2718762" y="1356038"/>
                  <a:pt x="2718762" y="1344739"/>
                </a:cubicBezTo>
                <a:cubicBezTo>
                  <a:pt x="2718762" y="1333440"/>
                  <a:pt x="2709639" y="1324172"/>
                  <a:pt x="2698235" y="1324172"/>
                </a:cubicBezTo>
                <a:close/>
                <a:moveTo>
                  <a:pt x="2645142" y="1324045"/>
                </a:moveTo>
                <a:cubicBezTo>
                  <a:pt x="2633864" y="1324045"/>
                  <a:pt x="2624614" y="1333313"/>
                  <a:pt x="2624614" y="1344612"/>
                </a:cubicBezTo>
                <a:cubicBezTo>
                  <a:pt x="2624614" y="1355911"/>
                  <a:pt x="2633864" y="1365179"/>
                  <a:pt x="2645142" y="1365179"/>
                </a:cubicBezTo>
                <a:cubicBezTo>
                  <a:pt x="2656419" y="1365179"/>
                  <a:pt x="2665669" y="1355911"/>
                  <a:pt x="2665669" y="1344612"/>
                </a:cubicBezTo>
                <a:cubicBezTo>
                  <a:pt x="2665669" y="1333313"/>
                  <a:pt x="2656419" y="1324045"/>
                  <a:pt x="2645142" y="1324045"/>
                </a:cubicBezTo>
                <a:close/>
                <a:moveTo>
                  <a:pt x="2797705" y="1279991"/>
                </a:moveTo>
                <a:cubicBezTo>
                  <a:pt x="2791369" y="1279991"/>
                  <a:pt x="2786174" y="1285196"/>
                  <a:pt x="2786174" y="1291544"/>
                </a:cubicBezTo>
                <a:cubicBezTo>
                  <a:pt x="2786174" y="1297892"/>
                  <a:pt x="2791369" y="1303097"/>
                  <a:pt x="2797705" y="1303097"/>
                </a:cubicBezTo>
                <a:cubicBezTo>
                  <a:pt x="2804041" y="1303097"/>
                  <a:pt x="2809236" y="1297892"/>
                  <a:pt x="2809236" y="1291544"/>
                </a:cubicBezTo>
                <a:cubicBezTo>
                  <a:pt x="2809236" y="1285196"/>
                  <a:pt x="2804041" y="1279991"/>
                  <a:pt x="2797705" y="1279991"/>
                </a:cubicBezTo>
                <a:close/>
                <a:moveTo>
                  <a:pt x="2599652" y="1279610"/>
                </a:moveTo>
                <a:cubicBezTo>
                  <a:pt x="2593316" y="1279610"/>
                  <a:pt x="2588121" y="1284815"/>
                  <a:pt x="2588121" y="1291163"/>
                </a:cubicBezTo>
                <a:cubicBezTo>
                  <a:pt x="2588121" y="1297511"/>
                  <a:pt x="2593316" y="1302716"/>
                  <a:pt x="2599652" y="1302716"/>
                </a:cubicBezTo>
                <a:cubicBezTo>
                  <a:pt x="2605988" y="1302716"/>
                  <a:pt x="2611183" y="1297511"/>
                  <a:pt x="2611183" y="1291163"/>
                </a:cubicBezTo>
                <a:cubicBezTo>
                  <a:pt x="2611183" y="1284815"/>
                  <a:pt x="2605988" y="1279610"/>
                  <a:pt x="2599652" y="1279610"/>
                </a:cubicBezTo>
                <a:close/>
                <a:moveTo>
                  <a:pt x="2751581" y="1273643"/>
                </a:moveTo>
                <a:cubicBezTo>
                  <a:pt x="2741697" y="1273643"/>
                  <a:pt x="2733588" y="1281768"/>
                  <a:pt x="2733588" y="1291671"/>
                </a:cubicBezTo>
                <a:cubicBezTo>
                  <a:pt x="2733588" y="1301573"/>
                  <a:pt x="2741697" y="1309699"/>
                  <a:pt x="2751581" y="1309699"/>
                </a:cubicBezTo>
                <a:cubicBezTo>
                  <a:pt x="2761465" y="1309699"/>
                  <a:pt x="2769575" y="1301573"/>
                  <a:pt x="2769575" y="1291671"/>
                </a:cubicBezTo>
                <a:cubicBezTo>
                  <a:pt x="2769575" y="1281768"/>
                  <a:pt x="2761465" y="1273643"/>
                  <a:pt x="2751581" y="1273643"/>
                </a:cubicBezTo>
                <a:close/>
                <a:moveTo>
                  <a:pt x="2698235" y="1273008"/>
                </a:moveTo>
                <a:cubicBezTo>
                  <a:pt x="2688225" y="1273008"/>
                  <a:pt x="2679988" y="1281260"/>
                  <a:pt x="2679988" y="1291290"/>
                </a:cubicBezTo>
                <a:cubicBezTo>
                  <a:pt x="2679988" y="1301320"/>
                  <a:pt x="2688225" y="1309572"/>
                  <a:pt x="2698235" y="1309572"/>
                </a:cubicBezTo>
                <a:cubicBezTo>
                  <a:pt x="2708245" y="1309572"/>
                  <a:pt x="2716482" y="1301320"/>
                  <a:pt x="2716482" y="1291290"/>
                </a:cubicBezTo>
                <a:cubicBezTo>
                  <a:pt x="2716482" y="1281260"/>
                  <a:pt x="2708372" y="1273008"/>
                  <a:pt x="2698235" y="1273008"/>
                </a:cubicBezTo>
                <a:close/>
                <a:moveTo>
                  <a:pt x="2645142" y="1273008"/>
                </a:moveTo>
                <a:cubicBezTo>
                  <a:pt x="2635132" y="1273008"/>
                  <a:pt x="2626895" y="1281260"/>
                  <a:pt x="2626895" y="1291290"/>
                </a:cubicBezTo>
                <a:cubicBezTo>
                  <a:pt x="2626895" y="1301320"/>
                  <a:pt x="2635132" y="1309572"/>
                  <a:pt x="2645142" y="1309572"/>
                </a:cubicBezTo>
                <a:cubicBezTo>
                  <a:pt x="2655152" y="1309572"/>
                  <a:pt x="2663389" y="1301447"/>
                  <a:pt x="2663389" y="1291290"/>
                </a:cubicBezTo>
                <a:cubicBezTo>
                  <a:pt x="2663389" y="1281260"/>
                  <a:pt x="2655152" y="1273008"/>
                  <a:pt x="2645142" y="1273008"/>
                </a:cubicBezTo>
                <a:close/>
                <a:moveTo>
                  <a:pt x="2786174" y="1229588"/>
                </a:moveTo>
                <a:cubicBezTo>
                  <a:pt x="2781486" y="1229588"/>
                  <a:pt x="2777557" y="1233397"/>
                  <a:pt x="2777557" y="1238221"/>
                </a:cubicBezTo>
                <a:cubicBezTo>
                  <a:pt x="2777557" y="1243046"/>
                  <a:pt x="2781359" y="1246855"/>
                  <a:pt x="2786174" y="1246855"/>
                </a:cubicBezTo>
                <a:cubicBezTo>
                  <a:pt x="2790989" y="1246855"/>
                  <a:pt x="2794790" y="1243046"/>
                  <a:pt x="2794790" y="1238221"/>
                </a:cubicBezTo>
                <a:cubicBezTo>
                  <a:pt x="2794790" y="1233397"/>
                  <a:pt x="2790989" y="1229588"/>
                  <a:pt x="2786174" y="1229588"/>
                </a:cubicBezTo>
                <a:close/>
                <a:moveTo>
                  <a:pt x="2607381" y="1229080"/>
                </a:moveTo>
                <a:cubicBezTo>
                  <a:pt x="2602693" y="1229080"/>
                  <a:pt x="2598765" y="1232889"/>
                  <a:pt x="2598765" y="1237714"/>
                </a:cubicBezTo>
                <a:cubicBezTo>
                  <a:pt x="2598765" y="1242538"/>
                  <a:pt x="2602566" y="1246347"/>
                  <a:pt x="2607381" y="1246347"/>
                </a:cubicBezTo>
                <a:cubicBezTo>
                  <a:pt x="2612197" y="1246347"/>
                  <a:pt x="2615998" y="1242538"/>
                  <a:pt x="2615998" y="1237714"/>
                </a:cubicBezTo>
                <a:cubicBezTo>
                  <a:pt x="2615998" y="1232889"/>
                  <a:pt x="2612197" y="1229080"/>
                  <a:pt x="2607381" y="1229080"/>
                </a:cubicBezTo>
                <a:close/>
                <a:moveTo>
                  <a:pt x="2751581" y="1222352"/>
                </a:moveTo>
                <a:cubicBezTo>
                  <a:pt x="2742838" y="1222352"/>
                  <a:pt x="2735742" y="1229461"/>
                  <a:pt x="2735742" y="1238221"/>
                </a:cubicBezTo>
                <a:cubicBezTo>
                  <a:pt x="2735742" y="1246982"/>
                  <a:pt x="2742838" y="1254091"/>
                  <a:pt x="2751581" y="1254091"/>
                </a:cubicBezTo>
                <a:cubicBezTo>
                  <a:pt x="2760324" y="1254091"/>
                  <a:pt x="2767420" y="1246982"/>
                  <a:pt x="2767420" y="1238221"/>
                </a:cubicBezTo>
                <a:cubicBezTo>
                  <a:pt x="2767420" y="1229461"/>
                  <a:pt x="2760324" y="1222352"/>
                  <a:pt x="2751581" y="1222352"/>
                </a:cubicBezTo>
                <a:close/>
                <a:moveTo>
                  <a:pt x="2698235" y="1221844"/>
                </a:moveTo>
                <a:cubicBezTo>
                  <a:pt x="2689365" y="1221844"/>
                  <a:pt x="2682142" y="1229080"/>
                  <a:pt x="2682142" y="1237968"/>
                </a:cubicBezTo>
                <a:cubicBezTo>
                  <a:pt x="2682142" y="1246855"/>
                  <a:pt x="2689365" y="1254091"/>
                  <a:pt x="2698235" y="1254091"/>
                </a:cubicBezTo>
                <a:cubicBezTo>
                  <a:pt x="2707105" y="1254091"/>
                  <a:pt x="2714328" y="1246855"/>
                  <a:pt x="2714328" y="1237968"/>
                </a:cubicBezTo>
                <a:cubicBezTo>
                  <a:pt x="2714328" y="1229080"/>
                  <a:pt x="2707105" y="1221844"/>
                  <a:pt x="2698235" y="1221844"/>
                </a:cubicBezTo>
                <a:close/>
                <a:moveTo>
                  <a:pt x="2642861" y="1221844"/>
                </a:moveTo>
                <a:cubicBezTo>
                  <a:pt x="2633991" y="1221844"/>
                  <a:pt x="2626769" y="1229080"/>
                  <a:pt x="2626769" y="1237968"/>
                </a:cubicBezTo>
                <a:cubicBezTo>
                  <a:pt x="2626769" y="1246855"/>
                  <a:pt x="2633991" y="1254091"/>
                  <a:pt x="2642861" y="1254091"/>
                </a:cubicBezTo>
                <a:cubicBezTo>
                  <a:pt x="2651731" y="1254091"/>
                  <a:pt x="2658954" y="1246855"/>
                  <a:pt x="2658954" y="1237968"/>
                </a:cubicBezTo>
                <a:cubicBezTo>
                  <a:pt x="2658954" y="1229080"/>
                  <a:pt x="2651731" y="1221844"/>
                  <a:pt x="2642861" y="1221844"/>
                </a:cubicBezTo>
                <a:close/>
                <a:moveTo>
                  <a:pt x="2751581" y="1171442"/>
                </a:moveTo>
                <a:cubicBezTo>
                  <a:pt x="2744105" y="1171442"/>
                  <a:pt x="2738150" y="1177409"/>
                  <a:pt x="2738150" y="1184899"/>
                </a:cubicBezTo>
                <a:cubicBezTo>
                  <a:pt x="2738150" y="1192390"/>
                  <a:pt x="2744232" y="1198357"/>
                  <a:pt x="2751581" y="1198357"/>
                </a:cubicBezTo>
                <a:cubicBezTo>
                  <a:pt x="2758930" y="1198357"/>
                  <a:pt x="2765013" y="1192390"/>
                  <a:pt x="2765013" y="1184899"/>
                </a:cubicBezTo>
                <a:cubicBezTo>
                  <a:pt x="2765013" y="1177409"/>
                  <a:pt x="2759057" y="1171442"/>
                  <a:pt x="2751581" y="1171442"/>
                </a:cubicBezTo>
                <a:close/>
                <a:moveTo>
                  <a:pt x="2698235" y="1171188"/>
                </a:moveTo>
                <a:cubicBezTo>
                  <a:pt x="2690759" y="1171188"/>
                  <a:pt x="2684676" y="1177282"/>
                  <a:pt x="2684676" y="1184772"/>
                </a:cubicBezTo>
                <a:cubicBezTo>
                  <a:pt x="2684676" y="1192263"/>
                  <a:pt x="2690759" y="1198357"/>
                  <a:pt x="2698235" y="1198357"/>
                </a:cubicBezTo>
                <a:cubicBezTo>
                  <a:pt x="2705711" y="1198357"/>
                  <a:pt x="2711793" y="1192263"/>
                  <a:pt x="2711793" y="1184772"/>
                </a:cubicBezTo>
                <a:cubicBezTo>
                  <a:pt x="2711793" y="1177282"/>
                  <a:pt x="2705711" y="1171188"/>
                  <a:pt x="2698235" y="1171188"/>
                </a:cubicBezTo>
                <a:close/>
                <a:moveTo>
                  <a:pt x="2645142" y="1171061"/>
                </a:moveTo>
                <a:cubicBezTo>
                  <a:pt x="2637666" y="1171061"/>
                  <a:pt x="2631584" y="1177155"/>
                  <a:pt x="2631584" y="1184645"/>
                </a:cubicBezTo>
                <a:cubicBezTo>
                  <a:pt x="2631584" y="1192136"/>
                  <a:pt x="2637666" y="1198230"/>
                  <a:pt x="2645142" y="1198230"/>
                </a:cubicBezTo>
                <a:cubicBezTo>
                  <a:pt x="2652618" y="1198230"/>
                  <a:pt x="2658700" y="1192136"/>
                  <a:pt x="2658700" y="1184645"/>
                </a:cubicBezTo>
                <a:cubicBezTo>
                  <a:pt x="2658700" y="1177155"/>
                  <a:pt x="2652618" y="1171061"/>
                  <a:pt x="2645142" y="1171061"/>
                </a:cubicBezTo>
                <a:close/>
                <a:moveTo>
                  <a:pt x="2742204" y="1122944"/>
                </a:moveTo>
                <a:cubicBezTo>
                  <a:pt x="2737516" y="1122944"/>
                  <a:pt x="2733588" y="1126752"/>
                  <a:pt x="2733588" y="1131577"/>
                </a:cubicBezTo>
                <a:cubicBezTo>
                  <a:pt x="2733588" y="1136401"/>
                  <a:pt x="2737389" y="1140210"/>
                  <a:pt x="2742204" y="1140210"/>
                </a:cubicBezTo>
                <a:cubicBezTo>
                  <a:pt x="2747020" y="1140210"/>
                  <a:pt x="2750821" y="1136401"/>
                  <a:pt x="2750821" y="1131577"/>
                </a:cubicBezTo>
                <a:cubicBezTo>
                  <a:pt x="2750821" y="1126752"/>
                  <a:pt x="2747020" y="1122944"/>
                  <a:pt x="2742204" y="1122944"/>
                </a:cubicBezTo>
                <a:close/>
                <a:moveTo>
                  <a:pt x="2651478" y="1122690"/>
                </a:moveTo>
                <a:cubicBezTo>
                  <a:pt x="2646662" y="1122690"/>
                  <a:pt x="2642861" y="1126498"/>
                  <a:pt x="2642861" y="1131323"/>
                </a:cubicBezTo>
                <a:cubicBezTo>
                  <a:pt x="2642861" y="1136147"/>
                  <a:pt x="2646789" y="1139956"/>
                  <a:pt x="2651478" y="1139956"/>
                </a:cubicBezTo>
                <a:cubicBezTo>
                  <a:pt x="2656166" y="1139956"/>
                  <a:pt x="2660094" y="1136147"/>
                  <a:pt x="2660094" y="1131323"/>
                </a:cubicBezTo>
                <a:cubicBezTo>
                  <a:pt x="2660094" y="1126498"/>
                  <a:pt x="2656293" y="1122690"/>
                  <a:pt x="2651478" y="1122690"/>
                </a:cubicBezTo>
                <a:close/>
                <a:moveTo>
                  <a:pt x="2697728" y="1119516"/>
                </a:moveTo>
                <a:cubicBezTo>
                  <a:pt x="2691266" y="1119516"/>
                  <a:pt x="2685944" y="1124848"/>
                  <a:pt x="2685944" y="1131323"/>
                </a:cubicBezTo>
                <a:cubicBezTo>
                  <a:pt x="2685944" y="1137798"/>
                  <a:pt x="2691266" y="1143003"/>
                  <a:pt x="2697728" y="1143003"/>
                </a:cubicBezTo>
                <a:cubicBezTo>
                  <a:pt x="2704190" y="1143003"/>
                  <a:pt x="2709512" y="1137925"/>
                  <a:pt x="2709512" y="1131323"/>
                </a:cubicBezTo>
                <a:cubicBezTo>
                  <a:pt x="2709512" y="1124721"/>
                  <a:pt x="2704190" y="1119516"/>
                  <a:pt x="2697728" y="1119516"/>
                </a:cubicBezTo>
                <a:close/>
                <a:moveTo>
                  <a:pt x="2711666" y="1067844"/>
                </a:moveTo>
                <a:cubicBezTo>
                  <a:pt x="2706091" y="1067844"/>
                  <a:pt x="2701529" y="1072541"/>
                  <a:pt x="2701529" y="1078000"/>
                </a:cubicBezTo>
                <a:cubicBezTo>
                  <a:pt x="2701529" y="1083460"/>
                  <a:pt x="2706091" y="1088030"/>
                  <a:pt x="2711666" y="1088030"/>
                </a:cubicBezTo>
                <a:cubicBezTo>
                  <a:pt x="2717242" y="1088030"/>
                  <a:pt x="2721804" y="1083587"/>
                  <a:pt x="2721804" y="1078000"/>
                </a:cubicBezTo>
                <a:cubicBezTo>
                  <a:pt x="2721804" y="1072414"/>
                  <a:pt x="2717242" y="1067844"/>
                  <a:pt x="2711666" y="1067844"/>
                </a:cubicBezTo>
                <a:close/>
                <a:moveTo>
                  <a:pt x="2675933" y="1067844"/>
                </a:moveTo>
                <a:cubicBezTo>
                  <a:pt x="2670358" y="1067844"/>
                  <a:pt x="2665796" y="1072541"/>
                  <a:pt x="2665796" y="1078000"/>
                </a:cubicBezTo>
                <a:cubicBezTo>
                  <a:pt x="2665796" y="1083460"/>
                  <a:pt x="2670358" y="1088030"/>
                  <a:pt x="2675933" y="1088030"/>
                </a:cubicBezTo>
                <a:cubicBezTo>
                  <a:pt x="2681509" y="1088030"/>
                  <a:pt x="2686070" y="1083587"/>
                  <a:pt x="2686070" y="1078000"/>
                </a:cubicBezTo>
                <a:cubicBezTo>
                  <a:pt x="2686070" y="1072414"/>
                  <a:pt x="2681509" y="1067844"/>
                  <a:pt x="2675933" y="1067844"/>
                </a:cubicBezTo>
                <a:close/>
                <a:moveTo>
                  <a:pt x="2693420" y="1015918"/>
                </a:moveTo>
                <a:cubicBezTo>
                  <a:pt x="2688731" y="1015918"/>
                  <a:pt x="2684803" y="1019854"/>
                  <a:pt x="2684803" y="1024551"/>
                </a:cubicBezTo>
                <a:cubicBezTo>
                  <a:pt x="2684803" y="1029249"/>
                  <a:pt x="2688731" y="1033184"/>
                  <a:pt x="2693420" y="1033184"/>
                </a:cubicBezTo>
                <a:cubicBezTo>
                  <a:pt x="2698108" y="1033184"/>
                  <a:pt x="2702036" y="1029249"/>
                  <a:pt x="2702036" y="1024551"/>
                </a:cubicBezTo>
                <a:cubicBezTo>
                  <a:pt x="2702036" y="1019854"/>
                  <a:pt x="2698235" y="1015918"/>
                  <a:pt x="2693420" y="1015918"/>
                </a:cubicBezTo>
                <a:close/>
                <a:moveTo>
                  <a:pt x="2693420" y="964627"/>
                </a:moveTo>
                <a:cubicBezTo>
                  <a:pt x="2689745" y="964627"/>
                  <a:pt x="2686831" y="967547"/>
                  <a:pt x="2686831" y="971229"/>
                </a:cubicBezTo>
                <a:cubicBezTo>
                  <a:pt x="2686831" y="974911"/>
                  <a:pt x="2689745" y="977831"/>
                  <a:pt x="2693420" y="977831"/>
                </a:cubicBezTo>
                <a:cubicBezTo>
                  <a:pt x="2697094" y="977831"/>
                  <a:pt x="2700009" y="974911"/>
                  <a:pt x="2700009" y="971229"/>
                </a:cubicBezTo>
                <a:cubicBezTo>
                  <a:pt x="2700009" y="967547"/>
                  <a:pt x="2697094" y="964627"/>
                  <a:pt x="2693420" y="964627"/>
                </a:cubicBezTo>
                <a:close/>
                <a:moveTo>
                  <a:pt x="959600" y="0"/>
                </a:moveTo>
                <a:lnTo>
                  <a:pt x="4384283" y="0"/>
                </a:lnTo>
                <a:lnTo>
                  <a:pt x="4384283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lIns="9720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33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A30B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F2A3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55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CEA672-05E2-E39E-7274-49A5A5FAAE01}"/>
              </a:ext>
            </a:extLst>
          </p:cNvPr>
          <p:cNvSpPr/>
          <p:nvPr userDrawn="1"/>
        </p:nvSpPr>
        <p:spPr>
          <a:xfrm>
            <a:off x="0" y="581201"/>
            <a:ext cx="8331200" cy="6274422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1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372591"/>
            <a:ext cx="5690910" cy="37455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90076FE-2F25-9417-D31E-CF0575B845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5935" y="577971"/>
            <a:ext cx="6248109" cy="6277652"/>
          </a:xfrm>
          <a:custGeom>
            <a:avLst/>
            <a:gdLst>
              <a:gd name="connsiteX0" fmla="*/ 4134066 w 6248109"/>
              <a:gd name="connsiteY0" fmla="*/ 5787383 h 6277652"/>
              <a:gd name="connsiteX1" fmla="*/ 4128173 w 6248109"/>
              <a:gd name="connsiteY1" fmla="*/ 5793280 h 6277652"/>
              <a:gd name="connsiteX2" fmla="*/ 4134066 w 6248109"/>
              <a:gd name="connsiteY2" fmla="*/ 5799178 h 6277652"/>
              <a:gd name="connsiteX3" fmla="*/ 4139958 w 6248109"/>
              <a:gd name="connsiteY3" fmla="*/ 5793280 h 6277652"/>
              <a:gd name="connsiteX4" fmla="*/ 4134066 w 6248109"/>
              <a:gd name="connsiteY4" fmla="*/ 5787383 h 6277652"/>
              <a:gd name="connsiteX5" fmla="*/ 4147594 w 6248109"/>
              <a:gd name="connsiteY5" fmla="*/ 5733505 h 6277652"/>
              <a:gd name="connsiteX6" fmla="*/ 4141298 w 6248109"/>
              <a:gd name="connsiteY6" fmla="*/ 5739805 h 6277652"/>
              <a:gd name="connsiteX7" fmla="*/ 4147594 w 6248109"/>
              <a:gd name="connsiteY7" fmla="*/ 5746103 h 6277652"/>
              <a:gd name="connsiteX8" fmla="*/ 4153888 w 6248109"/>
              <a:gd name="connsiteY8" fmla="*/ 5739805 h 6277652"/>
              <a:gd name="connsiteX9" fmla="*/ 4147594 w 6248109"/>
              <a:gd name="connsiteY9" fmla="*/ 5733505 h 6277652"/>
              <a:gd name="connsiteX10" fmla="*/ 4187372 w 6248109"/>
              <a:gd name="connsiteY10" fmla="*/ 5731628 h 6277652"/>
              <a:gd name="connsiteX11" fmla="*/ 4179201 w 6248109"/>
              <a:gd name="connsiteY11" fmla="*/ 5739805 h 6277652"/>
              <a:gd name="connsiteX12" fmla="*/ 4187372 w 6248109"/>
              <a:gd name="connsiteY12" fmla="*/ 5747980 h 6277652"/>
              <a:gd name="connsiteX13" fmla="*/ 4195542 w 6248109"/>
              <a:gd name="connsiteY13" fmla="*/ 5739805 h 6277652"/>
              <a:gd name="connsiteX14" fmla="*/ 4187372 w 6248109"/>
              <a:gd name="connsiteY14" fmla="*/ 5731628 h 6277652"/>
              <a:gd name="connsiteX15" fmla="*/ 4293986 w 6248109"/>
              <a:gd name="connsiteY15" fmla="*/ 5678823 h 6277652"/>
              <a:gd name="connsiteX16" fmla="*/ 4286350 w 6248109"/>
              <a:gd name="connsiteY16" fmla="*/ 5686462 h 6277652"/>
              <a:gd name="connsiteX17" fmla="*/ 4293986 w 6248109"/>
              <a:gd name="connsiteY17" fmla="*/ 5694101 h 6277652"/>
              <a:gd name="connsiteX18" fmla="*/ 4301619 w 6248109"/>
              <a:gd name="connsiteY18" fmla="*/ 5686462 h 6277652"/>
              <a:gd name="connsiteX19" fmla="*/ 4293986 w 6248109"/>
              <a:gd name="connsiteY19" fmla="*/ 5678823 h 6277652"/>
              <a:gd name="connsiteX20" fmla="*/ 4240678 w 6248109"/>
              <a:gd name="connsiteY20" fmla="*/ 5676545 h 6277652"/>
              <a:gd name="connsiteX21" fmla="*/ 4230767 w 6248109"/>
              <a:gd name="connsiteY21" fmla="*/ 5686462 h 6277652"/>
              <a:gd name="connsiteX22" fmla="*/ 4240678 w 6248109"/>
              <a:gd name="connsiteY22" fmla="*/ 5696381 h 6277652"/>
              <a:gd name="connsiteX23" fmla="*/ 4250590 w 6248109"/>
              <a:gd name="connsiteY23" fmla="*/ 5686462 h 6277652"/>
              <a:gd name="connsiteX24" fmla="*/ 4240678 w 6248109"/>
              <a:gd name="connsiteY24" fmla="*/ 5676545 h 6277652"/>
              <a:gd name="connsiteX25" fmla="*/ 4186300 w 6248109"/>
              <a:gd name="connsiteY25" fmla="*/ 5676545 h 6277652"/>
              <a:gd name="connsiteX26" fmla="*/ 4176390 w 6248109"/>
              <a:gd name="connsiteY26" fmla="*/ 5686462 h 6277652"/>
              <a:gd name="connsiteX27" fmla="*/ 4186300 w 6248109"/>
              <a:gd name="connsiteY27" fmla="*/ 5696381 h 6277652"/>
              <a:gd name="connsiteX28" fmla="*/ 4196212 w 6248109"/>
              <a:gd name="connsiteY28" fmla="*/ 5686462 h 6277652"/>
              <a:gd name="connsiteX29" fmla="*/ 4186300 w 6248109"/>
              <a:gd name="connsiteY29" fmla="*/ 5676545 h 6277652"/>
              <a:gd name="connsiteX30" fmla="*/ 4187372 w 6248109"/>
              <a:gd name="connsiteY30" fmla="*/ 5622665 h 6277652"/>
              <a:gd name="connsiteX31" fmla="*/ 4176791 w 6248109"/>
              <a:gd name="connsiteY31" fmla="*/ 5633254 h 6277652"/>
              <a:gd name="connsiteX32" fmla="*/ 4187372 w 6248109"/>
              <a:gd name="connsiteY32" fmla="*/ 5643842 h 6277652"/>
              <a:gd name="connsiteX33" fmla="*/ 4197954 w 6248109"/>
              <a:gd name="connsiteY33" fmla="*/ 5633254 h 6277652"/>
              <a:gd name="connsiteX34" fmla="*/ 4187372 w 6248109"/>
              <a:gd name="connsiteY34" fmla="*/ 5622665 h 6277652"/>
              <a:gd name="connsiteX35" fmla="*/ 4240678 w 6248109"/>
              <a:gd name="connsiteY35" fmla="*/ 5620923 h 6277652"/>
              <a:gd name="connsiteX36" fmla="*/ 4228490 w 6248109"/>
              <a:gd name="connsiteY36" fmla="*/ 5633120 h 6277652"/>
              <a:gd name="connsiteX37" fmla="*/ 4240678 w 6248109"/>
              <a:gd name="connsiteY37" fmla="*/ 5645316 h 6277652"/>
              <a:gd name="connsiteX38" fmla="*/ 4252867 w 6248109"/>
              <a:gd name="connsiteY38" fmla="*/ 5633120 h 6277652"/>
              <a:gd name="connsiteX39" fmla="*/ 4240678 w 6248109"/>
              <a:gd name="connsiteY39" fmla="*/ 5620923 h 6277652"/>
              <a:gd name="connsiteX40" fmla="*/ 4293986 w 6248109"/>
              <a:gd name="connsiteY40" fmla="*/ 5619718 h 6277652"/>
              <a:gd name="connsiteX41" fmla="*/ 4280591 w 6248109"/>
              <a:gd name="connsiteY41" fmla="*/ 5633120 h 6277652"/>
              <a:gd name="connsiteX42" fmla="*/ 4293986 w 6248109"/>
              <a:gd name="connsiteY42" fmla="*/ 5646523 h 6277652"/>
              <a:gd name="connsiteX43" fmla="*/ 4307378 w 6248109"/>
              <a:gd name="connsiteY43" fmla="*/ 5633120 h 6277652"/>
              <a:gd name="connsiteX44" fmla="*/ 4293986 w 6248109"/>
              <a:gd name="connsiteY44" fmla="*/ 5619718 h 6277652"/>
              <a:gd name="connsiteX45" fmla="*/ 4347292 w 6248109"/>
              <a:gd name="connsiteY45" fmla="*/ 5618779 h 6277652"/>
              <a:gd name="connsiteX46" fmla="*/ 4332960 w 6248109"/>
              <a:gd name="connsiteY46" fmla="*/ 5633120 h 6277652"/>
              <a:gd name="connsiteX47" fmla="*/ 4347292 w 6248109"/>
              <a:gd name="connsiteY47" fmla="*/ 5647460 h 6277652"/>
              <a:gd name="connsiteX48" fmla="*/ 4361623 w 6248109"/>
              <a:gd name="connsiteY48" fmla="*/ 5633120 h 6277652"/>
              <a:gd name="connsiteX49" fmla="*/ 4347292 w 6248109"/>
              <a:gd name="connsiteY49" fmla="*/ 5618779 h 6277652"/>
              <a:gd name="connsiteX50" fmla="*/ 4200632 w 6248109"/>
              <a:gd name="connsiteY50" fmla="*/ 5580716 h 6277652"/>
              <a:gd name="connsiteX51" fmla="*/ 4194336 w 6248109"/>
              <a:gd name="connsiteY51" fmla="*/ 5587014 h 6277652"/>
              <a:gd name="connsiteX52" fmla="*/ 4200632 w 6248109"/>
              <a:gd name="connsiteY52" fmla="*/ 5593180 h 6277652"/>
              <a:gd name="connsiteX53" fmla="*/ 4206926 w 6248109"/>
              <a:gd name="connsiteY53" fmla="*/ 5587014 h 6277652"/>
              <a:gd name="connsiteX54" fmla="*/ 4200632 w 6248109"/>
              <a:gd name="connsiteY54" fmla="*/ 5580716 h 6277652"/>
              <a:gd name="connsiteX55" fmla="*/ 4240678 w 6248109"/>
              <a:gd name="connsiteY55" fmla="*/ 5565571 h 6277652"/>
              <a:gd name="connsiteX56" fmla="*/ 4226481 w 6248109"/>
              <a:gd name="connsiteY56" fmla="*/ 5579777 h 6277652"/>
              <a:gd name="connsiteX57" fmla="*/ 4240678 w 6248109"/>
              <a:gd name="connsiteY57" fmla="*/ 5593985 h 6277652"/>
              <a:gd name="connsiteX58" fmla="*/ 4254876 w 6248109"/>
              <a:gd name="connsiteY58" fmla="*/ 5579777 h 6277652"/>
              <a:gd name="connsiteX59" fmla="*/ 4240678 w 6248109"/>
              <a:gd name="connsiteY59" fmla="*/ 5565571 h 6277652"/>
              <a:gd name="connsiteX60" fmla="*/ 4293986 w 6248109"/>
              <a:gd name="connsiteY60" fmla="*/ 5564230 h 6277652"/>
              <a:gd name="connsiteX61" fmla="*/ 4278448 w 6248109"/>
              <a:gd name="connsiteY61" fmla="*/ 5579777 h 6277652"/>
              <a:gd name="connsiteX62" fmla="*/ 4293986 w 6248109"/>
              <a:gd name="connsiteY62" fmla="*/ 5595324 h 6277652"/>
              <a:gd name="connsiteX63" fmla="*/ 4309521 w 6248109"/>
              <a:gd name="connsiteY63" fmla="*/ 5579777 h 6277652"/>
              <a:gd name="connsiteX64" fmla="*/ 4293986 w 6248109"/>
              <a:gd name="connsiteY64" fmla="*/ 5564230 h 6277652"/>
              <a:gd name="connsiteX65" fmla="*/ 4347292 w 6248109"/>
              <a:gd name="connsiteY65" fmla="*/ 5563158 h 6277652"/>
              <a:gd name="connsiteX66" fmla="*/ 4330684 w 6248109"/>
              <a:gd name="connsiteY66" fmla="*/ 5579777 h 6277652"/>
              <a:gd name="connsiteX67" fmla="*/ 4347292 w 6248109"/>
              <a:gd name="connsiteY67" fmla="*/ 5596263 h 6277652"/>
              <a:gd name="connsiteX68" fmla="*/ 4363900 w 6248109"/>
              <a:gd name="connsiteY68" fmla="*/ 5579777 h 6277652"/>
              <a:gd name="connsiteX69" fmla="*/ 4347292 w 6248109"/>
              <a:gd name="connsiteY69" fmla="*/ 5563158 h 6277652"/>
              <a:gd name="connsiteX70" fmla="*/ 4400598 w 6248109"/>
              <a:gd name="connsiteY70" fmla="*/ 5562086 h 6277652"/>
              <a:gd name="connsiteX71" fmla="*/ 4383052 w 6248109"/>
              <a:gd name="connsiteY71" fmla="*/ 5579643 h 6277652"/>
              <a:gd name="connsiteX72" fmla="*/ 4400598 w 6248109"/>
              <a:gd name="connsiteY72" fmla="*/ 5597201 h 6277652"/>
              <a:gd name="connsiteX73" fmla="*/ 4418144 w 6248109"/>
              <a:gd name="connsiteY73" fmla="*/ 5579643 h 6277652"/>
              <a:gd name="connsiteX74" fmla="*/ 4400598 w 6248109"/>
              <a:gd name="connsiteY74" fmla="*/ 5562086 h 6277652"/>
              <a:gd name="connsiteX75" fmla="*/ 4240678 w 6248109"/>
              <a:gd name="connsiteY75" fmla="*/ 5510352 h 6277652"/>
              <a:gd name="connsiteX76" fmla="*/ 4224606 w 6248109"/>
              <a:gd name="connsiteY76" fmla="*/ 5526435 h 6277652"/>
              <a:gd name="connsiteX77" fmla="*/ 4240678 w 6248109"/>
              <a:gd name="connsiteY77" fmla="*/ 5542519 h 6277652"/>
              <a:gd name="connsiteX78" fmla="*/ 4256750 w 6248109"/>
              <a:gd name="connsiteY78" fmla="*/ 5526435 h 6277652"/>
              <a:gd name="connsiteX79" fmla="*/ 4240678 w 6248109"/>
              <a:gd name="connsiteY79" fmla="*/ 5510352 h 6277652"/>
              <a:gd name="connsiteX80" fmla="*/ 4293986 w 6248109"/>
              <a:gd name="connsiteY80" fmla="*/ 5509011 h 6277652"/>
              <a:gd name="connsiteX81" fmla="*/ 4276574 w 6248109"/>
              <a:gd name="connsiteY81" fmla="*/ 5526300 h 6277652"/>
              <a:gd name="connsiteX82" fmla="*/ 4293986 w 6248109"/>
              <a:gd name="connsiteY82" fmla="*/ 5543724 h 6277652"/>
              <a:gd name="connsiteX83" fmla="*/ 4311396 w 6248109"/>
              <a:gd name="connsiteY83" fmla="*/ 5526300 h 6277652"/>
              <a:gd name="connsiteX84" fmla="*/ 4293986 w 6248109"/>
              <a:gd name="connsiteY84" fmla="*/ 5509011 h 6277652"/>
              <a:gd name="connsiteX85" fmla="*/ 4347292 w 6248109"/>
              <a:gd name="connsiteY85" fmla="*/ 5507537 h 6277652"/>
              <a:gd name="connsiteX86" fmla="*/ 4328541 w 6248109"/>
              <a:gd name="connsiteY86" fmla="*/ 5526300 h 6277652"/>
              <a:gd name="connsiteX87" fmla="*/ 4347292 w 6248109"/>
              <a:gd name="connsiteY87" fmla="*/ 5545064 h 6277652"/>
              <a:gd name="connsiteX88" fmla="*/ 4366043 w 6248109"/>
              <a:gd name="connsiteY88" fmla="*/ 5526300 h 6277652"/>
              <a:gd name="connsiteX89" fmla="*/ 4347292 w 6248109"/>
              <a:gd name="connsiteY89" fmla="*/ 5507537 h 6277652"/>
              <a:gd name="connsiteX90" fmla="*/ 4400598 w 6248109"/>
              <a:gd name="connsiteY90" fmla="*/ 5506733 h 6277652"/>
              <a:gd name="connsiteX91" fmla="*/ 4381042 w 6248109"/>
              <a:gd name="connsiteY91" fmla="*/ 5526300 h 6277652"/>
              <a:gd name="connsiteX92" fmla="*/ 4400598 w 6248109"/>
              <a:gd name="connsiteY92" fmla="*/ 5545869 h 6277652"/>
              <a:gd name="connsiteX93" fmla="*/ 4420153 w 6248109"/>
              <a:gd name="connsiteY93" fmla="*/ 5526300 h 6277652"/>
              <a:gd name="connsiteX94" fmla="*/ 4400598 w 6248109"/>
              <a:gd name="connsiteY94" fmla="*/ 5506733 h 6277652"/>
              <a:gd name="connsiteX95" fmla="*/ 4454038 w 6248109"/>
              <a:gd name="connsiteY95" fmla="*/ 5506331 h 6277652"/>
              <a:gd name="connsiteX96" fmla="*/ 4433814 w 6248109"/>
              <a:gd name="connsiteY96" fmla="*/ 5526435 h 6277652"/>
              <a:gd name="connsiteX97" fmla="*/ 4454038 w 6248109"/>
              <a:gd name="connsiteY97" fmla="*/ 5546539 h 6277652"/>
              <a:gd name="connsiteX98" fmla="*/ 4474262 w 6248109"/>
              <a:gd name="connsiteY98" fmla="*/ 5526435 h 6277652"/>
              <a:gd name="connsiteX99" fmla="*/ 4454038 w 6248109"/>
              <a:gd name="connsiteY99" fmla="*/ 5506331 h 6277652"/>
              <a:gd name="connsiteX100" fmla="*/ 4240678 w 6248109"/>
              <a:gd name="connsiteY100" fmla="*/ 5460628 h 6277652"/>
              <a:gd name="connsiteX101" fmla="*/ 4228088 w 6248109"/>
              <a:gd name="connsiteY101" fmla="*/ 5473226 h 6277652"/>
              <a:gd name="connsiteX102" fmla="*/ 4240678 w 6248109"/>
              <a:gd name="connsiteY102" fmla="*/ 5485825 h 6277652"/>
              <a:gd name="connsiteX103" fmla="*/ 4253268 w 6248109"/>
              <a:gd name="connsiteY103" fmla="*/ 5473226 h 6277652"/>
              <a:gd name="connsiteX104" fmla="*/ 4240678 w 6248109"/>
              <a:gd name="connsiteY104" fmla="*/ 5460628 h 6277652"/>
              <a:gd name="connsiteX105" fmla="*/ 4293986 w 6248109"/>
              <a:gd name="connsiteY105" fmla="*/ 5453926 h 6277652"/>
              <a:gd name="connsiteX106" fmla="*/ 4274832 w 6248109"/>
              <a:gd name="connsiteY106" fmla="*/ 5473092 h 6277652"/>
              <a:gd name="connsiteX107" fmla="*/ 4293986 w 6248109"/>
              <a:gd name="connsiteY107" fmla="*/ 5492258 h 6277652"/>
              <a:gd name="connsiteX108" fmla="*/ 4313138 w 6248109"/>
              <a:gd name="connsiteY108" fmla="*/ 5473092 h 6277652"/>
              <a:gd name="connsiteX109" fmla="*/ 4293986 w 6248109"/>
              <a:gd name="connsiteY109" fmla="*/ 5453926 h 6277652"/>
              <a:gd name="connsiteX110" fmla="*/ 4347292 w 6248109"/>
              <a:gd name="connsiteY110" fmla="*/ 5452587 h 6277652"/>
              <a:gd name="connsiteX111" fmla="*/ 4326665 w 6248109"/>
              <a:gd name="connsiteY111" fmla="*/ 5473092 h 6277652"/>
              <a:gd name="connsiteX112" fmla="*/ 4347292 w 6248109"/>
              <a:gd name="connsiteY112" fmla="*/ 5493599 h 6277652"/>
              <a:gd name="connsiteX113" fmla="*/ 4367917 w 6248109"/>
              <a:gd name="connsiteY113" fmla="*/ 5473092 h 6277652"/>
              <a:gd name="connsiteX114" fmla="*/ 4347292 w 6248109"/>
              <a:gd name="connsiteY114" fmla="*/ 5452587 h 6277652"/>
              <a:gd name="connsiteX115" fmla="*/ 4400598 w 6248109"/>
              <a:gd name="connsiteY115" fmla="*/ 5451514 h 6277652"/>
              <a:gd name="connsiteX116" fmla="*/ 4379034 w 6248109"/>
              <a:gd name="connsiteY116" fmla="*/ 5473092 h 6277652"/>
              <a:gd name="connsiteX117" fmla="*/ 4400598 w 6248109"/>
              <a:gd name="connsiteY117" fmla="*/ 5494670 h 6277652"/>
              <a:gd name="connsiteX118" fmla="*/ 4422162 w 6248109"/>
              <a:gd name="connsiteY118" fmla="*/ 5473092 h 6277652"/>
              <a:gd name="connsiteX119" fmla="*/ 4400598 w 6248109"/>
              <a:gd name="connsiteY119" fmla="*/ 5451514 h 6277652"/>
              <a:gd name="connsiteX120" fmla="*/ 4454038 w 6248109"/>
              <a:gd name="connsiteY120" fmla="*/ 5450845 h 6277652"/>
              <a:gd name="connsiteX121" fmla="*/ 4431805 w 6248109"/>
              <a:gd name="connsiteY121" fmla="*/ 5473092 h 6277652"/>
              <a:gd name="connsiteX122" fmla="*/ 4454038 w 6248109"/>
              <a:gd name="connsiteY122" fmla="*/ 5495341 h 6277652"/>
              <a:gd name="connsiteX123" fmla="*/ 4476272 w 6248109"/>
              <a:gd name="connsiteY123" fmla="*/ 5473092 h 6277652"/>
              <a:gd name="connsiteX124" fmla="*/ 4454038 w 6248109"/>
              <a:gd name="connsiteY124" fmla="*/ 5450845 h 6277652"/>
              <a:gd name="connsiteX125" fmla="*/ 4293986 w 6248109"/>
              <a:gd name="connsiteY125" fmla="*/ 5398707 h 6277652"/>
              <a:gd name="connsiteX126" fmla="*/ 4272956 w 6248109"/>
              <a:gd name="connsiteY126" fmla="*/ 5419751 h 6277652"/>
              <a:gd name="connsiteX127" fmla="*/ 4293986 w 6248109"/>
              <a:gd name="connsiteY127" fmla="*/ 5440792 h 6277652"/>
              <a:gd name="connsiteX128" fmla="*/ 4315013 w 6248109"/>
              <a:gd name="connsiteY128" fmla="*/ 5419751 h 6277652"/>
              <a:gd name="connsiteX129" fmla="*/ 4293986 w 6248109"/>
              <a:gd name="connsiteY129" fmla="*/ 5398707 h 6277652"/>
              <a:gd name="connsiteX130" fmla="*/ 4347292 w 6248109"/>
              <a:gd name="connsiteY130" fmla="*/ 5397368 h 6277652"/>
              <a:gd name="connsiteX131" fmla="*/ 4325058 w 6248109"/>
              <a:gd name="connsiteY131" fmla="*/ 5419616 h 6277652"/>
              <a:gd name="connsiteX132" fmla="*/ 4347292 w 6248109"/>
              <a:gd name="connsiteY132" fmla="*/ 5441865 h 6277652"/>
              <a:gd name="connsiteX133" fmla="*/ 4369526 w 6248109"/>
              <a:gd name="connsiteY133" fmla="*/ 5419616 h 6277652"/>
              <a:gd name="connsiteX134" fmla="*/ 4347292 w 6248109"/>
              <a:gd name="connsiteY134" fmla="*/ 5397368 h 6277652"/>
              <a:gd name="connsiteX135" fmla="*/ 4400598 w 6248109"/>
              <a:gd name="connsiteY135" fmla="*/ 5396296 h 6277652"/>
              <a:gd name="connsiteX136" fmla="*/ 4377159 w 6248109"/>
              <a:gd name="connsiteY136" fmla="*/ 5419751 h 6277652"/>
              <a:gd name="connsiteX137" fmla="*/ 4400598 w 6248109"/>
              <a:gd name="connsiteY137" fmla="*/ 5443204 h 6277652"/>
              <a:gd name="connsiteX138" fmla="*/ 4424036 w 6248109"/>
              <a:gd name="connsiteY138" fmla="*/ 5419751 h 6277652"/>
              <a:gd name="connsiteX139" fmla="*/ 4400598 w 6248109"/>
              <a:gd name="connsiteY139" fmla="*/ 5396296 h 6277652"/>
              <a:gd name="connsiteX140" fmla="*/ 4454038 w 6248109"/>
              <a:gd name="connsiteY140" fmla="*/ 5395760 h 6277652"/>
              <a:gd name="connsiteX141" fmla="*/ 4429930 w 6248109"/>
              <a:gd name="connsiteY141" fmla="*/ 5419884 h 6277652"/>
              <a:gd name="connsiteX142" fmla="*/ 4454038 w 6248109"/>
              <a:gd name="connsiteY142" fmla="*/ 5444009 h 6277652"/>
              <a:gd name="connsiteX143" fmla="*/ 4478146 w 6248109"/>
              <a:gd name="connsiteY143" fmla="*/ 5419884 h 6277652"/>
              <a:gd name="connsiteX144" fmla="*/ 4454038 w 6248109"/>
              <a:gd name="connsiteY144" fmla="*/ 5395760 h 6277652"/>
              <a:gd name="connsiteX145" fmla="*/ 4293986 w 6248109"/>
              <a:gd name="connsiteY145" fmla="*/ 5350191 h 6277652"/>
              <a:gd name="connsiteX146" fmla="*/ 4277778 w 6248109"/>
              <a:gd name="connsiteY146" fmla="*/ 5366407 h 6277652"/>
              <a:gd name="connsiteX147" fmla="*/ 4293986 w 6248109"/>
              <a:gd name="connsiteY147" fmla="*/ 5382624 h 6277652"/>
              <a:gd name="connsiteX148" fmla="*/ 4310191 w 6248109"/>
              <a:gd name="connsiteY148" fmla="*/ 5366407 h 6277652"/>
              <a:gd name="connsiteX149" fmla="*/ 4293986 w 6248109"/>
              <a:gd name="connsiteY149" fmla="*/ 5350191 h 6277652"/>
              <a:gd name="connsiteX150" fmla="*/ 4347292 w 6248109"/>
              <a:gd name="connsiteY150" fmla="*/ 5342552 h 6277652"/>
              <a:gd name="connsiteX151" fmla="*/ 4323585 w 6248109"/>
              <a:gd name="connsiteY151" fmla="*/ 5366274 h 6277652"/>
              <a:gd name="connsiteX152" fmla="*/ 4347292 w 6248109"/>
              <a:gd name="connsiteY152" fmla="*/ 5389996 h 6277652"/>
              <a:gd name="connsiteX153" fmla="*/ 4370998 w 6248109"/>
              <a:gd name="connsiteY153" fmla="*/ 5366274 h 6277652"/>
              <a:gd name="connsiteX154" fmla="*/ 4347292 w 6248109"/>
              <a:gd name="connsiteY154" fmla="*/ 5342552 h 6277652"/>
              <a:gd name="connsiteX155" fmla="*/ 4507478 w 6248109"/>
              <a:gd name="connsiteY155" fmla="*/ 5342014 h 6277652"/>
              <a:gd name="connsiteX156" fmla="*/ 4482835 w 6248109"/>
              <a:gd name="connsiteY156" fmla="*/ 5366676 h 6277652"/>
              <a:gd name="connsiteX157" fmla="*/ 4507478 w 6248109"/>
              <a:gd name="connsiteY157" fmla="*/ 5391337 h 6277652"/>
              <a:gd name="connsiteX158" fmla="*/ 4532122 w 6248109"/>
              <a:gd name="connsiteY158" fmla="*/ 5366676 h 6277652"/>
              <a:gd name="connsiteX159" fmla="*/ 4507478 w 6248109"/>
              <a:gd name="connsiteY159" fmla="*/ 5342014 h 6277652"/>
              <a:gd name="connsiteX160" fmla="*/ 4400598 w 6248109"/>
              <a:gd name="connsiteY160" fmla="*/ 5341211 h 6277652"/>
              <a:gd name="connsiteX161" fmla="*/ 4375418 w 6248109"/>
              <a:gd name="connsiteY161" fmla="*/ 5366274 h 6277652"/>
              <a:gd name="connsiteX162" fmla="*/ 4400598 w 6248109"/>
              <a:gd name="connsiteY162" fmla="*/ 5391337 h 6277652"/>
              <a:gd name="connsiteX163" fmla="*/ 4425778 w 6248109"/>
              <a:gd name="connsiteY163" fmla="*/ 5366274 h 6277652"/>
              <a:gd name="connsiteX164" fmla="*/ 4400598 w 6248109"/>
              <a:gd name="connsiteY164" fmla="*/ 5341211 h 6277652"/>
              <a:gd name="connsiteX165" fmla="*/ 4454038 w 6248109"/>
              <a:gd name="connsiteY165" fmla="*/ 5340541 h 6277652"/>
              <a:gd name="connsiteX166" fmla="*/ 4428188 w 6248109"/>
              <a:gd name="connsiteY166" fmla="*/ 5366407 h 6277652"/>
              <a:gd name="connsiteX167" fmla="*/ 4454038 w 6248109"/>
              <a:gd name="connsiteY167" fmla="*/ 5392274 h 6277652"/>
              <a:gd name="connsiteX168" fmla="*/ 4479888 w 6248109"/>
              <a:gd name="connsiteY168" fmla="*/ 5366407 h 6277652"/>
              <a:gd name="connsiteX169" fmla="*/ 4454038 w 6248109"/>
              <a:gd name="connsiteY169" fmla="*/ 5340541 h 6277652"/>
              <a:gd name="connsiteX170" fmla="*/ 4533875 w 6248109"/>
              <a:gd name="connsiteY170" fmla="*/ 5313038 h 6277652"/>
              <a:gd name="connsiteX171" fmla="*/ 4533998 w 6248109"/>
              <a:gd name="connsiteY171" fmla="*/ 5313333 h 6277652"/>
              <a:gd name="connsiteX172" fmla="*/ 4533977 w 6248109"/>
              <a:gd name="connsiteY172" fmla="*/ 5313384 h 6277652"/>
              <a:gd name="connsiteX173" fmla="*/ 4533864 w 6248109"/>
              <a:gd name="connsiteY173" fmla="*/ 5313066 h 6277652"/>
              <a:gd name="connsiteX174" fmla="*/ 4293986 w 6248109"/>
              <a:gd name="connsiteY174" fmla="*/ 5300333 h 6277652"/>
              <a:gd name="connsiteX175" fmla="*/ 4281797 w 6248109"/>
              <a:gd name="connsiteY175" fmla="*/ 5312530 h 6277652"/>
              <a:gd name="connsiteX176" fmla="*/ 4293986 w 6248109"/>
              <a:gd name="connsiteY176" fmla="*/ 5324725 h 6277652"/>
              <a:gd name="connsiteX177" fmla="*/ 4306174 w 6248109"/>
              <a:gd name="connsiteY177" fmla="*/ 5312530 h 6277652"/>
              <a:gd name="connsiteX178" fmla="*/ 4293986 w 6248109"/>
              <a:gd name="connsiteY178" fmla="*/ 5300333 h 6277652"/>
              <a:gd name="connsiteX179" fmla="*/ 4454038 w 6248109"/>
              <a:gd name="connsiteY179" fmla="*/ 5288404 h 6277652"/>
              <a:gd name="connsiteX180" fmla="*/ 4429394 w 6248109"/>
              <a:gd name="connsiteY180" fmla="*/ 5313066 h 6277652"/>
              <a:gd name="connsiteX181" fmla="*/ 4454038 w 6248109"/>
              <a:gd name="connsiteY181" fmla="*/ 5337727 h 6277652"/>
              <a:gd name="connsiteX182" fmla="*/ 4478682 w 6248109"/>
              <a:gd name="connsiteY182" fmla="*/ 5313066 h 6277652"/>
              <a:gd name="connsiteX183" fmla="*/ 4454038 w 6248109"/>
              <a:gd name="connsiteY183" fmla="*/ 5288404 h 6277652"/>
              <a:gd name="connsiteX184" fmla="*/ 4400598 w 6248109"/>
              <a:gd name="connsiteY184" fmla="*/ 5288404 h 6277652"/>
              <a:gd name="connsiteX185" fmla="*/ 4375953 w 6248109"/>
              <a:gd name="connsiteY185" fmla="*/ 5313066 h 6277652"/>
              <a:gd name="connsiteX186" fmla="*/ 4400598 w 6248109"/>
              <a:gd name="connsiteY186" fmla="*/ 5337727 h 6277652"/>
              <a:gd name="connsiteX187" fmla="*/ 4425242 w 6248109"/>
              <a:gd name="connsiteY187" fmla="*/ 5313066 h 6277652"/>
              <a:gd name="connsiteX188" fmla="*/ 4400598 w 6248109"/>
              <a:gd name="connsiteY188" fmla="*/ 5288404 h 6277652"/>
              <a:gd name="connsiteX189" fmla="*/ 4347292 w 6248109"/>
              <a:gd name="connsiteY189" fmla="*/ 5288003 h 6277652"/>
              <a:gd name="connsiteX190" fmla="*/ 4322112 w 6248109"/>
              <a:gd name="connsiteY190" fmla="*/ 5313066 h 6277652"/>
              <a:gd name="connsiteX191" fmla="*/ 4347292 w 6248109"/>
              <a:gd name="connsiteY191" fmla="*/ 5338128 h 6277652"/>
              <a:gd name="connsiteX192" fmla="*/ 4372472 w 6248109"/>
              <a:gd name="connsiteY192" fmla="*/ 5313066 h 6277652"/>
              <a:gd name="connsiteX193" fmla="*/ 4347292 w 6248109"/>
              <a:gd name="connsiteY193" fmla="*/ 5288003 h 6277652"/>
              <a:gd name="connsiteX194" fmla="*/ 4533808 w 6248109"/>
              <a:gd name="connsiteY194" fmla="*/ 5259534 h 6277652"/>
              <a:gd name="connsiteX195" fmla="*/ 4533998 w 6248109"/>
              <a:gd name="connsiteY195" fmla="*/ 5259991 h 6277652"/>
              <a:gd name="connsiteX196" fmla="*/ 4533920 w 6248109"/>
              <a:gd name="connsiteY196" fmla="*/ 5260180 h 6277652"/>
              <a:gd name="connsiteX197" fmla="*/ 4533730 w 6248109"/>
              <a:gd name="connsiteY197" fmla="*/ 5259723 h 6277652"/>
              <a:gd name="connsiteX198" fmla="*/ 4240678 w 6248109"/>
              <a:gd name="connsiteY198" fmla="*/ 5251414 h 6277652"/>
              <a:gd name="connsiteX199" fmla="*/ 4232240 w 6248109"/>
              <a:gd name="connsiteY199" fmla="*/ 5259856 h 6277652"/>
              <a:gd name="connsiteX200" fmla="*/ 4240678 w 6248109"/>
              <a:gd name="connsiteY200" fmla="*/ 5268300 h 6277652"/>
              <a:gd name="connsiteX201" fmla="*/ 4249116 w 6248109"/>
              <a:gd name="connsiteY201" fmla="*/ 5259856 h 6277652"/>
              <a:gd name="connsiteX202" fmla="*/ 4240678 w 6248109"/>
              <a:gd name="connsiteY202" fmla="*/ 5251414 h 6277652"/>
              <a:gd name="connsiteX203" fmla="*/ 4293986 w 6248109"/>
              <a:gd name="connsiteY203" fmla="*/ 5241764 h 6277652"/>
              <a:gd name="connsiteX204" fmla="*/ 4276038 w 6248109"/>
              <a:gd name="connsiteY204" fmla="*/ 5259723 h 6277652"/>
              <a:gd name="connsiteX205" fmla="*/ 4293986 w 6248109"/>
              <a:gd name="connsiteY205" fmla="*/ 5277683 h 6277652"/>
              <a:gd name="connsiteX206" fmla="*/ 4311933 w 6248109"/>
              <a:gd name="connsiteY206" fmla="*/ 5259723 h 6277652"/>
              <a:gd name="connsiteX207" fmla="*/ 4293986 w 6248109"/>
              <a:gd name="connsiteY207" fmla="*/ 5241764 h 6277652"/>
              <a:gd name="connsiteX208" fmla="*/ 4454038 w 6248109"/>
              <a:gd name="connsiteY208" fmla="*/ 5235062 h 6277652"/>
              <a:gd name="connsiteX209" fmla="*/ 4429394 w 6248109"/>
              <a:gd name="connsiteY209" fmla="*/ 5259723 h 6277652"/>
              <a:gd name="connsiteX210" fmla="*/ 4454038 w 6248109"/>
              <a:gd name="connsiteY210" fmla="*/ 5284383 h 6277652"/>
              <a:gd name="connsiteX211" fmla="*/ 4478682 w 6248109"/>
              <a:gd name="connsiteY211" fmla="*/ 5259723 h 6277652"/>
              <a:gd name="connsiteX212" fmla="*/ 4454038 w 6248109"/>
              <a:gd name="connsiteY212" fmla="*/ 5235062 h 6277652"/>
              <a:gd name="connsiteX213" fmla="*/ 4400598 w 6248109"/>
              <a:gd name="connsiteY213" fmla="*/ 5235062 h 6277652"/>
              <a:gd name="connsiteX214" fmla="*/ 4375953 w 6248109"/>
              <a:gd name="connsiteY214" fmla="*/ 5259723 h 6277652"/>
              <a:gd name="connsiteX215" fmla="*/ 4400598 w 6248109"/>
              <a:gd name="connsiteY215" fmla="*/ 5284383 h 6277652"/>
              <a:gd name="connsiteX216" fmla="*/ 4425242 w 6248109"/>
              <a:gd name="connsiteY216" fmla="*/ 5259723 h 6277652"/>
              <a:gd name="connsiteX217" fmla="*/ 4400598 w 6248109"/>
              <a:gd name="connsiteY217" fmla="*/ 5235062 h 6277652"/>
              <a:gd name="connsiteX218" fmla="*/ 4347292 w 6248109"/>
              <a:gd name="connsiteY218" fmla="*/ 5233722 h 6277652"/>
              <a:gd name="connsiteX219" fmla="*/ 4321442 w 6248109"/>
              <a:gd name="connsiteY219" fmla="*/ 5259589 h 6277652"/>
              <a:gd name="connsiteX220" fmla="*/ 4347292 w 6248109"/>
              <a:gd name="connsiteY220" fmla="*/ 5285456 h 6277652"/>
              <a:gd name="connsiteX221" fmla="*/ 4373142 w 6248109"/>
              <a:gd name="connsiteY221" fmla="*/ 5259589 h 6277652"/>
              <a:gd name="connsiteX222" fmla="*/ 4347292 w 6248109"/>
              <a:gd name="connsiteY222" fmla="*/ 5233722 h 6277652"/>
              <a:gd name="connsiteX223" fmla="*/ 4587332 w 6248109"/>
              <a:gd name="connsiteY223" fmla="*/ 5206126 h 6277652"/>
              <a:gd name="connsiteX224" fmla="*/ 4587438 w 6248109"/>
              <a:gd name="connsiteY224" fmla="*/ 5206381 h 6277652"/>
              <a:gd name="connsiteX225" fmla="*/ 4587274 w 6248109"/>
              <a:gd name="connsiteY225" fmla="*/ 5206775 h 6277652"/>
              <a:gd name="connsiteX226" fmla="*/ 4587171 w 6248109"/>
              <a:gd name="connsiteY226" fmla="*/ 5206515 h 6277652"/>
              <a:gd name="connsiteX227" fmla="*/ 4187372 w 6248109"/>
              <a:gd name="connsiteY227" fmla="*/ 5201154 h 6277652"/>
              <a:gd name="connsiteX228" fmla="*/ 4178934 w 6248109"/>
              <a:gd name="connsiteY228" fmla="*/ 5209598 h 6277652"/>
              <a:gd name="connsiteX229" fmla="*/ 4187372 w 6248109"/>
              <a:gd name="connsiteY229" fmla="*/ 5218040 h 6277652"/>
              <a:gd name="connsiteX230" fmla="*/ 4195810 w 6248109"/>
              <a:gd name="connsiteY230" fmla="*/ 5209598 h 6277652"/>
              <a:gd name="connsiteX231" fmla="*/ 4187372 w 6248109"/>
              <a:gd name="connsiteY231" fmla="*/ 5201154 h 6277652"/>
              <a:gd name="connsiteX232" fmla="*/ 4240678 w 6248109"/>
              <a:gd name="connsiteY232" fmla="*/ 5183998 h 6277652"/>
              <a:gd name="connsiteX233" fmla="*/ 4218176 w 6248109"/>
              <a:gd name="connsiteY233" fmla="*/ 5206515 h 6277652"/>
              <a:gd name="connsiteX234" fmla="*/ 4240678 w 6248109"/>
              <a:gd name="connsiteY234" fmla="*/ 5229031 h 6277652"/>
              <a:gd name="connsiteX235" fmla="*/ 4263180 w 6248109"/>
              <a:gd name="connsiteY235" fmla="*/ 5206515 h 6277652"/>
              <a:gd name="connsiteX236" fmla="*/ 4240678 w 6248109"/>
              <a:gd name="connsiteY236" fmla="*/ 5183998 h 6277652"/>
              <a:gd name="connsiteX237" fmla="*/ 4454038 w 6248109"/>
              <a:gd name="connsiteY237" fmla="*/ 5181720 h 6277652"/>
              <a:gd name="connsiteX238" fmla="*/ 4429394 w 6248109"/>
              <a:gd name="connsiteY238" fmla="*/ 5206381 h 6277652"/>
              <a:gd name="connsiteX239" fmla="*/ 4454038 w 6248109"/>
              <a:gd name="connsiteY239" fmla="*/ 5231042 h 6277652"/>
              <a:gd name="connsiteX240" fmla="*/ 4478682 w 6248109"/>
              <a:gd name="connsiteY240" fmla="*/ 5206381 h 6277652"/>
              <a:gd name="connsiteX241" fmla="*/ 4454038 w 6248109"/>
              <a:gd name="connsiteY241" fmla="*/ 5181720 h 6277652"/>
              <a:gd name="connsiteX242" fmla="*/ 4400598 w 6248109"/>
              <a:gd name="connsiteY242" fmla="*/ 5181720 h 6277652"/>
              <a:gd name="connsiteX243" fmla="*/ 4375953 w 6248109"/>
              <a:gd name="connsiteY243" fmla="*/ 5206381 h 6277652"/>
              <a:gd name="connsiteX244" fmla="*/ 4400598 w 6248109"/>
              <a:gd name="connsiteY244" fmla="*/ 5231042 h 6277652"/>
              <a:gd name="connsiteX245" fmla="*/ 4425242 w 6248109"/>
              <a:gd name="connsiteY245" fmla="*/ 5206381 h 6277652"/>
              <a:gd name="connsiteX246" fmla="*/ 4400598 w 6248109"/>
              <a:gd name="connsiteY246" fmla="*/ 5181720 h 6277652"/>
              <a:gd name="connsiteX247" fmla="*/ 4293986 w 6248109"/>
              <a:gd name="connsiteY247" fmla="*/ 5181720 h 6277652"/>
              <a:gd name="connsiteX248" fmla="*/ 4269342 w 6248109"/>
              <a:gd name="connsiteY248" fmla="*/ 5206381 h 6277652"/>
              <a:gd name="connsiteX249" fmla="*/ 4293986 w 6248109"/>
              <a:gd name="connsiteY249" fmla="*/ 5231042 h 6277652"/>
              <a:gd name="connsiteX250" fmla="*/ 4318629 w 6248109"/>
              <a:gd name="connsiteY250" fmla="*/ 5206381 h 6277652"/>
              <a:gd name="connsiteX251" fmla="*/ 4293986 w 6248109"/>
              <a:gd name="connsiteY251" fmla="*/ 5181720 h 6277652"/>
              <a:gd name="connsiteX252" fmla="*/ 4507478 w 6248109"/>
              <a:gd name="connsiteY252" fmla="*/ 5180112 h 6277652"/>
              <a:gd name="connsiteX253" fmla="*/ 4480959 w 6248109"/>
              <a:gd name="connsiteY253" fmla="*/ 5206648 h 6277652"/>
              <a:gd name="connsiteX254" fmla="*/ 4507478 w 6248109"/>
              <a:gd name="connsiteY254" fmla="*/ 5233186 h 6277652"/>
              <a:gd name="connsiteX255" fmla="*/ 4533998 w 6248109"/>
              <a:gd name="connsiteY255" fmla="*/ 5206648 h 6277652"/>
              <a:gd name="connsiteX256" fmla="*/ 4507478 w 6248109"/>
              <a:gd name="connsiteY256" fmla="*/ 5180112 h 6277652"/>
              <a:gd name="connsiteX257" fmla="*/ 4347292 w 6248109"/>
              <a:gd name="connsiteY257" fmla="*/ 5179709 h 6277652"/>
              <a:gd name="connsiteX258" fmla="*/ 4320772 w 6248109"/>
              <a:gd name="connsiteY258" fmla="*/ 5206246 h 6277652"/>
              <a:gd name="connsiteX259" fmla="*/ 4347292 w 6248109"/>
              <a:gd name="connsiteY259" fmla="*/ 5232784 h 6277652"/>
              <a:gd name="connsiteX260" fmla="*/ 4373812 w 6248109"/>
              <a:gd name="connsiteY260" fmla="*/ 5206246 h 6277652"/>
              <a:gd name="connsiteX261" fmla="*/ 4347292 w 6248109"/>
              <a:gd name="connsiteY261" fmla="*/ 5179709 h 6277652"/>
              <a:gd name="connsiteX262" fmla="*/ 4626414 w 6248109"/>
              <a:gd name="connsiteY262" fmla="*/ 5179173 h 6277652"/>
              <a:gd name="connsiteX263" fmla="*/ 4619181 w 6248109"/>
              <a:gd name="connsiteY263" fmla="*/ 5180513 h 6277652"/>
              <a:gd name="connsiteX264" fmla="*/ 4613690 w 6248109"/>
              <a:gd name="connsiteY264" fmla="*/ 5179977 h 6277652"/>
              <a:gd name="connsiteX265" fmla="*/ 4594955 w 6248109"/>
              <a:gd name="connsiteY265" fmla="*/ 5187768 h 6277652"/>
              <a:gd name="connsiteX266" fmla="*/ 4587332 w 6248109"/>
              <a:gd name="connsiteY266" fmla="*/ 5206126 h 6277652"/>
              <a:gd name="connsiteX267" fmla="*/ 4579653 w 6248109"/>
              <a:gd name="connsiteY267" fmla="*/ 5187633 h 6277652"/>
              <a:gd name="connsiteX268" fmla="*/ 4560919 w 6248109"/>
              <a:gd name="connsiteY268" fmla="*/ 5179843 h 6277652"/>
              <a:gd name="connsiteX269" fmla="*/ 4534400 w 6248109"/>
              <a:gd name="connsiteY269" fmla="*/ 5206381 h 6277652"/>
              <a:gd name="connsiteX270" fmla="*/ 4560919 w 6248109"/>
              <a:gd name="connsiteY270" fmla="*/ 5232917 h 6277652"/>
              <a:gd name="connsiteX271" fmla="*/ 4579653 w 6248109"/>
              <a:gd name="connsiteY271" fmla="*/ 5225127 h 6277652"/>
              <a:gd name="connsiteX272" fmla="*/ 4587274 w 6248109"/>
              <a:gd name="connsiteY272" fmla="*/ 5206775 h 6277652"/>
              <a:gd name="connsiteX273" fmla="*/ 4594270 w 6248109"/>
              <a:gd name="connsiteY273" fmla="*/ 5224473 h 6277652"/>
              <a:gd name="connsiteX274" fmla="*/ 4585162 w 6248109"/>
              <a:gd name="connsiteY274" fmla="*/ 5250743 h 6277652"/>
              <a:gd name="connsiteX275" fmla="*/ 4560249 w 6248109"/>
              <a:gd name="connsiteY275" fmla="*/ 5233186 h 6277652"/>
              <a:gd name="connsiteX276" fmla="*/ 4541515 w 6248109"/>
              <a:gd name="connsiteY276" fmla="*/ 5240976 h 6277652"/>
              <a:gd name="connsiteX277" fmla="*/ 4533808 w 6248109"/>
              <a:gd name="connsiteY277" fmla="*/ 5259534 h 6277652"/>
              <a:gd name="connsiteX278" fmla="*/ 4526213 w 6248109"/>
              <a:gd name="connsiteY278" fmla="*/ 5241244 h 6277652"/>
              <a:gd name="connsiteX279" fmla="*/ 4507478 w 6248109"/>
              <a:gd name="connsiteY279" fmla="*/ 5233454 h 6277652"/>
              <a:gd name="connsiteX280" fmla="*/ 4480959 w 6248109"/>
              <a:gd name="connsiteY280" fmla="*/ 5259991 h 6277652"/>
              <a:gd name="connsiteX281" fmla="*/ 4507478 w 6248109"/>
              <a:gd name="connsiteY281" fmla="*/ 5286528 h 6277652"/>
              <a:gd name="connsiteX282" fmla="*/ 4526213 w 6248109"/>
              <a:gd name="connsiteY282" fmla="*/ 5278738 h 6277652"/>
              <a:gd name="connsiteX283" fmla="*/ 4533920 w 6248109"/>
              <a:gd name="connsiteY283" fmla="*/ 5260180 h 6277652"/>
              <a:gd name="connsiteX284" fmla="*/ 4541515 w 6248109"/>
              <a:gd name="connsiteY284" fmla="*/ 5278470 h 6277652"/>
              <a:gd name="connsiteX285" fmla="*/ 4560249 w 6248109"/>
              <a:gd name="connsiteY285" fmla="*/ 5286261 h 6277652"/>
              <a:gd name="connsiteX286" fmla="*/ 4574313 w 6248109"/>
              <a:gd name="connsiteY286" fmla="*/ 5282239 h 6277652"/>
              <a:gd name="connsiteX287" fmla="*/ 4571902 w 6248109"/>
              <a:gd name="connsiteY287" fmla="*/ 5289342 h 6277652"/>
              <a:gd name="connsiteX288" fmla="*/ 4560383 w 6248109"/>
              <a:gd name="connsiteY288" fmla="*/ 5286528 h 6277652"/>
              <a:gd name="connsiteX289" fmla="*/ 4541649 w 6248109"/>
              <a:gd name="connsiteY289" fmla="*/ 5294318 h 6277652"/>
              <a:gd name="connsiteX290" fmla="*/ 4533875 w 6248109"/>
              <a:gd name="connsiteY290" fmla="*/ 5313038 h 6277652"/>
              <a:gd name="connsiteX291" fmla="*/ 4526213 w 6248109"/>
              <a:gd name="connsiteY291" fmla="*/ 5294587 h 6277652"/>
              <a:gd name="connsiteX292" fmla="*/ 4507478 w 6248109"/>
              <a:gd name="connsiteY292" fmla="*/ 5286797 h 6277652"/>
              <a:gd name="connsiteX293" fmla="*/ 4480959 w 6248109"/>
              <a:gd name="connsiteY293" fmla="*/ 5313333 h 6277652"/>
              <a:gd name="connsiteX294" fmla="*/ 4507478 w 6248109"/>
              <a:gd name="connsiteY294" fmla="*/ 5339871 h 6277652"/>
              <a:gd name="connsiteX295" fmla="*/ 4526213 w 6248109"/>
              <a:gd name="connsiteY295" fmla="*/ 5332080 h 6277652"/>
              <a:gd name="connsiteX296" fmla="*/ 4533977 w 6248109"/>
              <a:gd name="connsiteY296" fmla="*/ 5313384 h 6277652"/>
              <a:gd name="connsiteX297" fmla="*/ 4539858 w 6248109"/>
              <a:gd name="connsiteY297" fmla="*/ 5329936 h 6277652"/>
              <a:gd name="connsiteX298" fmla="*/ 4554892 w 6248109"/>
              <a:gd name="connsiteY298" fmla="*/ 5339066 h 6277652"/>
              <a:gd name="connsiteX299" fmla="*/ 4553553 w 6248109"/>
              <a:gd name="connsiteY299" fmla="*/ 5342819 h 6277652"/>
              <a:gd name="connsiteX300" fmla="*/ 4535739 w 6248109"/>
              <a:gd name="connsiteY300" fmla="*/ 5366407 h 6277652"/>
              <a:gd name="connsiteX301" fmla="*/ 4540428 w 6248109"/>
              <a:gd name="connsiteY301" fmla="*/ 5380882 h 6277652"/>
              <a:gd name="connsiteX302" fmla="*/ 4530114 w 6248109"/>
              <a:gd name="connsiteY302" fmla="*/ 5411038 h 6277652"/>
              <a:gd name="connsiteX303" fmla="*/ 4507212 w 6248109"/>
              <a:gd name="connsiteY303" fmla="*/ 5395223 h 6277652"/>
              <a:gd name="connsiteX304" fmla="*/ 4482568 w 6248109"/>
              <a:gd name="connsiteY304" fmla="*/ 5419884 h 6277652"/>
              <a:gd name="connsiteX305" fmla="*/ 4507212 w 6248109"/>
              <a:gd name="connsiteY305" fmla="*/ 5444545 h 6277652"/>
              <a:gd name="connsiteX306" fmla="*/ 4519934 w 6248109"/>
              <a:gd name="connsiteY306" fmla="*/ 5440926 h 6277652"/>
              <a:gd name="connsiteX307" fmla="*/ 4515917 w 6248109"/>
              <a:gd name="connsiteY307" fmla="*/ 5452453 h 6277652"/>
              <a:gd name="connsiteX308" fmla="*/ 4507212 w 6248109"/>
              <a:gd name="connsiteY308" fmla="*/ 5450710 h 6277652"/>
              <a:gd name="connsiteX309" fmla="*/ 4484710 w 6248109"/>
              <a:gd name="connsiteY309" fmla="*/ 5473226 h 6277652"/>
              <a:gd name="connsiteX310" fmla="*/ 4501317 w 6248109"/>
              <a:gd name="connsiteY310" fmla="*/ 5494939 h 6277652"/>
              <a:gd name="connsiteX311" fmla="*/ 4395642 w 6248109"/>
              <a:gd name="connsiteY311" fmla="*/ 5801724 h 6277652"/>
              <a:gd name="connsiteX312" fmla="*/ 4397517 w 6248109"/>
              <a:gd name="connsiteY312" fmla="*/ 5817540 h 6277652"/>
              <a:gd name="connsiteX313" fmla="*/ 4411178 w 6248109"/>
              <a:gd name="connsiteY313" fmla="*/ 5824241 h 6277652"/>
              <a:gd name="connsiteX314" fmla="*/ 5193096 w 6248109"/>
              <a:gd name="connsiteY314" fmla="*/ 5824241 h 6277652"/>
              <a:gd name="connsiteX315" fmla="*/ 5207696 w 6248109"/>
              <a:gd name="connsiteY315" fmla="*/ 5818612 h 6277652"/>
              <a:gd name="connsiteX316" fmla="*/ 5216000 w 6248109"/>
              <a:gd name="connsiteY316" fmla="*/ 5805343 h 6277652"/>
              <a:gd name="connsiteX317" fmla="*/ 5251091 w 6248109"/>
              <a:gd name="connsiteY317" fmla="*/ 5631646 h 6277652"/>
              <a:gd name="connsiteX318" fmla="*/ 5438734 w 6248109"/>
              <a:gd name="connsiteY318" fmla="*/ 5631646 h 6277652"/>
              <a:gd name="connsiteX319" fmla="*/ 5453333 w 6248109"/>
              <a:gd name="connsiteY319" fmla="*/ 5626151 h 6277652"/>
              <a:gd name="connsiteX320" fmla="*/ 5461638 w 6248109"/>
              <a:gd name="connsiteY320" fmla="*/ 5612882 h 6277652"/>
              <a:gd name="connsiteX321" fmla="*/ 5498604 w 6248109"/>
              <a:gd name="connsiteY321" fmla="*/ 5433153 h 6277652"/>
              <a:gd name="connsiteX322" fmla="*/ 5764200 w 6248109"/>
              <a:gd name="connsiteY322" fmla="*/ 5433153 h 6277652"/>
              <a:gd name="connsiteX323" fmla="*/ 5778932 w 6248109"/>
              <a:gd name="connsiteY323" fmla="*/ 5427523 h 6277652"/>
              <a:gd name="connsiteX324" fmla="*/ 5787236 w 6248109"/>
              <a:gd name="connsiteY324" fmla="*/ 5414121 h 6277652"/>
              <a:gd name="connsiteX325" fmla="*/ 5829292 w 6248109"/>
              <a:gd name="connsiteY325" fmla="*/ 5198875 h 6277652"/>
              <a:gd name="connsiteX326" fmla="*/ 5828890 w 6248109"/>
              <a:gd name="connsiteY326" fmla="*/ 5199009 h 6277652"/>
              <a:gd name="connsiteX327" fmla="*/ 5825676 w 6248109"/>
              <a:gd name="connsiteY327" fmla="*/ 5185070 h 6277652"/>
              <a:gd name="connsiteX328" fmla="*/ 5812684 w 6248109"/>
              <a:gd name="connsiteY328" fmla="*/ 5179173 h 6277652"/>
              <a:gd name="connsiteX329" fmla="*/ 4987371 w 6248109"/>
              <a:gd name="connsiteY329" fmla="*/ 5136821 h 6277652"/>
              <a:gd name="connsiteX330" fmla="*/ 4971299 w 6248109"/>
              <a:gd name="connsiteY330" fmla="*/ 5152904 h 6277652"/>
              <a:gd name="connsiteX331" fmla="*/ 4987371 w 6248109"/>
              <a:gd name="connsiteY331" fmla="*/ 5168987 h 6277652"/>
              <a:gd name="connsiteX332" fmla="*/ 5003443 w 6248109"/>
              <a:gd name="connsiteY332" fmla="*/ 5152904 h 6277652"/>
              <a:gd name="connsiteX333" fmla="*/ 4987371 w 6248109"/>
              <a:gd name="connsiteY333" fmla="*/ 5136821 h 6277652"/>
              <a:gd name="connsiteX334" fmla="*/ 4134066 w 6248109"/>
              <a:gd name="connsiteY334" fmla="*/ 5134944 h 6277652"/>
              <a:gd name="connsiteX335" fmla="*/ 4115716 w 6248109"/>
              <a:gd name="connsiteY335" fmla="*/ 5153307 h 6277652"/>
              <a:gd name="connsiteX336" fmla="*/ 4134066 w 6248109"/>
              <a:gd name="connsiteY336" fmla="*/ 5171668 h 6277652"/>
              <a:gd name="connsiteX337" fmla="*/ 4152414 w 6248109"/>
              <a:gd name="connsiteY337" fmla="*/ 5153307 h 6277652"/>
              <a:gd name="connsiteX338" fmla="*/ 4134066 w 6248109"/>
              <a:gd name="connsiteY338" fmla="*/ 5134944 h 6277652"/>
              <a:gd name="connsiteX339" fmla="*/ 4934064 w 6248109"/>
              <a:gd name="connsiteY339" fmla="*/ 5134677 h 6277652"/>
              <a:gd name="connsiteX340" fmla="*/ 4915716 w 6248109"/>
              <a:gd name="connsiteY340" fmla="*/ 5153038 h 6277652"/>
              <a:gd name="connsiteX341" fmla="*/ 4934064 w 6248109"/>
              <a:gd name="connsiteY341" fmla="*/ 5171399 h 6277652"/>
              <a:gd name="connsiteX342" fmla="*/ 4952413 w 6248109"/>
              <a:gd name="connsiteY342" fmla="*/ 5153038 h 6277652"/>
              <a:gd name="connsiteX343" fmla="*/ 4934064 w 6248109"/>
              <a:gd name="connsiteY343" fmla="*/ 5134677 h 6277652"/>
              <a:gd name="connsiteX344" fmla="*/ 4187372 w 6248109"/>
              <a:gd name="connsiteY344" fmla="*/ 5132800 h 6277652"/>
              <a:gd name="connsiteX345" fmla="*/ 4166746 w 6248109"/>
              <a:gd name="connsiteY345" fmla="*/ 5153307 h 6277652"/>
              <a:gd name="connsiteX346" fmla="*/ 4187372 w 6248109"/>
              <a:gd name="connsiteY346" fmla="*/ 5173812 h 6277652"/>
              <a:gd name="connsiteX347" fmla="*/ 4207999 w 6248109"/>
              <a:gd name="connsiteY347" fmla="*/ 5153307 h 6277652"/>
              <a:gd name="connsiteX348" fmla="*/ 4187372 w 6248109"/>
              <a:gd name="connsiteY348" fmla="*/ 5132800 h 6277652"/>
              <a:gd name="connsiteX349" fmla="*/ 4880758 w 6248109"/>
              <a:gd name="connsiteY349" fmla="*/ 5132399 h 6277652"/>
              <a:gd name="connsiteX350" fmla="*/ 4860132 w 6248109"/>
              <a:gd name="connsiteY350" fmla="*/ 5152904 h 6277652"/>
              <a:gd name="connsiteX351" fmla="*/ 4880758 w 6248109"/>
              <a:gd name="connsiteY351" fmla="*/ 5173410 h 6277652"/>
              <a:gd name="connsiteX352" fmla="*/ 4901384 w 6248109"/>
              <a:gd name="connsiteY352" fmla="*/ 5152904 h 6277652"/>
              <a:gd name="connsiteX353" fmla="*/ 4880758 w 6248109"/>
              <a:gd name="connsiteY353" fmla="*/ 5132399 h 6277652"/>
              <a:gd name="connsiteX354" fmla="*/ 4240678 w 6248109"/>
              <a:gd name="connsiteY354" fmla="*/ 5130790 h 6277652"/>
              <a:gd name="connsiteX355" fmla="*/ 4218176 w 6248109"/>
              <a:gd name="connsiteY355" fmla="*/ 5153307 h 6277652"/>
              <a:gd name="connsiteX356" fmla="*/ 4240678 w 6248109"/>
              <a:gd name="connsiteY356" fmla="*/ 5175823 h 6277652"/>
              <a:gd name="connsiteX357" fmla="*/ 4263180 w 6248109"/>
              <a:gd name="connsiteY357" fmla="*/ 5153307 h 6277652"/>
              <a:gd name="connsiteX358" fmla="*/ 4240678 w 6248109"/>
              <a:gd name="connsiteY358" fmla="*/ 5130790 h 6277652"/>
              <a:gd name="connsiteX359" fmla="*/ 4827452 w 6248109"/>
              <a:gd name="connsiteY359" fmla="*/ 5130388 h 6277652"/>
              <a:gd name="connsiteX360" fmla="*/ 4804950 w 6248109"/>
              <a:gd name="connsiteY360" fmla="*/ 5152904 h 6277652"/>
              <a:gd name="connsiteX361" fmla="*/ 4827452 w 6248109"/>
              <a:gd name="connsiteY361" fmla="*/ 5175421 h 6277652"/>
              <a:gd name="connsiteX362" fmla="*/ 4849952 w 6248109"/>
              <a:gd name="connsiteY362" fmla="*/ 5152904 h 6277652"/>
              <a:gd name="connsiteX363" fmla="*/ 4827452 w 6248109"/>
              <a:gd name="connsiteY363" fmla="*/ 5130388 h 6277652"/>
              <a:gd name="connsiteX364" fmla="*/ 4454038 w 6248109"/>
              <a:gd name="connsiteY364" fmla="*/ 5128511 h 6277652"/>
              <a:gd name="connsiteX365" fmla="*/ 4429394 w 6248109"/>
              <a:gd name="connsiteY365" fmla="*/ 5153172 h 6277652"/>
              <a:gd name="connsiteX366" fmla="*/ 4454038 w 6248109"/>
              <a:gd name="connsiteY366" fmla="*/ 5177832 h 6277652"/>
              <a:gd name="connsiteX367" fmla="*/ 4478682 w 6248109"/>
              <a:gd name="connsiteY367" fmla="*/ 5153172 h 6277652"/>
              <a:gd name="connsiteX368" fmla="*/ 4454038 w 6248109"/>
              <a:gd name="connsiteY368" fmla="*/ 5128511 h 6277652"/>
              <a:gd name="connsiteX369" fmla="*/ 4400598 w 6248109"/>
              <a:gd name="connsiteY369" fmla="*/ 5128511 h 6277652"/>
              <a:gd name="connsiteX370" fmla="*/ 4375953 w 6248109"/>
              <a:gd name="connsiteY370" fmla="*/ 5153172 h 6277652"/>
              <a:gd name="connsiteX371" fmla="*/ 4400598 w 6248109"/>
              <a:gd name="connsiteY371" fmla="*/ 5177832 h 6277652"/>
              <a:gd name="connsiteX372" fmla="*/ 4425242 w 6248109"/>
              <a:gd name="connsiteY372" fmla="*/ 5153172 h 6277652"/>
              <a:gd name="connsiteX373" fmla="*/ 4400598 w 6248109"/>
              <a:gd name="connsiteY373" fmla="*/ 5128511 h 6277652"/>
              <a:gd name="connsiteX374" fmla="*/ 4293986 w 6248109"/>
              <a:gd name="connsiteY374" fmla="*/ 5128511 h 6277652"/>
              <a:gd name="connsiteX375" fmla="*/ 4269342 w 6248109"/>
              <a:gd name="connsiteY375" fmla="*/ 5153172 h 6277652"/>
              <a:gd name="connsiteX376" fmla="*/ 4293986 w 6248109"/>
              <a:gd name="connsiteY376" fmla="*/ 5177832 h 6277652"/>
              <a:gd name="connsiteX377" fmla="*/ 4318629 w 6248109"/>
              <a:gd name="connsiteY377" fmla="*/ 5153172 h 6277652"/>
              <a:gd name="connsiteX378" fmla="*/ 4293986 w 6248109"/>
              <a:gd name="connsiteY378" fmla="*/ 5128511 h 6277652"/>
              <a:gd name="connsiteX379" fmla="*/ 4774145 w 6248109"/>
              <a:gd name="connsiteY379" fmla="*/ 5128377 h 6277652"/>
              <a:gd name="connsiteX380" fmla="*/ 4749501 w 6248109"/>
              <a:gd name="connsiteY380" fmla="*/ 5153038 h 6277652"/>
              <a:gd name="connsiteX381" fmla="*/ 4774145 w 6248109"/>
              <a:gd name="connsiteY381" fmla="*/ 5177699 h 6277652"/>
              <a:gd name="connsiteX382" fmla="*/ 4798789 w 6248109"/>
              <a:gd name="connsiteY382" fmla="*/ 5153038 h 6277652"/>
              <a:gd name="connsiteX383" fmla="*/ 4774145 w 6248109"/>
              <a:gd name="connsiteY383" fmla="*/ 5128377 h 6277652"/>
              <a:gd name="connsiteX384" fmla="*/ 4720838 w 6248109"/>
              <a:gd name="connsiteY384" fmla="*/ 5128243 h 6277652"/>
              <a:gd name="connsiteX385" fmla="*/ 4696194 w 6248109"/>
              <a:gd name="connsiteY385" fmla="*/ 5152904 h 6277652"/>
              <a:gd name="connsiteX386" fmla="*/ 4720838 w 6248109"/>
              <a:gd name="connsiteY386" fmla="*/ 5177565 h 6277652"/>
              <a:gd name="connsiteX387" fmla="*/ 4745482 w 6248109"/>
              <a:gd name="connsiteY387" fmla="*/ 5152904 h 6277652"/>
              <a:gd name="connsiteX388" fmla="*/ 4720838 w 6248109"/>
              <a:gd name="connsiteY388" fmla="*/ 5128243 h 6277652"/>
              <a:gd name="connsiteX389" fmla="*/ 4667532 w 6248109"/>
              <a:gd name="connsiteY389" fmla="*/ 5128243 h 6277652"/>
              <a:gd name="connsiteX390" fmla="*/ 4642888 w 6248109"/>
              <a:gd name="connsiteY390" fmla="*/ 5152904 h 6277652"/>
              <a:gd name="connsiteX391" fmla="*/ 4667532 w 6248109"/>
              <a:gd name="connsiteY391" fmla="*/ 5177565 h 6277652"/>
              <a:gd name="connsiteX392" fmla="*/ 4692176 w 6248109"/>
              <a:gd name="connsiteY392" fmla="*/ 5152904 h 6277652"/>
              <a:gd name="connsiteX393" fmla="*/ 4667532 w 6248109"/>
              <a:gd name="connsiteY393" fmla="*/ 5128243 h 6277652"/>
              <a:gd name="connsiteX394" fmla="*/ 4507478 w 6248109"/>
              <a:gd name="connsiteY394" fmla="*/ 5126902 h 6277652"/>
              <a:gd name="connsiteX395" fmla="*/ 4480959 w 6248109"/>
              <a:gd name="connsiteY395" fmla="*/ 5153440 h 6277652"/>
              <a:gd name="connsiteX396" fmla="*/ 4507478 w 6248109"/>
              <a:gd name="connsiteY396" fmla="*/ 5179977 h 6277652"/>
              <a:gd name="connsiteX397" fmla="*/ 4533998 w 6248109"/>
              <a:gd name="connsiteY397" fmla="*/ 5153440 h 6277652"/>
              <a:gd name="connsiteX398" fmla="*/ 4507478 w 6248109"/>
              <a:gd name="connsiteY398" fmla="*/ 5126902 h 6277652"/>
              <a:gd name="connsiteX399" fmla="*/ 4614226 w 6248109"/>
              <a:gd name="connsiteY399" fmla="*/ 5126635 h 6277652"/>
              <a:gd name="connsiteX400" fmla="*/ 4587706 w 6248109"/>
              <a:gd name="connsiteY400" fmla="*/ 5153172 h 6277652"/>
              <a:gd name="connsiteX401" fmla="*/ 4614226 w 6248109"/>
              <a:gd name="connsiteY401" fmla="*/ 5179709 h 6277652"/>
              <a:gd name="connsiteX402" fmla="*/ 4640745 w 6248109"/>
              <a:gd name="connsiteY402" fmla="*/ 5153172 h 6277652"/>
              <a:gd name="connsiteX403" fmla="*/ 4614226 w 6248109"/>
              <a:gd name="connsiteY403" fmla="*/ 5126635 h 6277652"/>
              <a:gd name="connsiteX404" fmla="*/ 4560919 w 6248109"/>
              <a:gd name="connsiteY404" fmla="*/ 5126635 h 6277652"/>
              <a:gd name="connsiteX405" fmla="*/ 4534400 w 6248109"/>
              <a:gd name="connsiteY405" fmla="*/ 5153172 h 6277652"/>
              <a:gd name="connsiteX406" fmla="*/ 4560919 w 6248109"/>
              <a:gd name="connsiteY406" fmla="*/ 5179709 h 6277652"/>
              <a:gd name="connsiteX407" fmla="*/ 4587438 w 6248109"/>
              <a:gd name="connsiteY407" fmla="*/ 5153172 h 6277652"/>
              <a:gd name="connsiteX408" fmla="*/ 4560919 w 6248109"/>
              <a:gd name="connsiteY408" fmla="*/ 5126635 h 6277652"/>
              <a:gd name="connsiteX409" fmla="*/ 4347292 w 6248109"/>
              <a:gd name="connsiteY409" fmla="*/ 5126501 h 6277652"/>
              <a:gd name="connsiteX410" fmla="*/ 4320772 w 6248109"/>
              <a:gd name="connsiteY410" fmla="*/ 5153038 h 6277652"/>
              <a:gd name="connsiteX411" fmla="*/ 4347292 w 6248109"/>
              <a:gd name="connsiteY411" fmla="*/ 5179576 h 6277652"/>
              <a:gd name="connsiteX412" fmla="*/ 4373812 w 6248109"/>
              <a:gd name="connsiteY412" fmla="*/ 5153038 h 6277652"/>
              <a:gd name="connsiteX413" fmla="*/ 4347292 w 6248109"/>
              <a:gd name="connsiteY413" fmla="*/ 5126501 h 6277652"/>
              <a:gd name="connsiteX414" fmla="*/ 5093984 w 6248109"/>
              <a:gd name="connsiteY414" fmla="*/ 5088705 h 6277652"/>
              <a:gd name="connsiteX415" fmla="*/ 5083136 w 6248109"/>
              <a:gd name="connsiteY415" fmla="*/ 5099561 h 6277652"/>
              <a:gd name="connsiteX416" fmla="*/ 5093984 w 6248109"/>
              <a:gd name="connsiteY416" fmla="*/ 5110418 h 6277652"/>
              <a:gd name="connsiteX417" fmla="*/ 5104833 w 6248109"/>
              <a:gd name="connsiteY417" fmla="*/ 5099561 h 6277652"/>
              <a:gd name="connsiteX418" fmla="*/ 5093984 w 6248109"/>
              <a:gd name="connsiteY418" fmla="*/ 5088705 h 6277652"/>
              <a:gd name="connsiteX419" fmla="*/ 4027319 w 6248109"/>
              <a:gd name="connsiteY419" fmla="*/ 5086695 h 6277652"/>
              <a:gd name="connsiteX420" fmla="*/ 4014058 w 6248109"/>
              <a:gd name="connsiteY420" fmla="*/ 5099963 h 6277652"/>
              <a:gd name="connsiteX421" fmla="*/ 4027319 w 6248109"/>
              <a:gd name="connsiteY421" fmla="*/ 5113232 h 6277652"/>
              <a:gd name="connsiteX422" fmla="*/ 4040578 w 6248109"/>
              <a:gd name="connsiteY422" fmla="*/ 5099963 h 6277652"/>
              <a:gd name="connsiteX423" fmla="*/ 4027319 w 6248109"/>
              <a:gd name="connsiteY423" fmla="*/ 5086695 h 6277652"/>
              <a:gd name="connsiteX424" fmla="*/ 5040678 w 6248109"/>
              <a:gd name="connsiteY424" fmla="*/ 5086158 h 6277652"/>
              <a:gd name="connsiteX425" fmla="*/ 5027284 w 6248109"/>
              <a:gd name="connsiteY425" fmla="*/ 5099561 h 6277652"/>
              <a:gd name="connsiteX426" fmla="*/ 5040678 w 6248109"/>
              <a:gd name="connsiteY426" fmla="*/ 5112964 h 6277652"/>
              <a:gd name="connsiteX427" fmla="*/ 5054070 w 6248109"/>
              <a:gd name="connsiteY427" fmla="*/ 5099561 h 6277652"/>
              <a:gd name="connsiteX428" fmla="*/ 5040678 w 6248109"/>
              <a:gd name="connsiteY428" fmla="*/ 5086158 h 6277652"/>
              <a:gd name="connsiteX429" fmla="*/ 4080626 w 6248109"/>
              <a:gd name="connsiteY429" fmla="*/ 5084149 h 6277652"/>
              <a:gd name="connsiteX430" fmla="*/ 4064821 w 6248109"/>
              <a:gd name="connsiteY430" fmla="*/ 5099963 h 6277652"/>
              <a:gd name="connsiteX431" fmla="*/ 4080626 w 6248109"/>
              <a:gd name="connsiteY431" fmla="*/ 5115779 h 6277652"/>
              <a:gd name="connsiteX432" fmla="*/ 4096430 w 6248109"/>
              <a:gd name="connsiteY432" fmla="*/ 5099963 h 6277652"/>
              <a:gd name="connsiteX433" fmla="*/ 4080626 w 6248109"/>
              <a:gd name="connsiteY433" fmla="*/ 5084149 h 6277652"/>
              <a:gd name="connsiteX434" fmla="*/ 4987371 w 6248109"/>
              <a:gd name="connsiteY434" fmla="*/ 5083747 h 6277652"/>
              <a:gd name="connsiteX435" fmla="*/ 4971566 w 6248109"/>
              <a:gd name="connsiteY435" fmla="*/ 5099561 h 6277652"/>
              <a:gd name="connsiteX436" fmla="*/ 4987371 w 6248109"/>
              <a:gd name="connsiteY436" fmla="*/ 5115377 h 6277652"/>
              <a:gd name="connsiteX437" fmla="*/ 5003176 w 6248109"/>
              <a:gd name="connsiteY437" fmla="*/ 5099561 h 6277652"/>
              <a:gd name="connsiteX438" fmla="*/ 4987371 w 6248109"/>
              <a:gd name="connsiteY438" fmla="*/ 5083747 h 6277652"/>
              <a:gd name="connsiteX439" fmla="*/ 4134066 w 6248109"/>
              <a:gd name="connsiteY439" fmla="*/ 5081871 h 6277652"/>
              <a:gd name="connsiteX440" fmla="*/ 4116118 w 6248109"/>
              <a:gd name="connsiteY440" fmla="*/ 5099830 h 6277652"/>
              <a:gd name="connsiteX441" fmla="*/ 4134066 w 6248109"/>
              <a:gd name="connsiteY441" fmla="*/ 5117789 h 6277652"/>
              <a:gd name="connsiteX442" fmla="*/ 4152013 w 6248109"/>
              <a:gd name="connsiteY442" fmla="*/ 5099830 h 6277652"/>
              <a:gd name="connsiteX443" fmla="*/ 4134066 w 6248109"/>
              <a:gd name="connsiteY443" fmla="*/ 5081871 h 6277652"/>
              <a:gd name="connsiteX444" fmla="*/ 4934064 w 6248109"/>
              <a:gd name="connsiteY444" fmla="*/ 5081602 h 6277652"/>
              <a:gd name="connsiteX445" fmla="*/ 4916117 w 6248109"/>
              <a:gd name="connsiteY445" fmla="*/ 5099561 h 6277652"/>
              <a:gd name="connsiteX446" fmla="*/ 4934064 w 6248109"/>
              <a:gd name="connsiteY446" fmla="*/ 5117521 h 6277652"/>
              <a:gd name="connsiteX447" fmla="*/ 4952012 w 6248109"/>
              <a:gd name="connsiteY447" fmla="*/ 5099561 h 6277652"/>
              <a:gd name="connsiteX448" fmla="*/ 4934064 w 6248109"/>
              <a:gd name="connsiteY448" fmla="*/ 5081602 h 6277652"/>
              <a:gd name="connsiteX449" fmla="*/ 4187372 w 6248109"/>
              <a:gd name="connsiteY449" fmla="*/ 5079725 h 6277652"/>
              <a:gd name="connsiteX450" fmla="*/ 4167148 w 6248109"/>
              <a:gd name="connsiteY450" fmla="*/ 5099830 h 6277652"/>
              <a:gd name="connsiteX451" fmla="*/ 4187372 w 6248109"/>
              <a:gd name="connsiteY451" fmla="*/ 5119933 h 6277652"/>
              <a:gd name="connsiteX452" fmla="*/ 4207596 w 6248109"/>
              <a:gd name="connsiteY452" fmla="*/ 5099830 h 6277652"/>
              <a:gd name="connsiteX453" fmla="*/ 4187372 w 6248109"/>
              <a:gd name="connsiteY453" fmla="*/ 5079725 h 6277652"/>
              <a:gd name="connsiteX454" fmla="*/ 4880758 w 6248109"/>
              <a:gd name="connsiteY454" fmla="*/ 5079458 h 6277652"/>
              <a:gd name="connsiteX455" fmla="*/ 4860534 w 6248109"/>
              <a:gd name="connsiteY455" fmla="*/ 5099561 h 6277652"/>
              <a:gd name="connsiteX456" fmla="*/ 4880758 w 6248109"/>
              <a:gd name="connsiteY456" fmla="*/ 5119666 h 6277652"/>
              <a:gd name="connsiteX457" fmla="*/ 4900982 w 6248109"/>
              <a:gd name="connsiteY457" fmla="*/ 5099561 h 6277652"/>
              <a:gd name="connsiteX458" fmla="*/ 4880758 w 6248109"/>
              <a:gd name="connsiteY458" fmla="*/ 5079458 h 6277652"/>
              <a:gd name="connsiteX459" fmla="*/ 4240678 w 6248109"/>
              <a:gd name="connsiteY459" fmla="*/ 5077581 h 6277652"/>
              <a:gd name="connsiteX460" fmla="*/ 4218445 w 6248109"/>
              <a:gd name="connsiteY460" fmla="*/ 5099830 h 6277652"/>
              <a:gd name="connsiteX461" fmla="*/ 4240678 w 6248109"/>
              <a:gd name="connsiteY461" fmla="*/ 5122079 h 6277652"/>
              <a:gd name="connsiteX462" fmla="*/ 4262911 w 6248109"/>
              <a:gd name="connsiteY462" fmla="*/ 5099830 h 6277652"/>
              <a:gd name="connsiteX463" fmla="*/ 4240678 w 6248109"/>
              <a:gd name="connsiteY463" fmla="*/ 5077581 h 6277652"/>
              <a:gd name="connsiteX464" fmla="*/ 4827452 w 6248109"/>
              <a:gd name="connsiteY464" fmla="*/ 5077313 h 6277652"/>
              <a:gd name="connsiteX465" fmla="*/ 4805218 w 6248109"/>
              <a:gd name="connsiteY465" fmla="*/ 5099561 h 6277652"/>
              <a:gd name="connsiteX466" fmla="*/ 4827452 w 6248109"/>
              <a:gd name="connsiteY466" fmla="*/ 5121810 h 6277652"/>
              <a:gd name="connsiteX467" fmla="*/ 4849685 w 6248109"/>
              <a:gd name="connsiteY467" fmla="*/ 5099561 h 6277652"/>
              <a:gd name="connsiteX468" fmla="*/ 4827452 w 6248109"/>
              <a:gd name="connsiteY468" fmla="*/ 5077313 h 6277652"/>
              <a:gd name="connsiteX469" fmla="*/ 4293986 w 6248109"/>
              <a:gd name="connsiteY469" fmla="*/ 5075705 h 6277652"/>
              <a:gd name="connsiteX470" fmla="*/ 4269876 w 6248109"/>
              <a:gd name="connsiteY470" fmla="*/ 5099830 h 6277652"/>
              <a:gd name="connsiteX471" fmla="*/ 4293986 w 6248109"/>
              <a:gd name="connsiteY471" fmla="*/ 5123955 h 6277652"/>
              <a:gd name="connsiteX472" fmla="*/ 4318093 w 6248109"/>
              <a:gd name="connsiteY472" fmla="*/ 5099830 h 6277652"/>
              <a:gd name="connsiteX473" fmla="*/ 4293986 w 6248109"/>
              <a:gd name="connsiteY473" fmla="*/ 5075705 h 6277652"/>
              <a:gd name="connsiteX474" fmla="*/ 4774145 w 6248109"/>
              <a:gd name="connsiteY474" fmla="*/ 5075571 h 6277652"/>
              <a:gd name="connsiteX475" fmla="*/ 4750037 w 6248109"/>
              <a:gd name="connsiteY475" fmla="*/ 5099696 h 6277652"/>
              <a:gd name="connsiteX476" fmla="*/ 4774145 w 6248109"/>
              <a:gd name="connsiteY476" fmla="*/ 5123821 h 6277652"/>
              <a:gd name="connsiteX477" fmla="*/ 4798253 w 6248109"/>
              <a:gd name="connsiteY477" fmla="*/ 5099696 h 6277652"/>
              <a:gd name="connsiteX478" fmla="*/ 4774145 w 6248109"/>
              <a:gd name="connsiteY478" fmla="*/ 5075571 h 6277652"/>
              <a:gd name="connsiteX479" fmla="*/ 4454038 w 6248109"/>
              <a:gd name="connsiteY479" fmla="*/ 5075169 h 6277652"/>
              <a:gd name="connsiteX480" fmla="*/ 4429394 w 6248109"/>
              <a:gd name="connsiteY480" fmla="*/ 5099830 h 6277652"/>
              <a:gd name="connsiteX481" fmla="*/ 4454038 w 6248109"/>
              <a:gd name="connsiteY481" fmla="*/ 5124491 h 6277652"/>
              <a:gd name="connsiteX482" fmla="*/ 4478682 w 6248109"/>
              <a:gd name="connsiteY482" fmla="*/ 5099830 h 6277652"/>
              <a:gd name="connsiteX483" fmla="*/ 4454038 w 6248109"/>
              <a:gd name="connsiteY483" fmla="*/ 5075169 h 6277652"/>
              <a:gd name="connsiteX484" fmla="*/ 4400598 w 6248109"/>
              <a:gd name="connsiteY484" fmla="*/ 5075169 h 6277652"/>
              <a:gd name="connsiteX485" fmla="*/ 4375953 w 6248109"/>
              <a:gd name="connsiteY485" fmla="*/ 5099830 h 6277652"/>
              <a:gd name="connsiteX486" fmla="*/ 4400598 w 6248109"/>
              <a:gd name="connsiteY486" fmla="*/ 5124491 h 6277652"/>
              <a:gd name="connsiteX487" fmla="*/ 4425242 w 6248109"/>
              <a:gd name="connsiteY487" fmla="*/ 5099830 h 6277652"/>
              <a:gd name="connsiteX488" fmla="*/ 4400598 w 6248109"/>
              <a:gd name="connsiteY488" fmla="*/ 5075169 h 6277652"/>
              <a:gd name="connsiteX489" fmla="*/ 4720838 w 6248109"/>
              <a:gd name="connsiteY489" fmla="*/ 5074900 h 6277652"/>
              <a:gd name="connsiteX490" fmla="*/ 4696194 w 6248109"/>
              <a:gd name="connsiteY490" fmla="*/ 5099561 h 6277652"/>
              <a:gd name="connsiteX491" fmla="*/ 4720838 w 6248109"/>
              <a:gd name="connsiteY491" fmla="*/ 5124222 h 6277652"/>
              <a:gd name="connsiteX492" fmla="*/ 4745482 w 6248109"/>
              <a:gd name="connsiteY492" fmla="*/ 5099561 h 6277652"/>
              <a:gd name="connsiteX493" fmla="*/ 4720838 w 6248109"/>
              <a:gd name="connsiteY493" fmla="*/ 5074900 h 6277652"/>
              <a:gd name="connsiteX494" fmla="*/ 4667532 w 6248109"/>
              <a:gd name="connsiteY494" fmla="*/ 5074900 h 6277652"/>
              <a:gd name="connsiteX495" fmla="*/ 4642888 w 6248109"/>
              <a:gd name="connsiteY495" fmla="*/ 5099561 h 6277652"/>
              <a:gd name="connsiteX496" fmla="*/ 4667532 w 6248109"/>
              <a:gd name="connsiteY496" fmla="*/ 5124222 h 6277652"/>
              <a:gd name="connsiteX497" fmla="*/ 4692176 w 6248109"/>
              <a:gd name="connsiteY497" fmla="*/ 5099561 h 6277652"/>
              <a:gd name="connsiteX498" fmla="*/ 4667532 w 6248109"/>
              <a:gd name="connsiteY498" fmla="*/ 5074900 h 6277652"/>
              <a:gd name="connsiteX499" fmla="*/ 4347292 w 6248109"/>
              <a:gd name="connsiteY499" fmla="*/ 5073962 h 6277652"/>
              <a:gd name="connsiteX500" fmla="*/ 4321442 w 6248109"/>
              <a:gd name="connsiteY500" fmla="*/ 5099830 h 6277652"/>
              <a:gd name="connsiteX501" fmla="*/ 4347292 w 6248109"/>
              <a:gd name="connsiteY501" fmla="*/ 5125697 h 6277652"/>
              <a:gd name="connsiteX502" fmla="*/ 4373142 w 6248109"/>
              <a:gd name="connsiteY502" fmla="*/ 5099830 h 6277652"/>
              <a:gd name="connsiteX503" fmla="*/ 4347292 w 6248109"/>
              <a:gd name="connsiteY503" fmla="*/ 5073962 h 6277652"/>
              <a:gd name="connsiteX504" fmla="*/ 4507478 w 6248109"/>
              <a:gd name="connsiteY504" fmla="*/ 5073561 h 6277652"/>
              <a:gd name="connsiteX505" fmla="*/ 4480959 w 6248109"/>
              <a:gd name="connsiteY505" fmla="*/ 5100097 h 6277652"/>
              <a:gd name="connsiteX506" fmla="*/ 4507478 w 6248109"/>
              <a:gd name="connsiteY506" fmla="*/ 5126635 h 6277652"/>
              <a:gd name="connsiteX507" fmla="*/ 4533998 w 6248109"/>
              <a:gd name="connsiteY507" fmla="*/ 5100097 h 6277652"/>
              <a:gd name="connsiteX508" fmla="*/ 4507478 w 6248109"/>
              <a:gd name="connsiteY508" fmla="*/ 5073561 h 6277652"/>
              <a:gd name="connsiteX509" fmla="*/ 4614226 w 6248109"/>
              <a:gd name="connsiteY509" fmla="*/ 5073292 h 6277652"/>
              <a:gd name="connsiteX510" fmla="*/ 4587706 w 6248109"/>
              <a:gd name="connsiteY510" fmla="*/ 5099830 h 6277652"/>
              <a:gd name="connsiteX511" fmla="*/ 4614226 w 6248109"/>
              <a:gd name="connsiteY511" fmla="*/ 5126366 h 6277652"/>
              <a:gd name="connsiteX512" fmla="*/ 4640745 w 6248109"/>
              <a:gd name="connsiteY512" fmla="*/ 5099830 h 6277652"/>
              <a:gd name="connsiteX513" fmla="*/ 4614226 w 6248109"/>
              <a:gd name="connsiteY513" fmla="*/ 5073292 h 6277652"/>
              <a:gd name="connsiteX514" fmla="*/ 4560919 w 6248109"/>
              <a:gd name="connsiteY514" fmla="*/ 5073292 h 6277652"/>
              <a:gd name="connsiteX515" fmla="*/ 4534400 w 6248109"/>
              <a:gd name="connsiteY515" fmla="*/ 5099830 h 6277652"/>
              <a:gd name="connsiteX516" fmla="*/ 4560919 w 6248109"/>
              <a:gd name="connsiteY516" fmla="*/ 5126366 h 6277652"/>
              <a:gd name="connsiteX517" fmla="*/ 4587438 w 6248109"/>
              <a:gd name="connsiteY517" fmla="*/ 5099830 h 6277652"/>
              <a:gd name="connsiteX518" fmla="*/ 4560919 w 6248109"/>
              <a:gd name="connsiteY518" fmla="*/ 5073292 h 6277652"/>
              <a:gd name="connsiteX519" fmla="*/ 5147290 w 6248109"/>
              <a:gd name="connsiteY519" fmla="*/ 5038445 h 6277652"/>
              <a:gd name="connsiteX520" fmla="*/ 5139388 w 6248109"/>
              <a:gd name="connsiteY520" fmla="*/ 5046219 h 6277652"/>
              <a:gd name="connsiteX521" fmla="*/ 5147290 w 6248109"/>
              <a:gd name="connsiteY521" fmla="*/ 5054127 h 6277652"/>
              <a:gd name="connsiteX522" fmla="*/ 5155193 w 6248109"/>
              <a:gd name="connsiteY522" fmla="*/ 5046219 h 6277652"/>
              <a:gd name="connsiteX523" fmla="*/ 5147290 w 6248109"/>
              <a:gd name="connsiteY523" fmla="*/ 5038445 h 6277652"/>
              <a:gd name="connsiteX524" fmla="*/ 3974012 w 6248109"/>
              <a:gd name="connsiteY524" fmla="*/ 5036033 h 6277652"/>
              <a:gd name="connsiteX525" fmla="*/ 3963565 w 6248109"/>
              <a:gd name="connsiteY525" fmla="*/ 5046487 h 6277652"/>
              <a:gd name="connsiteX526" fmla="*/ 3974012 w 6248109"/>
              <a:gd name="connsiteY526" fmla="*/ 5056941 h 6277652"/>
              <a:gd name="connsiteX527" fmla="*/ 3984459 w 6248109"/>
              <a:gd name="connsiteY527" fmla="*/ 5046487 h 6277652"/>
              <a:gd name="connsiteX528" fmla="*/ 3974012 w 6248109"/>
              <a:gd name="connsiteY528" fmla="*/ 5036033 h 6277652"/>
              <a:gd name="connsiteX529" fmla="*/ 5093984 w 6248109"/>
              <a:gd name="connsiteY529" fmla="*/ 5035900 h 6277652"/>
              <a:gd name="connsiteX530" fmla="*/ 5083536 w 6248109"/>
              <a:gd name="connsiteY530" fmla="*/ 5046353 h 6277652"/>
              <a:gd name="connsiteX531" fmla="*/ 5093984 w 6248109"/>
              <a:gd name="connsiteY531" fmla="*/ 5056808 h 6277652"/>
              <a:gd name="connsiteX532" fmla="*/ 5104430 w 6248109"/>
              <a:gd name="connsiteY532" fmla="*/ 5046353 h 6277652"/>
              <a:gd name="connsiteX533" fmla="*/ 5093984 w 6248109"/>
              <a:gd name="connsiteY533" fmla="*/ 5035900 h 6277652"/>
              <a:gd name="connsiteX534" fmla="*/ 4027453 w 6248109"/>
              <a:gd name="connsiteY534" fmla="*/ 5033620 h 6277652"/>
              <a:gd name="connsiteX535" fmla="*/ 4014461 w 6248109"/>
              <a:gd name="connsiteY535" fmla="*/ 5046622 h 6277652"/>
              <a:gd name="connsiteX536" fmla="*/ 4027453 w 6248109"/>
              <a:gd name="connsiteY536" fmla="*/ 5059622 h 6277652"/>
              <a:gd name="connsiteX537" fmla="*/ 4040444 w 6248109"/>
              <a:gd name="connsiteY537" fmla="*/ 5046622 h 6277652"/>
              <a:gd name="connsiteX538" fmla="*/ 4027453 w 6248109"/>
              <a:gd name="connsiteY538" fmla="*/ 5033620 h 6277652"/>
              <a:gd name="connsiteX539" fmla="*/ 5040678 w 6248109"/>
              <a:gd name="connsiteY539" fmla="*/ 5033353 h 6277652"/>
              <a:gd name="connsiteX540" fmla="*/ 5027686 w 6248109"/>
              <a:gd name="connsiteY540" fmla="*/ 5046353 h 6277652"/>
              <a:gd name="connsiteX541" fmla="*/ 5040678 w 6248109"/>
              <a:gd name="connsiteY541" fmla="*/ 5059353 h 6277652"/>
              <a:gd name="connsiteX542" fmla="*/ 5053670 w 6248109"/>
              <a:gd name="connsiteY542" fmla="*/ 5046353 h 6277652"/>
              <a:gd name="connsiteX543" fmla="*/ 5040678 w 6248109"/>
              <a:gd name="connsiteY543" fmla="*/ 5033353 h 6277652"/>
              <a:gd name="connsiteX544" fmla="*/ 4080759 w 6248109"/>
              <a:gd name="connsiteY544" fmla="*/ 5031342 h 6277652"/>
              <a:gd name="connsiteX545" fmla="*/ 4065491 w 6248109"/>
              <a:gd name="connsiteY545" fmla="*/ 5046487 h 6277652"/>
              <a:gd name="connsiteX546" fmla="*/ 4080759 w 6248109"/>
              <a:gd name="connsiteY546" fmla="*/ 5061633 h 6277652"/>
              <a:gd name="connsiteX547" fmla="*/ 4095894 w 6248109"/>
              <a:gd name="connsiteY547" fmla="*/ 5046487 h 6277652"/>
              <a:gd name="connsiteX548" fmla="*/ 4080759 w 6248109"/>
              <a:gd name="connsiteY548" fmla="*/ 5031342 h 6277652"/>
              <a:gd name="connsiteX549" fmla="*/ 4987371 w 6248109"/>
              <a:gd name="connsiteY549" fmla="*/ 5031075 h 6277652"/>
              <a:gd name="connsiteX550" fmla="*/ 4972236 w 6248109"/>
              <a:gd name="connsiteY550" fmla="*/ 5046219 h 6277652"/>
              <a:gd name="connsiteX551" fmla="*/ 4987371 w 6248109"/>
              <a:gd name="connsiteY551" fmla="*/ 5061364 h 6277652"/>
              <a:gd name="connsiteX552" fmla="*/ 5002640 w 6248109"/>
              <a:gd name="connsiteY552" fmla="*/ 5046219 h 6277652"/>
              <a:gd name="connsiteX553" fmla="*/ 4987371 w 6248109"/>
              <a:gd name="connsiteY553" fmla="*/ 5031075 h 6277652"/>
              <a:gd name="connsiteX554" fmla="*/ 4134066 w 6248109"/>
              <a:gd name="connsiteY554" fmla="*/ 5029198 h 6277652"/>
              <a:gd name="connsiteX555" fmla="*/ 4116654 w 6248109"/>
              <a:gd name="connsiteY555" fmla="*/ 5046487 h 6277652"/>
              <a:gd name="connsiteX556" fmla="*/ 4134066 w 6248109"/>
              <a:gd name="connsiteY556" fmla="*/ 5063911 h 6277652"/>
              <a:gd name="connsiteX557" fmla="*/ 4151477 w 6248109"/>
              <a:gd name="connsiteY557" fmla="*/ 5046487 h 6277652"/>
              <a:gd name="connsiteX558" fmla="*/ 4134066 w 6248109"/>
              <a:gd name="connsiteY558" fmla="*/ 5029198 h 6277652"/>
              <a:gd name="connsiteX559" fmla="*/ 4934064 w 6248109"/>
              <a:gd name="connsiteY559" fmla="*/ 5028662 h 6277652"/>
              <a:gd name="connsiteX560" fmla="*/ 4916520 w 6248109"/>
              <a:gd name="connsiteY560" fmla="*/ 5046219 h 6277652"/>
              <a:gd name="connsiteX561" fmla="*/ 4934064 w 6248109"/>
              <a:gd name="connsiteY561" fmla="*/ 5063777 h 6277652"/>
              <a:gd name="connsiteX562" fmla="*/ 4951610 w 6248109"/>
              <a:gd name="connsiteY562" fmla="*/ 5046219 h 6277652"/>
              <a:gd name="connsiteX563" fmla="*/ 4934064 w 6248109"/>
              <a:gd name="connsiteY563" fmla="*/ 5028662 h 6277652"/>
              <a:gd name="connsiteX564" fmla="*/ 4187372 w 6248109"/>
              <a:gd name="connsiteY564" fmla="*/ 5026920 h 6277652"/>
              <a:gd name="connsiteX565" fmla="*/ 4167818 w 6248109"/>
              <a:gd name="connsiteY565" fmla="*/ 5046487 h 6277652"/>
              <a:gd name="connsiteX566" fmla="*/ 4187372 w 6248109"/>
              <a:gd name="connsiteY566" fmla="*/ 5066055 h 6277652"/>
              <a:gd name="connsiteX567" fmla="*/ 4206926 w 6248109"/>
              <a:gd name="connsiteY567" fmla="*/ 5046487 h 6277652"/>
              <a:gd name="connsiteX568" fmla="*/ 4187372 w 6248109"/>
              <a:gd name="connsiteY568" fmla="*/ 5026920 h 6277652"/>
              <a:gd name="connsiteX569" fmla="*/ 4880758 w 6248109"/>
              <a:gd name="connsiteY569" fmla="*/ 5026651 h 6277652"/>
              <a:gd name="connsiteX570" fmla="*/ 4861204 w 6248109"/>
              <a:gd name="connsiteY570" fmla="*/ 5046219 h 6277652"/>
              <a:gd name="connsiteX571" fmla="*/ 4880758 w 6248109"/>
              <a:gd name="connsiteY571" fmla="*/ 5065786 h 6277652"/>
              <a:gd name="connsiteX572" fmla="*/ 4900312 w 6248109"/>
              <a:gd name="connsiteY572" fmla="*/ 5046219 h 6277652"/>
              <a:gd name="connsiteX573" fmla="*/ 4880758 w 6248109"/>
              <a:gd name="connsiteY573" fmla="*/ 5026651 h 6277652"/>
              <a:gd name="connsiteX574" fmla="*/ 4240678 w 6248109"/>
              <a:gd name="connsiteY574" fmla="*/ 5024909 h 6277652"/>
              <a:gd name="connsiteX575" fmla="*/ 4219115 w 6248109"/>
              <a:gd name="connsiteY575" fmla="*/ 5046487 h 6277652"/>
              <a:gd name="connsiteX576" fmla="*/ 4240678 w 6248109"/>
              <a:gd name="connsiteY576" fmla="*/ 5068066 h 6277652"/>
              <a:gd name="connsiteX577" fmla="*/ 4262242 w 6248109"/>
              <a:gd name="connsiteY577" fmla="*/ 5046487 h 6277652"/>
              <a:gd name="connsiteX578" fmla="*/ 4240678 w 6248109"/>
              <a:gd name="connsiteY578" fmla="*/ 5024909 h 6277652"/>
              <a:gd name="connsiteX579" fmla="*/ 4827452 w 6248109"/>
              <a:gd name="connsiteY579" fmla="*/ 5024641 h 6277652"/>
              <a:gd name="connsiteX580" fmla="*/ 4805888 w 6248109"/>
              <a:gd name="connsiteY580" fmla="*/ 5046219 h 6277652"/>
              <a:gd name="connsiteX581" fmla="*/ 4827452 w 6248109"/>
              <a:gd name="connsiteY581" fmla="*/ 5067797 h 6277652"/>
              <a:gd name="connsiteX582" fmla="*/ 4849016 w 6248109"/>
              <a:gd name="connsiteY582" fmla="*/ 5046219 h 6277652"/>
              <a:gd name="connsiteX583" fmla="*/ 4827452 w 6248109"/>
              <a:gd name="connsiteY583" fmla="*/ 5024641 h 6277652"/>
              <a:gd name="connsiteX584" fmla="*/ 3920706 w 6248109"/>
              <a:gd name="connsiteY584" fmla="*/ 5024641 h 6277652"/>
              <a:gd name="connsiteX585" fmla="*/ 3916151 w 6248109"/>
              <a:gd name="connsiteY585" fmla="*/ 5029198 h 6277652"/>
              <a:gd name="connsiteX586" fmla="*/ 3920706 w 6248109"/>
              <a:gd name="connsiteY586" fmla="*/ 5033754 h 6277652"/>
              <a:gd name="connsiteX587" fmla="*/ 3925259 w 6248109"/>
              <a:gd name="connsiteY587" fmla="*/ 5029198 h 6277652"/>
              <a:gd name="connsiteX588" fmla="*/ 3920706 w 6248109"/>
              <a:gd name="connsiteY588" fmla="*/ 5024641 h 6277652"/>
              <a:gd name="connsiteX589" fmla="*/ 4293986 w 6248109"/>
              <a:gd name="connsiteY589" fmla="*/ 5023033 h 6277652"/>
              <a:gd name="connsiteX590" fmla="*/ 4270546 w 6248109"/>
              <a:gd name="connsiteY590" fmla="*/ 5046487 h 6277652"/>
              <a:gd name="connsiteX591" fmla="*/ 4293986 w 6248109"/>
              <a:gd name="connsiteY591" fmla="*/ 5069942 h 6277652"/>
              <a:gd name="connsiteX592" fmla="*/ 4317424 w 6248109"/>
              <a:gd name="connsiteY592" fmla="*/ 5046487 h 6277652"/>
              <a:gd name="connsiteX593" fmla="*/ 4293986 w 6248109"/>
              <a:gd name="connsiteY593" fmla="*/ 5023033 h 6277652"/>
              <a:gd name="connsiteX594" fmla="*/ 4774145 w 6248109"/>
              <a:gd name="connsiteY594" fmla="*/ 5022898 h 6277652"/>
              <a:gd name="connsiteX595" fmla="*/ 4750707 w 6248109"/>
              <a:gd name="connsiteY595" fmla="*/ 5046353 h 6277652"/>
              <a:gd name="connsiteX596" fmla="*/ 4774145 w 6248109"/>
              <a:gd name="connsiteY596" fmla="*/ 5069808 h 6277652"/>
              <a:gd name="connsiteX597" fmla="*/ 4797584 w 6248109"/>
              <a:gd name="connsiteY597" fmla="*/ 5046353 h 6277652"/>
              <a:gd name="connsiteX598" fmla="*/ 4774145 w 6248109"/>
              <a:gd name="connsiteY598" fmla="*/ 5022898 h 6277652"/>
              <a:gd name="connsiteX599" fmla="*/ 4454038 w 6248109"/>
              <a:gd name="connsiteY599" fmla="*/ 5021826 h 6277652"/>
              <a:gd name="connsiteX600" fmla="*/ 4429394 w 6248109"/>
              <a:gd name="connsiteY600" fmla="*/ 5046487 h 6277652"/>
              <a:gd name="connsiteX601" fmla="*/ 4454038 w 6248109"/>
              <a:gd name="connsiteY601" fmla="*/ 5071148 h 6277652"/>
              <a:gd name="connsiteX602" fmla="*/ 4478682 w 6248109"/>
              <a:gd name="connsiteY602" fmla="*/ 5046487 h 6277652"/>
              <a:gd name="connsiteX603" fmla="*/ 4454038 w 6248109"/>
              <a:gd name="connsiteY603" fmla="*/ 5021826 h 6277652"/>
              <a:gd name="connsiteX604" fmla="*/ 4400598 w 6248109"/>
              <a:gd name="connsiteY604" fmla="*/ 5021826 h 6277652"/>
              <a:gd name="connsiteX605" fmla="*/ 4375953 w 6248109"/>
              <a:gd name="connsiteY605" fmla="*/ 5046487 h 6277652"/>
              <a:gd name="connsiteX606" fmla="*/ 4400598 w 6248109"/>
              <a:gd name="connsiteY606" fmla="*/ 5071148 h 6277652"/>
              <a:gd name="connsiteX607" fmla="*/ 4425242 w 6248109"/>
              <a:gd name="connsiteY607" fmla="*/ 5046487 h 6277652"/>
              <a:gd name="connsiteX608" fmla="*/ 4400598 w 6248109"/>
              <a:gd name="connsiteY608" fmla="*/ 5021826 h 6277652"/>
              <a:gd name="connsiteX609" fmla="*/ 4720838 w 6248109"/>
              <a:gd name="connsiteY609" fmla="*/ 5021559 h 6277652"/>
              <a:gd name="connsiteX610" fmla="*/ 4696194 w 6248109"/>
              <a:gd name="connsiteY610" fmla="*/ 5046219 h 6277652"/>
              <a:gd name="connsiteX611" fmla="*/ 4720838 w 6248109"/>
              <a:gd name="connsiteY611" fmla="*/ 5070880 h 6277652"/>
              <a:gd name="connsiteX612" fmla="*/ 4745482 w 6248109"/>
              <a:gd name="connsiteY612" fmla="*/ 5046219 h 6277652"/>
              <a:gd name="connsiteX613" fmla="*/ 4720838 w 6248109"/>
              <a:gd name="connsiteY613" fmla="*/ 5021559 h 6277652"/>
              <a:gd name="connsiteX614" fmla="*/ 4667532 w 6248109"/>
              <a:gd name="connsiteY614" fmla="*/ 5021559 h 6277652"/>
              <a:gd name="connsiteX615" fmla="*/ 4642888 w 6248109"/>
              <a:gd name="connsiteY615" fmla="*/ 5046219 h 6277652"/>
              <a:gd name="connsiteX616" fmla="*/ 4667532 w 6248109"/>
              <a:gd name="connsiteY616" fmla="*/ 5070880 h 6277652"/>
              <a:gd name="connsiteX617" fmla="*/ 4692176 w 6248109"/>
              <a:gd name="connsiteY617" fmla="*/ 5046219 h 6277652"/>
              <a:gd name="connsiteX618" fmla="*/ 4667532 w 6248109"/>
              <a:gd name="connsiteY618" fmla="*/ 5021559 h 6277652"/>
              <a:gd name="connsiteX619" fmla="*/ 4347292 w 6248109"/>
              <a:gd name="connsiteY619" fmla="*/ 5021290 h 6277652"/>
              <a:gd name="connsiteX620" fmla="*/ 4322112 w 6248109"/>
              <a:gd name="connsiteY620" fmla="*/ 5046353 h 6277652"/>
              <a:gd name="connsiteX621" fmla="*/ 4347292 w 6248109"/>
              <a:gd name="connsiteY621" fmla="*/ 5071416 h 6277652"/>
              <a:gd name="connsiteX622" fmla="*/ 4372472 w 6248109"/>
              <a:gd name="connsiteY622" fmla="*/ 5046353 h 6277652"/>
              <a:gd name="connsiteX623" fmla="*/ 4347292 w 6248109"/>
              <a:gd name="connsiteY623" fmla="*/ 5021290 h 6277652"/>
              <a:gd name="connsiteX624" fmla="*/ 4507478 w 6248109"/>
              <a:gd name="connsiteY624" fmla="*/ 5020218 h 6277652"/>
              <a:gd name="connsiteX625" fmla="*/ 4480959 w 6248109"/>
              <a:gd name="connsiteY625" fmla="*/ 5046755 h 6277652"/>
              <a:gd name="connsiteX626" fmla="*/ 4507478 w 6248109"/>
              <a:gd name="connsiteY626" fmla="*/ 5073292 h 6277652"/>
              <a:gd name="connsiteX627" fmla="*/ 4533998 w 6248109"/>
              <a:gd name="connsiteY627" fmla="*/ 5046755 h 6277652"/>
              <a:gd name="connsiteX628" fmla="*/ 4507478 w 6248109"/>
              <a:gd name="connsiteY628" fmla="*/ 5020218 h 6277652"/>
              <a:gd name="connsiteX629" fmla="*/ 4614226 w 6248109"/>
              <a:gd name="connsiteY629" fmla="*/ 5019950 h 6277652"/>
              <a:gd name="connsiteX630" fmla="*/ 4587706 w 6248109"/>
              <a:gd name="connsiteY630" fmla="*/ 5046487 h 6277652"/>
              <a:gd name="connsiteX631" fmla="*/ 4614226 w 6248109"/>
              <a:gd name="connsiteY631" fmla="*/ 5073025 h 6277652"/>
              <a:gd name="connsiteX632" fmla="*/ 4640745 w 6248109"/>
              <a:gd name="connsiteY632" fmla="*/ 5046487 h 6277652"/>
              <a:gd name="connsiteX633" fmla="*/ 4614226 w 6248109"/>
              <a:gd name="connsiteY633" fmla="*/ 5019950 h 6277652"/>
              <a:gd name="connsiteX634" fmla="*/ 4560919 w 6248109"/>
              <a:gd name="connsiteY634" fmla="*/ 5019950 h 6277652"/>
              <a:gd name="connsiteX635" fmla="*/ 4534400 w 6248109"/>
              <a:gd name="connsiteY635" fmla="*/ 5046487 h 6277652"/>
              <a:gd name="connsiteX636" fmla="*/ 4560919 w 6248109"/>
              <a:gd name="connsiteY636" fmla="*/ 5073025 h 6277652"/>
              <a:gd name="connsiteX637" fmla="*/ 4587438 w 6248109"/>
              <a:gd name="connsiteY637" fmla="*/ 5046487 h 6277652"/>
              <a:gd name="connsiteX638" fmla="*/ 4560919 w 6248109"/>
              <a:gd name="connsiteY638" fmla="*/ 5019950 h 6277652"/>
              <a:gd name="connsiteX639" fmla="*/ 3869274 w 6248109"/>
              <a:gd name="connsiteY639" fmla="*/ 4987784 h 6277652"/>
              <a:gd name="connsiteX640" fmla="*/ 3863783 w 6248109"/>
              <a:gd name="connsiteY640" fmla="*/ 4993279 h 6277652"/>
              <a:gd name="connsiteX641" fmla="*/ 3869274 w 6248109"/>
              <a:gd name="connsiteY641" fmla="*/ 4998773 h 6277652"/>
              <a:gd name="connsiteX642" fmla="*/ 3874766 w 6248109"/>
              <a:gd name="connsiteY642" fmla="*/ 4993279 h 6277652"/>
              <a:gd name="connsiteX643" fmla="*/ 3869274 w 6248109"/>
              <a:gd name="connsiteY643" fmla="*/ 4987784 h 6277652"/>
              <a:gd name="connsiteX644" fmla="*/ 5200597 w 6248109"/>
              <a:gd name="connsiteY644" fmla="*/ 4987515 h 6277652"/>
              <a:gd name="connsiteX645" fmla="*/ 5195106 w 6248109"/>
              <a:gd name="connsiteY645" fmla="*/ 4993011 h 6277652"/>
              <a:gd name="connsiteX646" fmla="*/ 5200597 w 6248109"/>
              <a:gd name="connsiteY646" fmla="*/ 4998506 h 6277652"/>
              <a:gd name="connsiteX647" fmla="*/ 5206088 w 6248109"/>
              <a:gd name="connsiteY647" fmla="*/ 4993011 h 6277652"/>
              <a:gd name="connsiteX648" fmla="*/ 5200597 w 6248109"/>
              <a:gd name="connsiteY648" fmla="*/ 4987515 h 6277652"/>
              <a:gd name="connsiteX649" fmla="*/ 3920706 w 6248109"/>
              <a:gd name="connsiteY649" fmla="*/ 4986176 h 6277652"/>
              <a:gd name="connsiteX650" fmla="*/ 3913607 w 6248109"/>
              <a:gd name="connsiteY650" fmla="*/ 4993279 h 6277652"/>
              <a:gd name="connsiteX651" fmla="*/ 3920706 w 6248109"/>
              <a:gd name="connsiteY651" fmla="*/ 5000382 h 6277652"/>
              <a:gd name="connsiteX652" fmla="*/ 3927805 w 6248109"/>
              <a:gd name="connsiteY652" fmla="*/ 4993279 h 6277652"/>
              <a:gd name="connsiteX653" fmla="*/ 3920706 w 6248109"/>
              <a:gd name="connsiteY653" fmla="*/ 4986176 h 6277652"/>
              <a:gd name="connsiteX654" fmla="*/ 5147290 w 6248109"/>
              <a:gd name="connsiteY654" fmla="*/ 4985773 h 6277652"/>
              <a:gd name="connsiteX655" fmla="*/ 5140058 w 6248109"/>
              <a:gd name="connsiteY655" fmla="*/ 4993011 h 6277652"/>
              <a:gd name="connsiteX656" fmla="*/ 5147290 w 6248109"/>
              <a:gd name="connsiteY656" fmla="*/ 5000248 h 6277652"/>
              <a:gd name="connsiteX657" fmla="*/ 5154523 w 6248109"/>
              <a:gd name="connsiteY657" fmla="*/ 4993011 h 6277652"/>
              <a:gd name="connsiteX658" fmla="*/ 5147290 w 6248109"/>
              <a:gd name="connsiteY658" fmla="*/ 4985773 h 6277652"/>
              <a:gd name="connsiteX659" fmla="*/ 3974146 w 6248109"/>
              <a:gd name="connsiteY659" fmla="*/ 4983629 h 6277652"/>
              <a:gd name="connsiteX660" fmla="*/ 3964502 w 6248109"/>
              <a:gd name="connsiteY660" fmla="*/ 4993279 h 6277652"/>
              <a:gd name="connsiteX661" fmla="*/ 3974146 w 6248109"/>
              <a:gd name="connsiteY661" fmla="*/ 5002929 h 6277652"/>
              <a:gd name="connsiteX662" fmla="*/ 3983789 w 6248109"/>
              <a:gd name="connsiteY662" fmla="*/ 4993279 h 6277652"/>
              <a:gd name="connsiteX663" fmla="*/ 3974146 w 6248109"/>
              <a:gd name="connsiteY663" fmla="*/ 4983629 h 6277652"/>
              <a:gd name="connsiteX664" fmla="*/ 5093984 w 6248109"/>
              <a:gd name="connsiteY664" fmla="*/ 4983361 h 6277652"/>
              <a:gd name="connsiteX665" fmla="*/ 5084342 w 6248109"/>
              <a:gd name="connsiteY665" fmla="*/ 4993011 h 6277652"/>
              <a:gd name="connsiteX666" fmla="*/ 5093984 w 6248109"/>
              <a:gd name="connsiteY666" fmla="*/ 5002661 h 6277652"/>
              <a:gd name="connsiteX667" fmla="*/ 5103627 w 6248109"/>
              <a:gd name="connsiteY667" fmla="*/ 4993011 h 6277652"/>
              <a:gd name="connsiteX668" fmla="*/ 5093984 w 6248109"/>
              <a:gd name="connsiteY668" fmla="*/ 4983361 h 6277652"/>
              <a:gd name="connsiteX669" fmla="*/ 4027453 w 6248109"/>
              <a:gd name="connsiteY669" fmla="*/ 4981082 h 6277652"/>
              <a:gd name="connsiteX670" fmla="*/ 4015264 w 6248109"/>
              <a:gd name="connsiteY670" fmla="*/ 4993279 h 6277652"/>
              <a:gd name="connsiteX671" fmla="*/ 4027453 w 6248109"/>
              <a:gd name="connsiteY671" fmla="*/ 5005475 h 6277652"/>
              <a:gd name="connsiteX672" fmla="*/ 4039641 w 6248109"/>
              <a:gd name="connsiteY672" fmla="*/ 4993279 h 6277652"/>
              <a:gd name="connsiteX673" fmla="*/ 4027453 w 6248109"/>
              <a:gd name="connsiteY673" fmla="*/ 4981082 h 6277652"/>
              <a:gd name="connsiteX674" fmla="*/ 5040678 w 6248109"/>
              <a:gd name="connsiteY674" fmla="*/ 4980815 h 6277652"/>
              <a:gd name="connsiteX675" fmla="*/ 5028490 w 6248109"/>
              <a:gd name="connsiteY675" fmla="*/ 4993011 h 6277652"/>
              <a:gd name="connsiteX676" fmla="*/ 5040678 w 6248109"/>
              <a:gd name="connsiteY676" fmla="*/ 5005207 h 6277652"/>
              <a:gd name="connsiteX677" fmla="*/ 5052866 w 6248109"/>
              <a:gd name="connsiteY677" fmla="*/ 4993011 h 6277652"/>
              <a:gd name="connsiteX678" fmla="*/ 5040678 w 6248109"/>
              <a:gd name="connsiteY678" fmla="*/ 4980815 h 6277652"/>
              <a:gd name="connsiteX679" fmla="*/ 4080759 w 6248109"/>
              <a:gd name="connsiteY679" fmla="*/ 4978804 h 6277652"/>
              <a:gd name="connsiteX680" fmla="*/ 4066428 w 6248109"/>
              <a:gd name="connsiteY680" fmla="*/ 4993145 h 6277652"/>
              <a:gd name="connsiteX681" fmla="*/ 4080759 w 6248109"/>
              <a:gd name="connsiteY681" fmla="*/ 5007486 h 6277652"/>
              <a:gd name="connsiteX682" fmla="*/ 4095090 w 6248109"/>
              <a:gd name="connsiteY682" fmla="*/ 4993145 h 6277652"/>
              <a:gd name="connsiteX683" fmla="*/ 4080759 w 6248109"/>
              <a:gd name="connsiteY683" fmla="*/ 4978804 h 6277652"/>
              <a:gd name="connsiteX684" fmla="*/ 4987371 w 6248109"/>
              <a:gd name="connsiteY684" fmla="*/ 4978536 h 6277652"/>
              <a:gd name="connsiteX685" fmla="*/ 4973040 w 6248109"/>
              <a:gd name="connsiteY685" fmla="*/ 4992876 h 6277652"/>
              <a:gd name="connsiteX686" fmla="*/ 4987371 w 6248109"/>
              <a:gd name="connsiteY686" fmla="*/ 5007217 h 6277652"/>
              <a:gd name="connsiteX687" fmla="*/ 5001702 w 6248109"/>
              <a:gd name="connsiteY687" fmla="*/ 4992876 h 6277652"/>
              <a:gd name="connsiteX688" fmla="*/ 4987371 w 6248109"/>
              <a:gd name="connsiteY688" fmla="*/ 4978536 h 6277652"/>
              <a:gd name="connsiteX689" fmla="*/ 4134066 w 6248109"/>
              <a:gd name="connsiteY689" fmla="*/ 4976659 h 6277652"/>
              <a:gd name="connsiteX690" fmla="*/ 4117458 w 6248109"/>
              <a:gd name="connsiteY690" fmla="*/ 4993279 h 6277652"/>
              <a:gd name="connsiteX691" fmla="*/ 4134066 w 6248109"/>
              <a:gd name="connsiteY691" fmla="*/ 5009764 h 6277652"/>
              <a:gd name="connsiteX692" fmla="*/ 4150674 w 6248109"/>
              <a:gd name="connsiteY692" fmla="*/ 4993279 h 6277652"/>
              <a:gd name="connsiteX693" fmla="*/ 4134066 w 6248109"/>
              <a:gd name="connsiteY693" fmla="*/ 4976659 h 6277652"/>
              <a:gd name="connsiteX694" fmla="*/ 4934064 w 6248109"/>
              <a:gd name="connsiteY694" fmla="*/ 4976392 h 6277652"/>
              <a:gd name="connsiteX695" fmla="*/ 4917456 w 6248109"/>
              <a:gd name="connsiteY695" fmla="*/ 4993011 h 6277652"/>
              <a:gd name="connsiteX696" fmla="*/ 4934064 w 6248109"/>
              <a:gd name="connsiteY696" fmla="*/ 5009495 h 6277652"/>
              <a:gd name="connsiteX697" fmla="*/ 4950672 w 6248109"/>
              <a:gd name="connsiteY697" fmla="*/ 4993011 h 6277652"/>
              <a:gd name="connsiteX698" fmla="*/ 4934064 w 6248109"/>
              <a:gd name="connsiteY698" fmla="*/ 4976392 h 6277652"/>
              <a:gd name="connsiteX699" fmla="*/ 4187372 w 6248109"/>
              <a:gd name="connsiteY699" fmla="*/ 4974650 h 6277652"/>
              <a:gd name="connsiteX700" fmla="*/ 4168755 w 6248109"/>
              <a:gd name="connsiteY700" fmla="*/ 4993145 h 6277652"/>
              <a:gd name="connsiteX701" fmla="*/ 4187372 w 6248109"/>
              <a:gd name="connsiteY701" fmla="*/ 5011640 h 6277652"/>
              <a:gd name="connsiteX702" fmla="*/ 4205990 w 6248109"/>
              <a:gd name="connsiteY702" fmla="*/ 4993145 h 6277652"/>
              <a:gd name="connsiteX703" fmla="*/ 4187372 w 6248109"/>
              <a:gd name="connsiteY703" fmla="*/ 4974650 h 6277652"/>
              <a:gd name="connsiteX704" fmla="*/ 4880758 w 6248109"/>
              <a:gd name="connsiteY704" fmla="*/ 4974248 h 6277652"/>
              <a:gd name="connsiteX705" fmla="*/ 4862007 w 6248109"/>
              <a:gd name="connsiteY705" fmla="*/ 4993011 h 6277652"/>
              <a:gd name="connsiteX706" fmla="*/ 4880758 w 6248109"/>
              <a:gd name="connsiteY706" fmla="*/ 5011775 h 6277652"/>
              <a:gd name="connsiteX707" fmla="*/ 4899509 w 6248109"/>
              <a:gd name="connsiteY707" fmla="*/ 4993011 h 6277652"/>
              <a:gd name="connsiteX708" fmla="*/ 4880758 w 6248109"/>
              <a:gd name="connsiteY708" fmla="*/ 4974248 h 6277652"/>
              <a:gd name="connsiteX709" fmla="*/ 4240678 w 6248109"/>
              <a:gd name="connsiteY709" fmla="*/ 4972639 h 6277652"/>
              <a:gd name="connsiteX710" fmla="*/ 4220052 w 6248109"/>
              <a:gd name="connsiteY710" fmla="*/ 4993145 h 6277652"/>
              <a:gd name="connsiteX711" fmla="*/ 4240678 w 6248109"/>
              <a:gd name="connsiteY711" fmla="*/ 5013651 h 6277652"/>
              <a:gd name="connsiteX712" fmla="*/ 4261304 w 6248109"/>
              <a:gd name="connsiteY712" fmla="*/ 4993145 h 6277652"/>
              <a:gd name="connsiteX713" fmla="*/ 4240678 w 6248109"/>
              <a:gd name="connsiteY713" fmla="*/ 4972639 h 6277652"/>
              <a:gd name="connsiteX714" fmla="*/ 4827452 w 6248109"/>
              <a:gd name="connsiteY714" fmla="*/ 4972371 h 6277652"/>
              <a:gd name="connsiteX715" fmla="*/ 4806825 w 6248109"/>
              <a:gd name="connsiteY715" fmla="*/ 4992876 h 6277652"/>
              <a:gd name="connsiteX716" fmla="*/ 4827452 w 6248109"/>
              <a:gd name="connsiteY716" fmla="*/ 5013383 h 6277652"/>
              <a:gd name="connsiteX717" fmla="*/ 4848078 w 6248109"/>
              <a:gd name="connsiteY717" fmla="*/ 4992876 h 6277652"/>
              <a:gd name="connsiteX718" fmla="*/ 4827452 w 6248109"/>
              <a:gd name="connsiteY718" fmla="*/ 4972371 h 6277652"/>
              <a:gd name="connsiteX719" fmla="*/ 4293986 w 6248109"/>
              <a:gd name="connsiteY719" fmla="*/ 4970897 h 6277652"/>
              <a:gd name="connsiteX720" fmla="*/ 4271752 w 6248109"/>
              <a:gd name="connsiteY720" fmla="*/ 4993145 h 6277652"/>
              <a:gd name="connsiteX721" fmla="*/ 4293986 w 6248109"/>
              <a:gd name="connsiteY721" fmla="*/ 5015393 h 6277652"/>
              <a:gd name="connsiteX722" fmla="*/ 4316219 w 6248109"/>
              <a:gd name="connsiteY722" fmla="*/ 4993145 h 6277652"/>
              <a:gd name="connsiteX723" fmla="*/ 4293986 w 6248109"/>
              <a:gd name="connsiteY723" fmla="*/ 4970897 h 6277652"/>
              <a:gd name="connsiteX724" fmla="*/ 4774145 w 6248109"/>
              <a:gd name="connsiteY724" fmla="*/ 4970762 h 6277652"/>
              <a:gd name="connsiteX725" fmla="*/ 4751912 w 6248109"/>
              <a:gd name="connsiteY725" fmla="*/ 4993011 h 6277652"/>
              <a:gd name="connsiteX726" fmla="*/ 4774145 w 6248109"/>
              <a:gd name="connsiteY726" fmla="*/ 5015259 h 6277652"/>
              <a:gd name="connsiteX727" fmla="*/ 4796378 w 6248109"/>
              <a:gd name="connsiteY727" fmla="*/ 4993011 h 6277652"/>
              <a:gd name="connsiteX728" fmla="*/ 4774145 w 6248109"/>
              <a:gd name="connsiteY728" fmla="*/ 4970762 h 6277652"/>
              <a:gd name="connsiteX729" fmla="*/ 4347292 w 6248109"/>
              <a:gd name="connsiteY729" fmla="*/ 4969423 h 6277652"/>
              <a:gd name="connsiteX730" fmla="*/ 4323585 w 6248109"/>
              <a:gd name="connsiteY730" fmla="*/ 4993145 h 6277652"/>
              <a:gd name="connsiteX731" fmla="*/ 4347292 w 6248109"/>
              <a:gd name="connsiteY731" fmla="*/ 5016867 h 6277652"/>
              <a:gd name="connsiteX732" fmla="*/ 4370998 w 6248109"/>
              <a:gd name="connsiteY732" fmla="*/ 4993145 h 6277652"/>
              <a:gd name="connsiteX733" fmla="*/ 4347292 w 6248109"/>
              <a:gd name="connsiteY733" fmla="*/ 4969423 h 6277652"/>
              <a:gd name="connsiteX734" fmla="*/ 4720838 w 6248109"/>
              <a:gd name="connsiteY734" fmla="*/ 4969288 h 6277652"/>
              <a:gd name="connsiteX735" fmla="*/ 4697132 w 6248109"/>
              <a:gd name="connsiteY735" fmla="*/ 4993011 h 6277652"/>
              <a:gd name="connsiteX736" fmla="*/ 4720838 w 6248109"/>
              <a:gd name="connsiteY736" fmla="*/ 5016734 h 6277652"/>
              <a:gd name="connsiteX737" fmla="*/ 4744546 w 6248109"/>
              <a:gd name="connsiteY737" fmla="*/ 4993011 h 6277652"/>
              <a:gd name="connsiteX738" fmla="*/ 4720838 w 6248109"/>
              <a:gd name="connsiteY738" fmla="*/ 4969288 h 6277652"/>
              <a:gd name="connsiteX739" fmla="*/ 4507478 w 6248109"/>
              <a:gd name="connsiteY739" fmla="*/ 4968752 h 6277652"/>
              <a:gd name="connsiteX740" fmla="*/ 4482835 w 6248109"/>
              <a:gd name="connsiteY740" fmla="*/ 4993412 h 6277652"/>
              <a:gd name="connsiteX741" fmla="*/ 4507478 w 6248109"/>
              <a:gd name="connsiteY741" fmla="*/ 5018073 h 6277652"/>
              <a:gd name="connsiteX742" fmla="*/ 4532122 w 6248109"/>
              <a:gd name="connsiteY742" fmla="*/ 4993412 h 6277652"/>
              <a:gd name="connsiteX743" fmla="*/ 4507478 w 6248109"/>
              <a:gd name="connsiteY743" fmla="*/ 4968752 h 6277652"/>
              <a:gd name="connsiteX744" fmla="*/ 4560919 w 6248109"/>
              <a:gd name="connsiteY744" fmla="*/ 4968618 h 6277652"/>
              <a:gd name="connsiteX745" fmla="*/ 4536275 w 6248109"/>
              <a:gd name="connsiteY745" fmla="*/ 4993279 h 6277652"/>
              <a:gd name="connsiteX746" fmla="*/ 4560919 w 6248109"/>
              <a:gd name="connsiteY746" fmla="*/ 5017939 h 6277652"/>
              <a:gd name="connsiteX747" fmla="*/ 4585563 w 6248109"/>
              <a:gd name="connsiteY747" fmla="*/ 4993279 h 6277652"/>
              <a:gd name="connsiteX748" fmla="*/ 4560919 w 6248109"/>
              <a:gd name="connsiteY748" fmla="*/ 4968618 h 6277652"/>
              <a:gd name="connsiteX749" fmla="*/ 4454038 w 6248109"/>
              <a:gd name="connsiteY749" fmla="*/ 4968618 h 6277652"/>
              <a:gd name="connsiteX750" fmla="*/ 4429394 w 6248109"/>
              <a:gd name="connsiteY750" fmla="*/ 4993279 h 6277652"/>
              <a:gd name="connsiteX751" fmla="*/ 4454038 w 6248109"/>
              <a:gd name="connsiteY751" fmla="*/ 5017939 h 6277652"/>
              <a:gd name="connsiteX752" fmla="*/ 4478682 w 6248109"/>
              <a:gd name="connsiteY752" fmla="*/ 4993279 h 6277652"/>
              <a:gd name="connsiteX753" fmla="*/ 4454038 w 6248109"/>
              <a:gd name="connsiteY753" fmla="*/ 4968618 h 6277652"/>
              <a:gd name="connsiteX754" fmla="*/ 4400598 w 6248109"/>
              <a:gd name="connsiteY754" fmla="*/ 4968618 h 6277652"/>
              <a:gd name="connsiteX755" fmla="*/ 4375953 w 6248109"/>
              <a:gd name="connsiteY755" fmla="*/ 4993279 h 6277652"/>
              <a:gd name="connsiteX756" fmla="*/ 4400598 w 6248109"/>
              <a:gd name="connsiteY756" fmla="*/ 5017939 h 6277652"/>
              <a:gd name="connsiteX757" fmla="*/ 4425242 w 6248109"/>
              <a:gd name="connsiteY757" fmla="*/ 4993279 h 6277652"/>
              <a:gd name="connsiteX758" fmla="*/ 4400598 w 6248109"/>
              <a:gd name="connsiteY758" fmla="*/ 4968618 h 6277652"/>
              <a:gd name="connsiteX759" fmla="*/ 4614226 w 6248109"/>
              <a:gd name="connsiteY759" fmla="*/ 4968484 h 6277652"/>
              <a:gd name="connsiteX760" fmla="*/ 4589582 w 6248109"/>
              <a:gd name="connsiteY760" fmla="*/ 4993145 h 6277652"/>
              <a:gd name="connsiteX761" fmla="*/ 4614226 w 6248109"/>
              <a:gd name="connsiteY761" fmla="*/ 5017806 h 6277652"/>
              <a:gd name="connsiteX762" fmla="*/ 4638870 w 6248109"/>
              <a:gd name="connsiteY762" fmla="*/ 4993145 h 6277652"/>
              <a:gd name="connsiteX763" fmla="*/ 4614226 w 6248109"/>
              <a:gd name="connsiteY763" fmla="*/ 4968484 h 6277652"/>
              <a:gd name="connsiteX764" fmla="*/ 4667532 w 6248109"/>
              <a:gd name="connsiteY764" fmla="*/ 4968351 h 6277652"/>
              <a:gd name="connsiteX765" fmla="*/ 4642888 w 6248109"/>
              <a:gd name="connsiteY765" fmla="*/ 4993011 h 6277652"/>
              <a:gd name="connsiteX766" fmla="*/ 4667532 w 6248109"/>
              <a:gd name="connsiteY766" fmla="*/ 5017672 h 6277652"/>
              <a:gd name="connsiteX767" fmla="*/ 4692176 w 6248109"/>
              <a:gd name="connsiteY767" fmla="*/ 4993011 h 6277652"/>
              <a:gd name="connsiteX768" fmla="*/ 4667532 w 6248109"/>
              <a:gd name="connsiteY768" fmla="*/ 4968351 h 6277652"/>
              <a:gd name="connsiteX769" fmla="*/ 4399660 w 6248109"/>
              <a:gd name="connsiteY769" fmla="*/ 4923183 h 6277652"/>
              <a:gd name="connsiteX770" fmla="*/ 4383052 w 6248109"/>
              <a:gd name="connsiteY770" fmla="*/ 4939936 h 6277652"/>
              <a:gd name="connsiteX771" fmla="*/ 4399660 w 6248109"/>
              <a:gd name="connsiteY771" fmla="*/ 4956690 h 6277652"/>
              <a:gd name="connsiteX772" fmla="*/ 4416268 w 6248109"/>
              <a:gd name="connsiteY772" fmla="*/ 4939936 h 6277652"/>
              <a:gd name="connsiteX773" fmla="*/ 4399660 w 6248109"/>
              <a:gd name="connsiteY773" fmla="*/ 4923183 h 6277652"/>
              <a:gd name="connsiteX774" fmla="*/ 4722848 w 6248109"/>
              <a:gd name="connsiteY774" fmla="*/ 4922915 h 6277652"/>
              <a:gd name="connsiteX775" fmla="*/ 4706240 w 6248109"/>
              <a:gd name="connsiteY775" fmla="*/ 4939668 h 6277652"/>
              <a:gd name="connsiteX776" fmla="*/ 4722848 w 6248109"/>
              <a:gd name="connsiteY776" fmla="*/ 4956421 h 6277652"/>
              <a:gd name="connsiteX777" fmla="*/ 4739456 w 6248109"/>
              <a:gd name="connsiteY777" fmla="*/ 4939668 h 6277652"/>
              <a:gd name="connsiteX778" fmla="*/ 4722848 w 6248109"/>
              <a:gd name="connsiteY778" fmla="*/ 4922915 h 6277652"/>
              <a:gd name="connsiteX779" fmla="*/ 4667532 w 6248109"/>
              <a:gd name="connsiteY779" fmla="*/ 4916213 h 6277652"/>
              <a:gd name="connsiteX780" fmla="*/ 4644094 w 6248109"/>
              <a:gd name="connsiteY780" fmla="*/ 4939668 h 6277652"/>
              <a:gd name="connsiteX781" fmla="*/ 4667532 w 6248109"/>
              <a:gd name="connsiteY781" fmla="*/ 4963123 h 6277652"/>
              <a:gd name="connsiteX782" fmla="*/ 4690972 w 6248109"/>
              <a:gd name="connsiteY782" fmla="*/ 4939668 h 6277652"/>
              <a:gd name="connsiteX783" fmla="*/ 4667532 w 6248109"/>
              <a:gd name="connsiteY783" fmla="*/ 4916213 h 6277652"/>
              <a:gd name="connsiteX784" fmla="*/ 4454038 w 6248109"/>
              <a:gd name="connsiteY784" fmla="*/ 4915812 h 6277652"/>
              <a:gd name="connsiteX785" fmla="*/ 4429930 w 6248109"/>
              <a:gd name="connsiteY785" fmla="*/ 4939936 h 6277652"/>
              <a:gd name="connsiteX786" fmla="*/ 4454038 w 6248109"/>
              <a:gd name="connsiteY786" fmla="*/ 4964062 h 6277652"/>
              <a:gd name="connsiteX787" fmla="*/ 4478146 w 6248109"/>
              <a:gd name="connsiteY787" fmla="*/ 4939936 h 6277652"/>
              <a:gd name="connsiteX788" fmla="*/ 4454038 w 6248109"/>
              <a:gd name="connsiteY788" fmla="*/ 4915812 h 6277652"/>
              <a:gd name="connsiteX789" fmla="*/ 4614226 w 6248109"/>
              <a:gd name="connsiteY789" fmla="*/ 4915677 h 6277652"/>
              <a:gd name="connsiteX790" fmla="*/ 4590118 w 6248109"/>
              <a:gd name="connsiteY790" fmla="*/ 4939802 h 6277652"/>
              <a:gd name="connsiteX791" fmla="*/ 4614226 w 6248109"/>
              <a:gd name="connsiteY791" fmla="*/ 4963927 h 6277652"/>
              <a:gd name="connsiteX792" fmla="*/ 4638334 w 6248109"/>
              <a:gd name="connsiteY792" fmla="*/ 4939802 h 6277652"/>
              <a:gd name="connsiteX793" fmla="*/ 4614226 w 6248109"/>
              <a:gd name="connsiteY793" fmla="*/ 4915677 h 6277652"/>
              <a:gd name="connsiteX794" fmla="*/ 4507478 w 6248109"/>
              <a:gd name="connsiteY794" fmla="*/ 4915410 h 6277652"/>
              <a:gd name="connsiteX795" fmla="*/ 4482835 w 6248109"/>
              <a:gd name="connsiteY795" fmla="*/ 4940071 h 6277652"/>
              <a:gd name="connsiteX796" fmla="*/ 4507478 w 6248109"/>
              <a:gd name="connsiteY796" fmla="*/ 4964731 h 6277652"/>
              <a:gd name="connsiteX797" fmla="*/ 4532122 w 6248109"/>
              <a:gd name="connsiteY797" fmla="*/ 4940071 h 6277652"/>
              <a:gd name="connsiteX798" fmla="*/ 4507478 w 6248109"/>
              <a:gd name="connsiteY798" fmla="*/ 4915410 h 6277652"/>
              <a:gd name="connsiteX799" fmla="*/ 4560919 w 6248109"/>
              <a:gd name="connsiteY799" fmla="*/ 4915141 h 6277652"/>
              <a:gd name="connsiteX800" fmla="*/ 4536275 w 6248109"/>
              <a:gd name="connsiteY800" fmla="*/ 4939802 h 6277652"/>
              <a:gd name="connsiteX801" fmla="*/ 4560919 w 6248109"/>
              <a:gd name="connsiteY801" fmla="*/ 4964463 h 6277652"/>
              <a:gd name="connsiteX802" fmla="*/ 4585563 w 6248109"/>
              <a:gd name="connsiteY802" fmla="*/ 4939802 h 6277652"/>
              <a:gd name="connsiteX803" fmla="*/ 4560919 w 6248109"/>
              <a:gd name="connsiteY803" fmla="*/ 4915141 h 6277652"/>
              <a:gd name="connsiteX804" fmla="*/ 4416268 w 6248109"/>
              <a:gd name="connsiteY804" fmla="*/ 4877882 h 6277652"/>
              <a:gd name="connsiteX805" fmla="*/ 4407697 w 6248109"/>
              <a:gd name="connsiteY805" fmla="*/ 4886460 h 6277652"/>
              <a:gd name="connsiteX806" fmla="*/ 4416268 w 6248109"/>
              <a:gd name="connsiteY806" fmla="*/ 4895038 h 6277652"/>
              <a:gd name="connsiteX807" fmla="*/ 4424840 w 6248109"/>
              <a:gd name="connsiteY807" fmla="*/ 4886460 h 6277652"/>
              <a:gd name="connsiteX808" fmla="*/ 4416268 w 6248109"/>
              <a:gd name="connsiteY808" fmla="*/ 4877882 h 6277652"/>
              <a:gd name="connsiteX809" fmla="*/ 4704766 w 6248109"/>
              <a:gd name="connsiteY809" fmla="*/ 4877614 h 6277652"/>
              <a:gd name="connsiteX810" fmla="*/ 4696194 w 6248109"/>
              <a:gd name="connsiteY810" fmla="*/ 4886191 h 6277652"/>
              <a:gd name="connsiteX811" fmla="*/ 4704766 w 6248109"/>
              <a:gd name="connsiteY811" fmla="*/ 4894769 h 6277652"/>
              <a:gd name="connsiteX812" fmla="*/ 4713472 w 6248109"/>
              <a:gd name="connsiteY812" fmla="*/ 4886191 h 6277652"/>
              <a:gd name="connsiteX813" fmla="*/ 4704766 w 6248109"/>
              <a:gd name="connsiteY813" fmla="*/ 4877614 h 6277652"/>
              <a:gd name="connsiteX814" fmla="*/ 4454038 w 6248109"/>
              <a:gd name="connsiteY814" fmla="*/ 4870108 h 6277652"/>
              <a:gd name="connsiteX815" fmla="*/ 4437430 w 6248109"/>
              <a:gd name="connsiteY815" fmla="*/ 4886728 h 6277652"/>
              <a:gd name="connsiteX816" fmla="*/ 4454038 w 6248109"/>
              <a:gd name="connsiteY816" fmla="*/ 4903213 h 6277652"/>
              <a:gd name="connsiteX817" fmla="*/ 4470646 w 6248109"/>
              <a:gd name="connsiteY817" fmla="*/ 4886728 h 6277652"/>
              <a:gd name="connsiteX818" fmla="*/ 4454038 w 6248109"/>
              <a:gd name="connsiteY818" fmla="*/ 4870108 h 6277652"/>
              <a:gd name="connsiteX819" fmla="*/ 4667532 w 6248109"/>
              <a:gd name="connsiteY819" fmla="*/ 4869707 h 6277652"/>
              <a:gd name="connsiteX820" fmla="*/ 4650924 w 6248109"/>
              <a:gd name="connsiteY820" fmla="*/ 4886325 h 6277652"/>
              <a:gd name="connsiteX821" fmla="*/ 4667532 w 6248109"/>
              <a:gd name="connsiteY821" fmla="*/ 4902811 h 6277652"/>
              <a:gd name="connsiteX822" fmla="*/ 4684140 w 6248109"/>
              <a:gd name="connsiteY822" fmla="*/ 4886325 h 6277652"/>
              <a:gd name="connsiteX823" fmla="*/ 4667532 w 6248109"/>
              <a:gd name="connsiteY823" fmla="*/ 4869707 h 6277652"/>
              <a:gd name="connsiteX824" fmla="*/ 4614226 w 6248109"/>
              <a:gd name="connsiteY824" fmla="*/ 4864211 h 6277652"/>
              <a:gd name="connsiteX825" fmla="*/ 4591992 w 6248109"/>
              <a:gd name="connsiteY825" fmla="*/ 4886460 h 6277652"/>
              <a:gd name="connsiteX826" fmla="*/ 4614226 w 6248109"/>
              <a:gd name="connsiteY826" fmla="*/ 4908708 h 6277652"/>
              <a:gd name="connsiteX827" fmla="*/ 4636459 w 6248109"/>
              <a:gd name="connsiteY827" fmla="*/ 4886460 h 6277652"/>
              <a:gd name="connsiteX828" fmla="*/ 4614226 w 6248109"/>
              <a:gd name="connsiteY828" fmla="*/ 4864211 h 6277652"/>
              <a:gd name="connsiteX829" fmla="*/ 4507478 w 6248109"/>
              <a:gd name="connsiteY829" fmla="*/ 4864077 h 6277652"/>
              <a:gd name="connsiteX830" fmla="*/ 4484978 w 6248109"/>
              <a:gd name="connsiteY830" fmla="*/ 4886594 h 6277652"/>
              <a:gd name="connsiteX831" fmla="*/ 4507478 w 6248109"/>
              <a:gd name="connsiteY831" fmla="*/ 4909110 h 6277652"/>
              <a:gd name="connsiteX832" fmla="*/ 4529980 w 6248109"/>
              <a:gd name="connsiteY832" fmla="*/ 4886594 h 6277652"/>
              <a:gd name="connsiteX833" fmla="*/ 4507478 w 6248109"/>
              <a:gd name="connsiteY833" fmla="*/ 4864077 h 6277652"/>
              <a:gd name="connsiteX834" fmla="*/ 4560919 w 6248109"/>
              <a:gd name="connsiteY834" fmla="*/ 4863944 h 6277652"/>
              <a:gd name="connsiteX835" fmla="*/ 4538418 w 6248109"/>
              <a:gd name="connsiteY835" fmla="*/ 4886460 h 6277652"/>
              <a:gd name="connsiteX836" fmla="*/ 4560919 w 6248109"/>
              <a:gd name="connsiteY836" fmla="*/ 4908977 h 6277652"/>
              <a:gd name="connsiteX837" fmla="*/ 4583420 w 6248109"/>
              <a:gd name="connsiteY837" fmla="*/ 4886460 h 6277652"/>
              <a:gd name="connsiteX838" fmla="*/ 4560919 w 6248109"/>
              <a:gd name="connsiteY838" fmla="*/ 4863944 h 6277652"/>
              <a:gd name="connsiteX839" fmla="*/ 4454038 w 6248109"/>
              <a:gd name="connsiteY839" fmla="*/ 4816900 h 6277652"/>
              <a:gd name="connsiteX840" fmla="*/ 4437430 w 6248109"/>
              <a:gd name="connsiteY840" fmla="*/ 4833519 h 6277652"/>
              <a:gd name="connsiteX841" fmla="*/ 4454038 w 6248109"/>
              <a:gd name="connsiteY841" fmla="*/ 4850005 h 6277652"/>
              <a:gd name="connsiteX842" fmla="*/ 4470646 w 6248109"/>
              <a:gd name="connsiteY842" fmla="*/ 4833519 h 6277652"/>
              <a:gd name="connsiteX843" fmla="*/ 4454038 w 6248109"/>
              <a:gd name="connsiteY843" fmla="*/ 4816900 h 6277652"/>
              <a:gd name="connsiteX844" fmla="*/ 4667398 w 6248109"/>
              <a:gd name="connsiteY844" fmla="*/ 4816498 h 6277652"/>
              <a:gd name="connsiteX845" fmla="*/ 4650790 w 6248109"/>
              <a:gd name="connsiteY845" fmla="*/ 4833117 h 6277652"/>
              <a:gd name="connsiteX846" fmla="*/ 4667398 w 6248109"/>
              <a:gd name="connsiteY846" fmla="*/ 4849603 h 6277652"/>
              <a:gd name="connsiteX847" fmla="*/ 4684006 w 6248109"/>
              <a:gd name="connsiteY847" fmla="*/ 4833117 h 6277652"/>
              <a:gd name="connsiteX848" fmla="*/ 4667398 w 6248109"/>
              <a:gd name="connsiteY848" fmla="*/ 4816498 h 6277652"/>
              <a:gd name="connsiteX849" fmla="*/ 4614226 w 6248109"/>
              <a:gd name="connsiteY849" fmla="*/ 4813014 h 6277652"/>
              <a:gd name="connsiteX850" fmla="*/ 4594001 w 6248109"/>
              <a:gd name="connsiteY850" fmla="*/ 4833117 h 6277652"/>
              <a:gd name="connsiteX851" fmla="*/ 4614226 w 6248109"/>
              <a:gd name="connsiteY851" fmla="*/ 4853222 h 6277652"/>
              <a:gd name="connsiteX852" fmla="*/ 4634450 w 6248109"/>
              <a:gd name="connsiteY852" fmla="*/ 4833117 h 6277652"/>
              <a:gd name="connsiteX853" fmla="*/ 4614226 w 6248109"/>
              <a:gd name="connsiteY853" fmla="*/ 4813014 h 6277652"/>
              <a:gd name="connsiteX854" fmla="*/ 4507478 w 6248109"/>
              <a:gd name="connsiteY854" fmla="*/ 4812745 h 6277652"/>
              <a:gd name="connsiteX855" fmla="*/ 4486852 w 6248109"/>
              <a:gd name="connsiteY855" fmla="*/ 4833252 h 6277652"/>
              <a:gd name="connsiteX856" fmla="*/ 4507478 w 6248109"/>
              <a:gd name="connsiteY856" fmla="*/ 4853758 h 6277652"/>
              <a:gd name="connsiteX857" fmla="*/ 4528106 w 6248109"/>
              <a:gd name="connsiteY857" fmla="*/ 4833252 h 6277652"/>
              <a:gd name="connsiteX858" fmla="*/ 4507478 w 6248109"/>
              <a:gd name="connsiteY858" fmla="*/ 4812745 h 6277652"/>
              <a:gd name="connsiteX859" fmla="*/ 4560919 w 6248109"/>
              <a:gd name="connsiteY859" fmla="*/ 4812611 h 6277652"/>
              <a:gd name="connsiteX860" fmla="*/ 4540294 w 6248109"/>
              <a:gd name="connsiteY860" fmla="*/ 4833117 h 6277652"/>
              <a:gd name="connsiteX861" fmla="*/ 4560919 w 6248109"/>
              <a:gd name="connsiteY861" fmla="*/ 4853624 h 6277652"/>
              <a:gd name="connsiteX862" fmla="*/ 4581546 w 6248109"/>
              <a:gd name="connsiteY862" fmla="*/ 4833117 h 6277652"/>
              <a:gd name="connsiteX863" fmla="*/ 4560919 w 6248109"/>
              <a:gd name="connsiteY863" fmla="*/ 4812611 h 6277652"/>
              <a:gd name="connsiteX864" fmla="*/ 4461941 w 6248109"/>
              <a:gd name="connsiteY864" fmla="*/ 4768651 h 6277652"/>
              <a:gd name="connsiteX865" fmla="*/ 4450422 w 6248109"/>
              <a:gd name="connsiteY865" fmla="*/ 4780178 h 6277652"/>
              <a:gd name="connsiteX866" fmla="*/ 4461941 w 6248109"/>
              <a:gd name="connsiteY866" fmla="*/ 4791703 h 6277652"/>
              <a:gd name="connsiteX867" fmla="*/ 4473460 w 6248109"/>
              <a:gd name="connsiteY867" fmla="*/ 4780178 h 6277652"/>
              <a:gd name="connsiteX868" fmla="*/ 4461941 w 6248109"/>
              <a:gd name="connsiteY868" fmla="*/ 4768651 h 6277652"/>
              <a:gd name="connsiteX869" fmla="*/ 4660300 w 6248109"/>
              <a:gd name="connsiteY869" fmla="*/ 4768248 h 6277652"/>
              <a:gd name="connsiteX870" fmla="*/ 4648781 w 6248109"/>
              <a:gd name="connsiteY870" fmla="*/ 4779775 h 6277652"/>
              <a:gd name="connsiteX871" fmla="*/ 4660300 w 6248109"/>
              <a:gd name="connsiteY871" fmla="*/ 4791301 h 6277652"/>
              <a:gd name="connsiteX872" fmla="*/ 4671818 w 6248109"/>
              <a:gd name="connsiteY872" fmla="*/ 4779775 h 6277652"/>
              <a:gd name="connsiteX873" fmla="*/ 4660300 w 6248109"/>
              <a:gd name="connsiteY873" fmla="*/ 4768248 h 6277652"/>
              <a:gd name="connsiteX874" fmla="*/ 4614226 w 6248109"/>
              <a:gd name="connsiteY874" fmla="*/ 4761815 h 6277652"/>
              <a:gd name="connsiteX875" fmla="*/ 4596278 w 6248109"/>
              <a:gd name="connsiteY875" fmla="*/ 4779775 h 6277652"/>
              <a:gd name="connsiteX876" fmla="*/ 4614226 w 6248109"/>
              <a:gd name="connsiteY876" fmla="*/ 4797734 h 6277652"/>
              <a:gd name="connsiteX877" fmla="*/ 4632173 w 6248109"/>
              <a:gd name="connsiteY877" fmla="*/ 4779775 h 6277652"/>
              <a:gd name="connsiteX878" fmla="*/ 4614226 w 6248109"/>
              <a:gd name="connsiteY878" fmla="*/ 4761815 h 6277652"/>
              <a:gd name="connsiteX879" fmla="*/ 4560919 w 6248109"/>
              <a:gd name="connsiteY879" fmla="*/ 4761548 h 6277652"/>
              <a:gd name="connsiteX880" fmla="*/ 4542570 w 6248109"/>
              <a:gd name="connsiteY880" fmla="*/ 4779909 h 6277652"/>
              <a:gd name="connsiteX881" fmla="*/ 4560919 w 6248109"/>
              <a:gd name="connsiteY881" fmla="*/ 4798270 h 6277652"/>
              <a:gd name="connsiteX882" fmla="*/ 4579269 w 6248109"/>
              <a:gd name="connsiteY882" fmla="*/ 4779909 h 6277652"/>
              <a:gd name="connsiteX883" fmla="*/ 4560919 w 6248109"/>
              <a:gd name="connsiteY883" fmla="*/ 4761548 h 6277652"/>
              <a:gd name="connsiteX884" fmla="*/ 4507478 w 6248109"/>
              <a:gd name="connsiteY884" fmla="*/ 4761548 h 6277652"/>
              <a:gd name="connsiteX885" fmla="*/ 4489130 w 6248109"/>
              <a:gd name="connsiteY885" fmla="*/ 4779909 h 6277652"/>
              <a:gd name="connsiteX886" fmla="*/ 4507478 w 6248109"/>
              <a:gd name="connsiteY886" fmla="*/ 4798270 h 6277652"/>
              <a:gd name="connsiteX887" fmla="*/ 4525828 w 6248109"/>
              <a:gd name="connsiteY887" fmla="*/ 4779909 h 6277652"/>
              <a:gd name="connsiteX888" fmla="*/ 4507478 w 6248109"/>
              <a:gd name="connsiteY888" fmla="*/ 4761548 h 6277652"/>
              <a:gd name="connsiteX889" fmla="*/ 4469574 w 6248109"/>
              <a:gd name="connsiteY889" fmla="*/ 4718123 h 6277652"/>
              <a:gd name="connsiteX890" fmla="*/ 4461002 w 6248109"/>
              <a:gd name="connsiteY890" fmla="*/ 4726701 h 6277652"/>
              <a:gd name="connsiteX891" fmla="*/ 4469574 w 6248109"/>
              <a:gd name="connsiteY891" fmla="*/ 4735279 h 6277652"/>
              <a:gd name="connsiteX892" fmla="*/ 4478282 w 6248109"/>
              <a:gd name="connsiteY892" fmla="*/ 4726701 h 6277652"/>
              <a:gd name="connsiteX893" fmla="*/ 4469574 w 6248109"/>
              <a:gd name="connsiteY893" fmla="*/ 4718123 h 6277652"/>
              <a:gd name="connsiteX894" fmla="*/ 4648781 w 6248109"/>
              <a:gd name="connsiteY894" fmla="*/ 4717721 h 6277652"/>
              <a:gd name="connsiteX895" fmla="*/ 4640209 w 6248109"/>
              <a:gd name="connsiteY895" fmla="*/ 4726299 h 6277652"/>
              <a:gd name="connsiteX896" fmla="*/ 4648781 w 6248109"/>
              <a:gd name="connsiteY896" fmla="*/ 4734876 h 6277652"/>
              <a:gd name="connsiteX897" fmla="*/ 4657486 w 6248109"/>
              <a:gd name="connsiteY897" fmla="*/ 4726299 h 6277652"/>
              <a:gd name="connsiteX898" fmla="*/ 4648781 w 6248109"/>
              <a:gd name="connsiteY898" fmla="*/ 4717721 h 6277652"/>
              <a:gd name="connsiteX899" fmla="*/ 4614226 w 6248109"/>
              <a:gd name="connsiteY899" fmla="*/ 4710618 h 6277652"/>
              <a:gd name="connsiteX900" fmla="*/ 4598421 w 6248109"/>
              <a:gd name="connsiteY900" fmla="*/ 4726432 h 6277652"/>
              <a:gd name="connsiteX901" fmla="*/ 4614226 w 6248109"/>
              <a:gd name="connsiteY901" fmla="*/ 4742248 h 6277652"/>
              <a:gd name="connsiteX902" fmla="*/ 4630030 w 6248109"/>
              <a:gd name="connsiteY902" fmla="*/ 4726432 h 6277652"/>
              <a:gd name="connsiteX903" fmla="*/ 4614226 w 6248109"/>
              <a:gd name="connsiteY903" fmla="*/ 4710618 h 6277652"/>
              <a:gd name="connsiteX904" fmla="*/ 4560919 w 6248109"/>
              <a:gd name="connsiteY904" fmla="*/ 4710484 h 6277652"/>
              <a:gd name="connsiteX905" fmla="*/ 4544847 w 6248109"/>
              <a:gd name="connsiteY905" fmla="*/ 4726567 h 6277652"/>
              <a:gd name="connsiteX906" fmla="*/ 4560919 w 6248109"/>
              <a:gd name="connsiteY906" fmla="*/ 4742649 h 6277652"/>
              <a:gd name="connsiteX907" fmla="*/ 4576991 w 6248109"/>
              <a:gd name="connsiteY907" fmla="*/ 4726567 h 6277652"/>
              <a:gd name="connsiteX908" fmla="*/ 4560919 w 6248109"/>
              <a:gd name="connsiteY908" fmla="*/ 4710484 h 6277652"/>
              <a:gd name="connsiteX909" fmla="*/ 4505202 w 6248109"/>
              <a:gd name="connsiteY909" fmla="*/ 4710484 h 6277652"/>
              <a:gd name="connsiteX910" fmla="*/ 4489130 w 6248109"/>
              <a:gd name="connsiteY910" fmla="*/ 4726567 h 6277652"/>
              <a:gd name="connsiteX911" fmla="*/ 4505202 w 6248109"/>
              <a:gd name="connsiteY911" fmla="*/ 4742649 h 6277652"/>
              <a:gd name="connsiteX912" fmla="*/ 4521274 w 6248109"/>
              <a:gd name="connsiteY912" fmla="*/ 4726567 h 6277652"/>
              <a:gd name="connsiteX913" fmla="*/ 4505202 w 6248109"/>
              <a:gd name="connsiteY913" fmla="*/ 4710484 h 6277652"/>
              <a:gd name="connsiteX914" fmla="*/ 4507478 w 6248109"/>
              <a:gd name="connsiteY914" fmla="*/ 4659822 h 6277652"/>
              <a:gd name="connsiteX915" fmla="*/ 4493951 w 6248109"/>
              <a:gd name="connsiteY915" fmla="*/ 4673358 h 6277652"/>
              <a:gd name="connsiteX916" fmla="*/ 4507478 w 6248109"/>
              <a:gd name="connsiteY916" fmla="*/ 4686896 h 6277652"/>
              <a:gd name="connsiteX917" fmla="*/ 4521006 w 6248109"/>
              <a:gd name="connsiteY917" fmla="*/ 4673358 h 6277652"/>
              <a:gd name="connsiteX918" fmla="*/ 4507478 w 6248109"/>
              <a:gd name="connsiteY918" fmla="*/ 4659822 h 6277652"/>
              <a:gd name="connsiteX919" fmla="*/ 4614226 w 6248109"/>
              <a:gd name="connsiteY919" fmla="*/ 4659688 h 6277652"/>
              <a:gd name="connsiteX920" fmla="*/ 4600832 w 6248109"/>
              <a:gd name="connsiteY920" fmla="*/ 4673091 h 6277652"/>
              <a:gd name="connsiteX921" fmla="*/ 4614226 w 6248109"/>
              <a:gd name="connsiteY921" fmla="*/ 4686493 h 6277652"/>
              <a:gd name="connsiteX922" fmla="*/ 4627620 w 6248109"/>
              <a:gd name="connsiteY922" fmla="*/ 4673091 h 6277652"/>
              <a:gd name="connsiteX923" fmla="*/ 4614226 w 6248109"/>
              <a:gd name="connsiteY923" fmla="*/ 4659688 h 6277652"/>
              <a:gd name="connsiteX924" fmla="*/ 4560919 w 6248109"/>
              <a:gd name="connsiteY924" fmla="*/ 4659688 h 6277652"/>
              <a:gd name="connsiteX925" fmla="*/ 4547391 w 6248109"/>
              <a:gd name="connsiteY925" fmla="*/ 4673224 h 6277652"/>
              <a:gd name="connsiteX926" fmla="*/ 4560919 w 6248109"/>
              <a:gd name="connsiteY926" fmla="*/ 4686760 h 6277652"/>
              <a:gd name="connsiteX927" fmla="*/ 4574447 w 6248109"/>
              <a:gd name="connsiteY927" fmla="*/ 4673224 h 6277652"/>
              <a:gd name="connsiteX928" fmla="*/ 4560919 w 6248109"/>
              <a:gd name="connsiteY928" fmla="*/ 4659688 h 6277652"/>
              <a:gd name="connsiteX929" fmla="*/ 4513908 w 6248109"/>
              <a:gd name="connsiteY929" fmla="*/ 4611305 h 6277652"/>
              <a:gd name="connsiteX930" fmla="*/ 4505336 w 6248109"/>
              <a:gd name="connsiteY930" fmla="*/ 4619883 h 6277652"/>
              <a:gd name="connsiteX931" fmla="*/ 4513908 w 6248109"/>
              <a:gd name="connsiteY931" fmla="*/ 4628460 h 6277652"/>
              <a:gd name="connsiteX932" fmla="*/ 4522480 w 6248109"/>
              <a:gd name="connsiteY932" fmla="*/ 4619883 h 6277652"/>
              <a:gd name="connsiteX933" fmla="*/ 4513908 w 6248109"/>
              <a:gd name="connsiteY933" fmla="*/ 4611305 h 6277652"/>
              <a:gd name="connsiteX934" fmla="*/ 4604850 w 6248109"/>
              <a:gd name="connsiteY934" fmla="*/ 4611170 h 6277652"/>
              <a:gd name="connsiteX935" fmla="*/ 4596278 w 6248109"/>
              <a:gd name="connsiteY935" fmla="*/ 4619747 h 6277652"/>
              <a:gd name="connsiteX936" fmla="*/ 4604850 w 6248109"/>
              <a:gd name="connsiteY936" fmla="*/ 4628325 h 6277652"/>
              <a:gd name="connsiteX937" fmla="*/ 4613422 w 6248109"/>
              <a:gd name="connsiteY937" fmla="*/ 4619747 h 6277652"/>
              <a:gd name="connsiteX938" fmla="*/ 4604850 w 6248109"/>
              <a:gd name="connsiteY938" fmla="*/ 4611170 h 6277652"/>
              <a:gd name="connsiteX939" fmla="*/ 4560383 w 6248109"/>
              <a:gd name="connsiteY939" fmla="*/ 4608088 h 6277652"/>
              <a:gd name="connsiteX940" fmla="*/ 4548597 w 6248109"/>
              <a:gd name="connsiteY940" fmla="*/ 4619883 h 6277652"/>
              <a:gd name="connsiteX941" fmla="*/ 4560383 w 6248109"/>
              <a:gd name="connsiteY941" fmla="*/ 4631675 h 6277652"/>
              <a:gd name="connsiteX942" fmla="*/ 4572170 w 6248109"/>
              <a:gd name="connsiteY942" fmla="*/ 4619883 h 6277652"/>
              <a:gd name="connsiteX943" fmla="*/ 4560383 w 6248109"/>
              <a:gd name="connsiteY943" fmla="*/ 4608088 h 6277652"/>
              <a:gd name="connsiteX944" fmla="*/ 4574313 w 6248109"/>
              <a:gd name="connsiteY944" fmla="*/ 4556487 h 6277652"/>
              <a:gd name="connsiteX945" fmla="*/ 4564268 w 6248109"/>
              <a:gd name="connsiteY945" fmla="*/ 4566539 h 6277652"/>
              <a:gd name="connsiteX946" fmla="*/ 4574313 w 6248109"/>
              <a:gd name="connsiteY946" fmla="*/ 4576592 h 6277652"/>
              <a:gd name="connsiteX947" fmla="*/ 4584358 w 6248109"/>
              <a:gd name="connsiteY947" fmla="*/ 4566539 h 6277652"/>
              <a:gd name="connsiteX948" fmla="*/ 4574313 w 6248109"/>
              <a:gd name="connsiteY948" fmla="*/ 4556487 h 6277652"/>
              <a:gd name="connsiteX949" fmla="*/ 4538418 w 6248109"/>
              <a:gd name="connsiteY949" fmla="*/ 4556487 h 6277652"/>
              <a:gd name="connsiteX950" fmla="*/ 4528372 w 6248109"/>
              <a:gd name="connsiteY950" fmla="*/ 4566539 h 6277652"/>
              <a:gd name="connsiteX951" fmla="*/ 4538418 w 6248109"/>
              <a:gd name="connsiteY951" fmla="*/ 4576592 h 6277652"/>
              <a:gd name="connsiteX952" fmla="*/ 4548464 w 6248109"/>
              <a:gd name="connsiteY952" fmla="*/ 4566539 h 6277652"/>
              <a:gd name="connsiteX953" fmla="*/ 4538418 w 6248109"/>
              <a:gd name="connsiteY953" fmla="*/ 4556487 h 6277652"/>
              <a:gd name="connsiteX954" fmla="*/ 4555963 w 6248109"/>
              <a:gd name="connsiteY954" fmla="*/ 4504620 h 6277652"/>
              <a:gd name="connsiteX955" fmla="*/ 4547258 w 6248109"/>
              <a:gd name="connsiteY955" fmla="*/ 4513331 h 6277652"/>
              <a:gd name="connsiteX956" fmla="*/ 4555963 w 6248109"/>
              <a:gd name="connsiteY956" fmla="*/ 4522043 h 6277652"/>
              <a:gd name="connsiteX957" fmla="*/ 4564670 w 6248109"/>
              <a:gd name="connsiteY957" fmla="*/ 4513331 h 6277652"/>
              <a:gd name="connsiteX958" fmla="*/ 4555963 w 6248109"/>
              <a:gd name="connsiteY958" fmla="*/ 4504620 h 6277652"/>
              <a:gd name="connsiteX959" fmla="*/ 4555963 w 6248109"/>
              <a:gd name="connsiteY959" fmla="*/ 4453288 h 6277652"/>
              <a:gd name="connsiteX960" fmla="*/ 4549400 w 6248109"/>
              <a:gd name="connsiteY960" fmla="*/ 4459855 h 6277652"/>
              <a:gd name="connsiteX961" fmla="*/ 4555963 w 6248109"/>
              <a:gd name="connsiteY961" fmla="*/ 4466422 h 6277652"/>
              <a:gd name="connsiteX962" fmla="*/ 4562527 w 6248109"/>
              <a:gd name="connsiteY962" fmla="*/ 4459855 h 6277652"/>
              <a:gd name="connsiteX963" fmla="*/ 4555963 w 6248109"/>
              <a:gd name="connsiteY963" fmla="*/ 4453288 h 6277652"/>
              <a:gd name="connsiteX964" fmla="*/ 2155967 w 6248109"/>
              <a:gd name="connsiteY964" fmla="*/ 0 h 6277652"/>
              <a:gd name="connsiteX965" fmla="*/ 6248109 w 6248109"/>
              <a:gd name="connsiteY965" fmla="*/ 0 h 6277652"/>
              <a:gd name="connsiteX966" fmla="*/ 6248109 w 6248109"/>
              <a:gd name="connsiteY966" fmla="*/ 6277652 h 6277652"/>
              <a:gd name="connsiteX967" fmla="*/ 0 w 6248109"/>
              <a:gd name="connsiteY967" fmla="*/ 6277652 h 627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</a:cxnLst>
            <a:rect l="l" t="t" r="r" b="b"/>
            <a:pathLst>
              <a:path w="6248109" h="6277652">
                <a:moveTo>
                  <a:pt x="4134066" y="5787383"/>
                </a:moveTo>
                <a:cubicBezTo>
                  <a:pt x="4130850" y="5787383"/>
                  <a:pt x="4128173" y="5790064"/>
                  <a:pt x="4128173" y="5793280"/>
                </a:cubicBezTo>
                <a:cubicBezTo>
                  <a:pt x="4128173" y="5796497"/>
                  <a:pt x="4130850" y="5799178"/>
                  <a:pt x="4134066" y="5799178"/>
                </a:cubicBezTo>
                <a:cubicBezTo>
                  <a:pt x="4137280" y="5799178"/>
                  <a:pt x="4139958" y="5796497"/>
                  <a:pt x="4139958" y="5793280"/>
                </a:cubicBezTo>
                <a:cubicBezTo>
                  <a:pt x="4139958" y="5790064"/>
                  <a:pt x="4137280" y="5787383"/>
                  <a:pt x="4134066" y="5787383"/>
                </a:cubicBezTo>
                <a:close/>
                <a:moveTo>
                  <a:pt x="4147594" y="5733505"/>
                </a:moveTo>
                <a:cubicBezTo>
                  <a:pt x="4144111" y="5733505"/>
                  <a:pt x="4141298" y="5736320"/>
                  <a:pt x="4141298" y="5739805"/>
                </a:cubicBezTo>
                <a:cubicBezTo>
                  <a:pt x="4141298" y="5743289"/>
                  <a:pt x="4144111" y="5746103"/>
                  <a:pt x="4147594" y="5746103"/>
                </a:cubicBezTo>
                <a:cubicBezTo>
                  <a:pt x="4151076" y="5746103"/>
                  <a:pt x="4153888" y="5743289"/>
                  <a:pt x="4153888" y="5739805"/>
                </a:cubicBezTo>
                <a:cubicBezTo>
                  <a:pt x="4153888" y="5736320"/>
                  <a:pt x="4151076" y="5733505"/>
                  <a:pt x="4147594" y="5733505"/>
                </a:cubicBezTo>
                <a:close/>
                <a:moveTo>
                  <a:pt x="4187372" y="5731628"/>
                </a:moveTo>
                <a:cubicBezTo>
                  <a:pt x="4182819" y="5731628"/>
                  <a:pt x="4179201" y="5735247"/>
                  <a:pt x="4179201" y="5739805"/>
                </a:cubicBezTo>
                <a:cubicBezTo>
                  <a:pt x="4179201" y="5744361"/>
                  <a:pt x="4182952" y="5747980"/>
                  <a:pt x="4187372" y="5747980"/>
                </a:cubicBezTo>
                <a:cubicBezTo>
                  <a:pt x="4191926" y="5747980"/>
                  <a:pt x="4195542" y="5744361"/>
                  <a:pt x="4195542" y="5739805"/>
                </a:cubicBezTo>
                <a:cubicBezTo>
                  <a:pt x="4195542" y="5735247"/>
                  <a:pt x="4191926" y="5731628"/>
                  <a:pt x="4187372" y="5731628"/>
                </a:cubicBezTo>
                <a:close/>
                <a:moveTo>
                  <a:pt x="4293986" y="5678823"/>
                </a:moveTo>
                <a:cubicBezTo>
                  <a:pt x="4289833" y="5678823"/>
                  <a:pt x="4286350" y="5682307"/>
                  <a:pt x="4286350" y="5686462"/>
                </a:cubicBezTo>
                <a:cubicBezTo>
                  <a:pt x="4286350" y="5690617"/>
                  <a:pt x="4289699" y="5694101"/>
                  <a:pt x="4293986" y="5694101"/>
                </a:cubicBezTo>
                <a:cubicBezTo>
                  <a:pt x="4298136" y="5694101"/>
                  <a:pt x="4301619" y="5690617"/>
                  <a:pt x="4301619" y="5686462"/>
                </a:cubicBezTo>
                <a:cubicBezTo>
                  <a:pt x="4301619" y="5682307"/>
                  <a:pt x="4298136" y="5678823"/>
                  <a:pt x="4293986" y="5678823"/>
                </a:cubicBezTo>
                <a:close/>
                <a:moveTo>
                  <a:pt x="4240678" y="5676545"/>
                </a:moveTo>
                <a:cubicBezTo>
                  <a:pt x="4235187" y="5676545"/>
                  <a:pt x="4230767" y="5680967"/>
                  <a:pt x="4230767" y="5686462"/>
                </a:cubicBezTo>
                <a:cubicBezTo>
                  <a:pt x="4230767" y="5691957"/>
                  <a:pt x="4235187" y="5696381"/>
                  <a:pt x="4240678" y="5696381"/>
                </a:cubicBezTo>
                <a:cubicBezTo>
                  <a:pt x="4246169" y="5696381"/>
                  <a:pt x="4250590" y="5691957"/>
                  <a:pt x="4250590" y="5686462"/>
                </a:cubicBezTo>
                <a:cubicBezTo>
                  <a:pt x="4250590" y="5680967"/>
                  <a:pt x="4246169" y="5676545"/>
                  <a:pt x="4240678" y="5676545"/>
                </a:cubicBezTo>
                <a:close/>
                <a:moveTo>
                  <a:pt x="4186300" y="5676545"/>
                </a:moveTo>
                <a:cubicBezTo>
                  <a:pt x="4180810" y="5676545"/>
                  <a:pt x="4176390" y="5680967"/>
                  <a:pt x="4176390" y="5686462"/>
                </a:cubicBezTo>
                <a:cubicBezTo>
                  <a:pt x="4176390" y="5691957"/>
                  <a:pt x="4180810" y="5696381"/>
                  <a:pt x="4186300" y="5696381"/>
                </a:cubicBezTo>
                <a:cubicBezTo>
                  <a:pt x="4191792" y="5696381"/>
                  <a:pt x="4196212" y="5691957"/>
                  <a:pt x="4196212" y="5686462"/>
                </a:cubicBezTo>
                <a:cubicBezTo>
                  <a:pt x="4196212" y="5680967"/>
                  <a:pt x="4191792" y="5676545"/>
                  <a:pt x="4186300" y="5676545"/>
                </a:cubicBezTo>
                <a:close/>
                <a:moveTo>
                  <a:pt x="4187372" y="5622665"/>
                </a:moveTo>
                <a:cubicBezTo>
                  <a:pt x="4181613" y="5622665"/>
                  <a:pt x="4176791" y="5627490"/>
                  <a:pt x="4176791" y="5633254"/>
                </a:cubicBezTo>
                <a:cubicBezTo>
                  <a:pt x="4176791" y="5639017"/>
                  <a:pt x="4181479" y="5643842"/>
                  <a:pt x="4187372" y="5643842"/>
                </a:cubicBezTo>
                <a:cubicBezTo>
                  <a:pt x="4193132" y="5643842"/>
                  <a:pt x="4197954" y="5639017"/>
                  <a:pt x="4197954" y="5633254"/>
                </a:cubicBezTo>
                <a:cubicBezTo>
                  <a:pt x="4197954" y="5627490"/>
                  <a:pt x="4193132" y="5622665"/>
                  <a:pt x="4187372" y="5622665"/>
                </a:cubicBezTo>
                <a:close/>
                <a:moveTo>
                  <a:pt x="4240678" y="5620923"/>
                </a:moveTo>
                <a:cubicBezTo>
                  <a:pt x="4233982" y="5620923"/>
                  <a:pt x="4228490" y="5626418"/>
                  <a:pt x="4228490" y="5633120"/>
                </a:cubicBezTo>
                <a:cubicBezTo>
                  <a:pt x="4228490" y="5639821"/>
                  <a:pt x="4233982" y="5645316"/>
                  <a:pt x="4240678" y="5645316"/>
                </a:cubicBezTo>
                <a:cubicBezTo>
                  <a:pt x="4247375" y="5645316"/>
                  <a:pt x="4252867" y="5639821"/>
                  <a:pt x="4252867" y="5633120"/>
                </a:cubicBezTo>
                <a:cubicBezTo>
                  <a:pt x="4252867" y="5626418"/>
                  <a:pt x="4247375" y="5620923"/>
                  <a:pt x="4240678" y="5620923"/>
                </a:cubicBezTo>
                <a:close/>
                <a:moveTo>
                  <a:pt x="4293986" y="5619718"/>
                </a:moveTo>
                <a:cubicBezTo>
                  <a:pt x="4286619" y="5619718"/>
                  <a:pt x="4280591" y="5625748"/>
                  <a:pt x="4280591" y="5633120"/>
                </a:cubicBezTo>
                <a:cubicBezTo>
                  <a:pt x="4280591" y="5640491"/>
                  <a:pt x="4286619" y="5646523"/>
                  <a:pt x="4293986" y="5646523"/>
                </a:cubicBezTo>
                <a:cubicBezTo>
                  <a:pt x="4301352" y="5646523"/>
                  <a:pt x="4307378" y="5640491"/>
                  <a:pt x="4307378" y="5633120"/>
                </a:cubicBezTo>
                <a:cubicBezTo>
                  <a:pt x="4307378" y="5625748"/>
                  <a:pt x="4301352" y="5619718"/>
                  <a:pt x="4293986" y="5619718"/>
                </a:cubicBezTo>
                <a:close/>
                <a:moveTo>
                  <a:pt x="4347292" y="5618779"/>
                </a:moveTo>
                <a:cubicBezTo>
                  <a:pt x="4339390" y="5618779"/>
                  <a:pt x="4332960" y="5625212"/>
                  <a:pt x="4332960" y="5633120"/>
                </a:cubicBezTo>
                <a:cubicBezTo>
                  <a:pt x="4332960" y="5641028"/>
                  <a:pt x="4339390" y="5647460"/>
                  <a:pt x="4347292" y="5647460"/>
                </a:cubicBezTo>
                <a:cubicBezTo>
                  <a:pt x="4355194" y="5647460"/>
                  <a:pt x="4361623" y="5641028"/>
                  <a:pt x="4361623" y="5633120"/>
                </a:cubicBezTo>
                <a:cubicBezTo>
                  <a:pt x="4361623" y="5625212"/>
                  <a:pt x="4355194" y="5618779"/>
                  <a:pt x="4347292" y="5618779"/>
                </a:cubicBezTo>
                <a:close/>
                <a:moveTo>
                  <a:pt x="4200632" y="5580716"/>
                </a:moveTo>
                <a:cubicBezTo>
                  <a:pt x="4197148" y="5580716"/>
                  <a:pt x="4194336" y="5583664"/>
                  <a:pt x="4194336" y="5587014"/>
                </a:cubicBezTo>
                <a:cubicBezTo>
                  <a:pt x="4194336" y="5590366"/>
                  <a:pt x="4197148" y="5593180"/>
                  <a:pt x="4200632" y="5593180"/>
                </a:cubicBezTo>
                <a:cubicBezTo>
                  <a:pt x="4204114" y="5593180"/>
                  <a:pt x="4206926" y="5590499"/>
                  <a:pt x="4206926" y="5587014"/>
                </a:cubicBezTo>
                <a:cubicBezTo>
                  <a:pt x="4206926" y="5583530"/>
                  <a:pt x="4204114" y="5580716"/>
                  <a:pt x="4200632" y="5580716"/>
                </a:cubicBezTo>
                <a:close/>
                <a:moveTo>
                  <a:pt x="4240678" y="5565571"/>
                </a:moveTo>
                <a:cubicBezTo>
                  <a:pt x="4232776" y="5565571"/>
                  <a:pt x="4226481" y="5571869"/>
                  <a:pt x="4226481" y="5579777"/>
                </a:cubicBezTo>
                <a:cubicBezTo>
                  <a:pt x="4226481" y="5587685"/>
                  <a:pt x="4232910" y="5593985"/>
                  <a:pt x="4240678" y="5593985"/>
                </a:cubicBezTo>
                <a:cubicBezTo>
                  <a:pt x="4248581" y="5593985"/>
                  <a:pt x="4254876" y="5587685"/>
                  <a:pt x="4254876" y="5579777"/>
                </a:cubicBezTo>
                <a:cubicBezTo>
                  <a:pt x="4254876" y="5571869"/>
                  <a:pt x="4248581" y="5565571"/>
                  <a:pt x="4240678" y="5565571"/>
                </a:cubicBezTo>
                <a:close/>
                <a:moveTo>
                  <a:pt x="4293986" y="5564230"/>
                </a:moveTo>
                <a:cubicBezTo>
                  <a:pt x="4285413" y="5564230"/>
                  <a:pt x="4278448" y="5571199"/>
                  <a:pt x="4278448" y="5579777"/>
                </a:cubicBezTo>
                <a:cubicBezTo>
                  <a:pt x="4278448" y="5588355"/>
                  <a:pt x="4285413" y="5595324"/>
                  <a:pt x="4293986" y="5595324"/>
                </a:cubicBezTo>
                <a:cubicBezTo>
                  <a:pt x="4302558" y="5595324"/>
                  <a:pt x="4309521" y="5588355"/>
                  <a:pt x="4309521" y="5579777"/>
                </a:cubicBezTo>
                <a:cubicBezTo>
                  <a:pt x="4309521" y="5571199"/>
                  <a:pt x="4302558" y="5564230"/>
                  <a:pt x="4293986" y="5564230"/>
                </a:cubicBezTo>
                <a:close/>
                <a:moveTo>
                  <a:pt x="4347292" y="5563158"/>
                </a:moveTo>
                <a:cubicBezTo>
                  <a:pt x="4338050" y="5563158"/>
                  <a:pt x="4330684" y="5570663"/>
                  <a:pt x="4330684" y="5579777"/>
                </a:cubicBezTo>
                <a:cubicBezTo>
                  <a:pt x="4330684" y="5588891"/>
                  <a:pt x="4338184" y="5596263"/>
                  <a:pt x="4347292" y="5596263"/>
                </a:cubicBezTo>
                <a:cubicBezTo>
                  <a:pt x="4356534" y="5596263"/>
                  <a:pt x="4363900" y="5589025"/>
                  <a:pt x="4363900" y="5579777"/>
                </a:cubicBezTo>
                <a:cubicBezTo>
                  <a:pt x="4363900" y="5570530"/>
                  <a:pt x="4356534" y="5563158"/>
                  <a:pt x="4347292" y="5563158"/>
                </a:cubicBezTo>
                <a:close/>
                <a:moveTo>
                  <a:pt x="4400598" y="5562086"/>
                </a:moveTo>
                <a:cubicBezTo>
                  <a:pt x="4390954" y="5562086"/>
                  <a:pt x="4383052" y="5569994"/>
                  <a:pt x="4383052" y="5579643"/>
                </a:cubicBezTo>
                <a:cubicBezTo>
                  <a:pt x="4383052" y="5589293"/>
                  <a:pt x="4390954" y="5597201"/>
                  <a:pt x="4400598" y="5597201"/>
                </a:cubicBezTo>
                <a:cubicBezTo>
                  <a:pt x="4410241" y="5597201"/>
                  <a:pt x="4418144" y="5589293"/>
                  <a:pt x="4418144" y="5579643"/>
                </a:cubicBezTo>
                <a:cubicBezTo>
                  <a:pt x="4418144" y="5569994"/>
                  <a:pt x="4410241" y="5562086"/>
                  <a:pt x="4400598" y="5562086"/>
                </a:cubicBezTo>
                <a:close/>
                <a:moveTo>
                  <a:pt x="4240678" y="5510352"/>
                </a:moveTo>
                <a:cubicBezTo>
                  <a:pt x="4231840" y="5510352"/>
                  <a:pt x="4224606" y="5517589"/>
                  <a:pt x="4224606" y="5526435"/>
                </a:cubicBezTo>
                <a:cubicBezTo>
                  <a:pt x="4224606" y="5535280"/>
                  <a:pt x="4231840" y="5542519"/>
                  <a:pt x="4240678" y="5542519"/>
                </a:cubicBezTo>
                <a:cubicBezTo>
                  <a:pt x="4249518" y="5542519"/>
                  <a:pt x="4256750" y="5535280"/>
                  <a:pt x="4256750" y="5526435"/>
                </a:cubicBezTo>
                <a:cubicBezTo>
                  <a:pt x="4256750" y="5517589"/>
                  <a:pt x="4249518" y="5510352"/>
                  <a:pt x="4240678" y="5510352"/>
                </a:cubicBezTo>
                <a:close/>
                <a:moveTo>
                  <a:pt x="4293986" y="5509011"/>
                </a:moveTo>
                <a:cubicBezTo>
                  <a:pt x="4284341" y="5509011"/>
                  <a:pt x="4276574" y="5516650"/>
                  <a:pt x="4276574" y="5526300"/>
                </a:cubicBezTo>
                <a:cubicBezTo>
                  <a:pt x="4276574" y="5535950"/>
                  <a:pt x="4284341" y="5543724"/>
                  <a:pt x="4293986" y="5543724"/>
                </a:cubicBezTo>
                <a:cubicBezTo>
                  <a:pt x="4303628" y="5543724"/>
                  <a:pt x="4311396" y="5535817"/>
                  <a:pt x="4311396" y="5526300"/>
                </a:cubicBezTo>
                <a:cubicBezTo>
                  <a:pt x="4311396" y="5516786"/>
                  <a:pt x="4303628" y="5509011"/>
                  <a:pt x="4293986" y="5509011"/>
                </a:cubicBezTo>
                <a:close/>
                <a:moveTo>
                  <a:pt x="4347292" y="5507537"/>
                </a:moveTo>
                <a:cubicBezTo>
                  <a:pt x="4336979" y="5507537"/>
                  <a:pt x="4328541" y="5515981"/>
                  <a:pt x="4328541" y="5526300"/>
                </a:cubicBezTo>
                <a:cubicBezTo>
                  <a:pt x="4328541" y="5536621"/>
                  <a:pt x="4336979" y="5545064"/>
                  <a:pt x="4347292" y="5545064"/>
                </a:cubicBezTo>
                <a:cubicBezTo>
                  <a:pt x="4357604" y="5545064"/>
                  <a:pt x="4366043" y="5536621"/>
                  <a:pt x="4366043" y="5526300"/>
                </a:cubicBezTo>
                <a:cubicBezTo>
                  <a:pt x="4366043" y="5515981"/>
                  <a:pt x="4357604" y="5507537"/>
                  <a:pt x="4347292" y="5507537"/>
                </a:cubicBezTo>
                <a:close/>
                <a:moveTo>
                  <a:pt x="4400598" y="5506733"/>
                </a:moveTo>
                <a:cubicBezTo>
                  <a:pt x="4389884" y="5506733"/>
                  <a:pt x="4381042" y="5515445"/>
                  <a:pt x="4381042" y="5526300"/>
                </a:cubicBezTo>
                <a:cubicBezTo>
                  <a:pt x="4381042" y="5537158"/>
                  <a:pt x="4389884" y="5545869"/>
                  <a:pt x="4400598" y="5545869"/>
                </a:cubicBezTo>
                <a:cubicBezTo>
                  <a:pt x="4411314" y="5545869"/>
                  <a:pt x="4420153" y="5537158"/>
                  <a:pt x="4420153" y="5526300"/>
                </a:cubicBezTo>
                <a:cubicBezTo>
                  <a:pt x="4420153" y="5515445"/>
                  <a:pt x="4411447" y="5506733"/>
                  <a:pt x="4400598" y="5506733"/>
                </a:cubicBezTo>
                <a:close/>
                <a:moveTo>
                  <a:pt x="4454038" y="5506331"/>
                </a:moveTo>
                <a:cubicBezTo>
                  <a:pt x="4442788" y="5506331"/>
                  <a:pt x="4433814" y="5515311"/>
                  <a:pt x="4433814" y="5526435"/>
                </a:cubicBezTo>
                <a:cubicBezTo>
                  <a:pt x="4433814" y="5537560"/>
                  <a:pt x="4442788" y="5546539"/>
                  <a:pt x="4454038" y="5546539"/>
                </a:cubicBezTo>
                <a:cubicBezTo>
                  <a:pt x="4465288" y="5546539"/>
                  <a:pt x="4474262" y="5537560"/>
                  <a:pt x="4474262" y="5526435"/>
                </a:cubicBezTo>
                <a:cubicBezTo>
                  <a:pt x="4474262" y="5515311"/>
                  <a:pt x="4465288" y="5506331"/>
                  <a:pt x="4454038" y="5506331"/>
                </a:cubicBezTo>
                <a:close/>
                <a:moveTo>
                  <a:pt x="4240678" y="5460628"/>
                </a:moveTo>
                <a:cubicBezTo>
                  <a:pt x="4233714" y="5460628"/>
                  <a:pt x="4228088" y="5466257"/>
                  <a:pt x="4228088" y="5473226"/>
                </a:cubicBezTo>
                <a:cubicBezTo>
                  <a:pt x="4228088" y="5480197"/>
                  <a:pt x="4233714" y="5485825"/>
                  <a:pt x="4240678" y="5485825"/>
                </a:cubicBezTo>
                <a:cubicBezTo>
                  <a:pt x="4247642" y="5485825"/>
                  <a:pt x="4253268" y="5480197"/>
                  <a:pt x="4253268" y="5473226"/>
                </a:cubicBezTo>
                <a:cubicBezTo>
                  <a:pt x="4253268" y="5466257"/>
                  <a:pt x="4247642" y="5460628"/>
                  <a:pt x="4240678" y="5460628"/>
                </a:cubicBezTo>
                <a:close/>
                <a:moveTo>
                  <a:pt x="4293986" y="5453926"/>
                </a:moveTo>
                <a:cubicBezTo>
                  <a:pt x="4283404" y="5453926"/>
                  <a:pt x="4274832" y="5462504"/>
                  <a:pt x="4274832" y="5473092"/>
                </a:cubicBezTo>
                <a:cubicBezTo>
                  <a:pt x="4274832" y="5483681"/>
                  <a:pt x="4283404" y="5492258"/>
                  <a:pt x="4293986" y="5492258"/>
                </a:cubicBezTo>
                <a:cubicBezTo>
                  <a:pt x="4304565" y="5492258"/>
                  <a:pt x="4313138" y="5483681"/>
                  <a:pt x="4313138" y="5473092"/>
                </a:cubicBezTo>
                <a:cubicBezTo>
                  <a:pt x="4313138" y="5462504"/>
                  <a:pt x="4304565" y="5453926"/>
                  <a:pt x="4293986" y="5453926"/>
                </a:cubicBezTo>
                <a:close/>
                <a:moveTo>
                  <a:pt x="4347292" y="5452587"/>
                </a:moveTo>
                <a:cubicBezTo>
                  <a:pt x="4335907" y="5452587"/>
                  <a:pt x="4326665" y="5461834"/>
                  <a:pt x="4326665" y="5473092"/>
                </a:cubicBezTo>
                <a:cubicBezTo>
                  <a:pt x="4326665" y="5484350"/>
                  <a:pt x="4335907" y="5493599"/>
                  <a:pt x="4347292" y="5493599"/>
                </a:cubicBezTo>
                <a:cubicBezTo>
                  <a:pt x="4358676" y="5493599"/>
                  <a:pt x="4367917" y="5484350"/>
                  <a:pt x="4367917" y="5473092"/>
                </a:cubicBezTo>
                <a:cubicBezTo>
                  <a:pt x="4367917" y="5461834"/>
                  <a:pt x="4358676" y="5452587"/>
                  <a:pt x="4347292" y="5452587"/>
                </a:cubicBezTo>
                <a:close/>
                <a:moveTo>
                  <a:pt x="4400598" y="5451514"/>
                </a:moveTo>
                <a:cubicBezTo>
                  <a:pt x="4388678" y="5451514"/>
                  <a:pt x="4379034" y="5461164"/>
                  <a:pt x="4379034" y="5473092"/>
                </a:cubicBezTo>
                <a:cubicBezTo>
                  <a:pt x="4379034" y="5485020"/>
                  <a:pt x="4388678" y="5494670"/>
                  <a:pt x="4400598" y="5494670"/>
                </a:cubicBezTo>
                <a:cubicBezTo>
                  <a:pt x="4412518" y="5494670"/>
                  <a:pt x="4422162" y="5485020"/>
                  <a:pt x="4422162" y="5473092"/>
                </a:cubicBezTo>
                <a:cubicBezTo>
                  <a:pt x="4422162" y="5461164"/>
                  <a:pt x="4412518" y="5451514"/>
                  <a:pt x="4400598" y="5451514"/>
                </a:cubicBezTo>
                <a:close/>
                <a:moveTo>
                  <a:pt x="4454038" y="5450845"/>
                </a:moveTo>
                <a:cubicBezTo>
                  <a:pt x="4441716" y="5450845"/>
                  <a:pt x="4431805" y="5460762"/>
                  <a:pt x="4431805" y="5473092"/>
                </a:cubicBezTo>
                <a:cubicBezTo>
                  <a:pt x="4431805" y="5485423"/>
                  <a:pt x="4441716" y="5495341"/>
                  <a:pt x="4454038" y="5495341"/>
                </a:cubicBezTo>
                <a:cubicBezTo>
                  <a:pt x="4466360" y="5495341"/>
                  <a:pt x="4476272" y="5485423"/>
                  <a:pt x="4476272" y="5473092"/>
                </a:cubicBezTo>
                <a:cubicBezTo>
                  <a:pt x="4476272" y="5460762"/>
                  <a:pt x="4466360" y="5450845"/>
                  <a:pt x="4454038" y="5450845"/>
                </a:cubicBezTo>
                <a:close/>
                <a:moveTo>
                  <a:pt x="4293986" y="5398707"/>
                </a:moveTo>
                <a:cubicBezTo>
                  <a:pt x="4282333" y="5398707"/>
                  <a:pt x="4272956" y="5408090"/>
                  <a:pt x="4272956" y="5419751"/>
                </a:cubicBezTo>
                <a:cubicBezTo>
                  <a:pt x="4272956" y="5431410"/>
                  <a:pt x="4282333" y="5440792"/>
                  <a:pt x="4293986" y="5440792"/>
                </a:cubicBezTo>
                <a:cubicBezTo>
                  <a:pt x="4305638" y="5440792"/>
                  <a:pt x="4315013" y="5431410"/>
                  <a:pt x="4315013" y="5419751"/>
                </a:cubicBezTo>
                <a:cubicBezTo>
                  <a:pt x="4315013" y="5408090"/>
                  <a:pt x="4305638" y="5398707"/>
                  <a:pt x="4293986" y="5398707"/>
                </a:cubicBezTo>
                <a:close/>
                <a:moveTo>
                  <a:pt x="4347292" y="5397368"/>
                </a:moveTo>
                <a:cubicBezTo>
                  <a:pt x="4334970" y="5397368"/>
                  <a:pt x="4325058" y="5407285"/>
                  <a:pt x="4325058" y="5419616"/>
                </a:cubicBezTo>
                <a:cubicBezTo>
                  <a:pt x="4325058" y="5431946"/>
                  <a:pt x="4334970" y="5441865"/>
                  <a:pt x="4347292" y="5441865"/>
                </a:cubicBezTo>
                <a:cubicBezTo>
                  <a:pt x="4359614" y="5441865"/>
                  <a:pt x="4369526" y="5431946"/>
                  <a:pt x="4369526" y="5419616"/>
                </a:cubicBezTo>
                <a:cubicBezTo>
                  <a:pt x="4369526" y="5407285"/>
                  <a:pt x="4359614" y="5397368"/>
                  <a:pt x="4347292" y="5397368"/>
                </a:cubicBezTo>
                <a:close/>
                <a:moveTo>
                  <a:pt x="4400598" y="5396296"/>
                </a:moveTo>
                <a:cubicBezTo>
                  <a:pt x="4387606" y="5396296"/>
                  <a:pt x="4377159" y="5406749"/>
                  <a:pt x="4377159" y="5419751"/>
                </a:cubicBezTo>
                <a:cubicBezTo>
                  <a:pt x="4377159" y="5432751"/>
                  <a:pt x="4387606" y="5443204"/>
                  <a:pt x="4400598" y="5443204"/>
                </a:cubicBezTo>
                <a:cubicBezTo>
                  <a:pt x="4413590" y="5443204"/>
                  <a:pt x="4424036" y="5432751"/>
                  <a:pt x="4424036" y="5419751"/>
                </a:cubicBezTo>
                <a:cubicBezTo>
                  <a:pt x="4424036" y="5406749"/>
                  <a:pt x="4413590" y="5396296"/>
                  <a:pt x="4400598" y="5396296"/>
                </a:cubicBezTo>
                <a:close/>
                <a:moveTo>
                  <a:pt x="4454038" y="5395760"/>
                </a:moveTo>
                <a:cubicBezTo>
                  <a:pt x="4440780" y="5395760"/>
                  <a:pt x="4429930" y="5406615"/>
                  <a:pt x="4429930" y="5419884"/>
                </a:cubicBezTo>
                <a:cubicBezTo>
                  <a:pt x="4429930" y="5433153"/>
                  <a:pt x="4440644" y="5444009"/>
                  <a:pt x="4454038" y="5444009"/>
                </a:cubicBezTo>
                <a:cubicBezTo>
                  <a:pt x="4467298" y="5444009"/>
                  <a:pt x="4478146" y="5433153"/>
                  <a:pt x="4478146" y="5419884"/>
                </a:cubicBezTo>
                <a:cubicBezTo>
                  <a:pt x="4478146" y="5406615"/>
                  <a:pt x="4467298" y="5395760"/>
                  <a:pt x="4454038" y="5395760"/>
                </a:cubicBezTo>
                <a:close/>
                <a:moveTo>
                  <a:pt x="4293986" y="5350191"/>
                </a:moveTo>
                <a:cubicBezTo>
                  <a:pt x="4285011" y="5350191"/>
                  <a:pt x="4277778" y="5357427"/>
                  <a:pt x="4277778" y="5366407"/>
                </a:cubicBezTo>
                <a:cubicBezTo>
                  <a:pt x="4277778" y="5375388"/>
                  <a:pt x="4285011" y="5382624"/>
                  <a:pt x="4293986" y="5382624"/>
                </a:cubicBezTo>
                <a:cubicBezTo>
                  <a:pt x="4302958" y="5382624"/>
                  <a:pt x="4310191" y="5375388"/>
                  <a:pt x="4310191" y="5366407"/>
                </a:cubicBezTo>
                <a:cubicBezTo>
                  <a:pt x="4310191" y="5357427"/>
                  <a:pt x="4302958" y="5350191"/>
                  <a:pt x="4293986" y="5350191"/>
                </a:cubicBezTo>
                <a:close/>
                <a:moveTo>
                  <a:pt x="4347292" y="5342552"/>
                </a:moveTo>
                <a:cubicBezTo>
                  <a:pt x="4334165" y="5342552"/>
                  <a:pt x="4323585" y="5353139"/>
                  <a:pt x="4323585" y="5366274"/>
                </a:cubicBezTo>
                <a:cubicBezTo>
                  <a:pt x="4323585" y="5379408"/>
                  <a:pt x="4334165" y="5389996"/>
                  <a:pt x="4347292" y="5389996"/>
                </a:cubicBezTo>
                <a:cubicBezTo>
                  <a:pt x="4360417" y="5389996"/>
                  <a:pt x="4370998" y="5379408"/>
                  <a:pt x="4370998" y="5366274"/>
                </a:cubicBezTo>
                <a:cubicBezTo>
                  <a:pt x="4370998" y="5353139"/>
                  <a:pt x="4360417" y="5342552"/>
                  <a:pt x="4347292" y="5342552"/>
                </a:cubicBezTo>
                <a:close/>
                <a:moveTo>
                  <a:pt x="4507478" y="5342014"/>
                </a:moveTo>
                <a:cubicBezTo>
                  <a:pt x="4493951" y="5342014"/>
                  <a:pt x="4482835" y="5353005"/>
                  <a:pt x="4482835" y="5366676"/>
                </a:cubicBezTo>
                <a:cubicBezTo>
                  <a:pt x="4482835" y="5380346"/>
                  <a:pt x="4493951" y="5391337"/>
                  <a:pt x="4507478" y="5391337"/>
                </a:cubicBezTo>
                <a:cubicBezTo>
                  <a:pt x="4521006" y="5391337"/>
                  <a:pt x="4532122" y="5380346"/>
                  <a:pt x="4532122" y="5366676"/>
                </a:cubicBezTo>
                <a:cubicBezTo>
                  <a:pt x="4532122" y="5353005"/>
                  <a:pt x="4521006" y="5342014"/>
                  <a:pt x="4507478" y="5342014"/>
                </a:cubicBezTo>
                <a:close/>
                <a:moveTo>
                  <a:pt x="4400598" y="5341211"/>
                </a:moveTo>
                <a:cubicBezTo>
                  <a:pt x="4386668" y="5341211"/>
                  <a:pt x="4375418" y="5352469"/>
                  <a:pt x="4375418" y="5366274"/>
                </a:cubicBezTo>
                <a:cubicBezTo>
                  <a:pt x="4375418" y="5380079"/>
                  <a:pt x="4386668" y="5391337"/>
                  <a:pt x="4400598" y="5391337"/>
                </a:cubicBezTo>
                <a:cubicBezTo>
                  <a:pt x="4414527" y="5391337"/>
                  <a:pt x="4425778" y="5380079"/>
                  <a:pt x="4425778" y="5366274"/>
                </a:cubicBezTo>
                <a:cubicBezTo>
                  <a:pt x="4425778" y="5352469"/>
                  <a:pt x="4414527" y="5341211"/>
                  <a:pt x="4400598" y="5341211"/>
                </a:cubicBezTo>
                <a:close/>
                <a:moveTo>
                  <a:pt x="4454038" y="5340541"/>
                </a:moveTo>
                <a:cubicBezTo>
                  <a:pt x="4439707" y="5340541"/>
                  <a:pt x="4428188" y="5352066"/>
                  <a:pt x="4428188" y="5366407"/>
                </a:cubicBezTo>
                <a:cubicBezTo>
                  <a:pt x="4428188" y="5380749"/>
                  <a:pt x="4439707" y="5392274"/>
                  <a:pt x="4454038" y="5392274"/>
                </a:cubicBezTo>
                <a:cubicBezTo>
                  <a:pt x="4468370" y="5392274"/>
                  <a:pt x="4479888" y="5380749"/>
                  <a:pt x="4479888" y="5366407"/>
                </a:cubicBezTo>
                <a:cubicBezTo>
                  <a:pt x="4479888" y="5352066"/>
                  <a:pt x="4468370" y="5340541"/>
                  <a:pt x="4454038" y="5340541"/>
                </a:cubicBezTo>
                <a:close/>
                <a:moveTo>
                  <a:pt x="4533875" y="5313038"/>
                </a:moveTo>
                <a:lnTo>
                  <a:pt x="4533998" y="5313333"/>
                </a:lnTo>
                <a:lnTo>
                  <a:pt x="4533977" y="5313384"/>
                </a:lnTo>
                <a:lnTo>
                  <a:pt x="4533864" y="5313066"/>
                </a:lnTo>
                <a:close/>
                <a:moveTo>
                  <a:pt x="4293986" y="5300333"/>
                </a:moveTo>
                <a:cubicBezTo>
                  <a:pt x="4287288" y="5300333"/>
                  <a:pt x="4281797" y="5305828"/>
                  <a:pt x="4281797" y="5312530"/>
                </a:cubicBezTo>
                <a:cubicBezTo>
                  <a:pt x="4281797" y="5319230"/>
                  <a:pt x="4287288" y="5324725"/>
                  <a:pt x="4293986" y="5324725"/>
                </a:cubicBezTo>
                <a:cubicBezTo>
                  <a:pt x="4300682" y="5324725"/>
                  <a:pt x="4306174" y="5319230"/>
                  <a:pt x="4306174" y="5312530"/>
                </a:cubicBezTo>
                <a:cubicBezTo>
                  <a:pt x="4306174" y="5305828"/>
                  <a:pt x="4300682" y="5300333"/>
                  <a:pt x="4293986" y="5300333"/>
                </a:cubicBezTo>
                <a:close/>
                <a:moveTo>
                  <a:pt x="4454038" y="5288404"/>
                </a:moveTo>
                <a:cubicBezTo>
                  <a:pt x="4440510" y="5288404"/>
                  <a:pt x="4429394" y="5299394"/>
                  <a:pt x="4429394" y="5313066"/>
                </a:cubicBezTo>
                <a:cubicBezTo>
                  <a:pt x="4429394" y="5326736"/>
                  <a:pt x="4440510" y="5337727"/>
                  <a:pt x="4454038" y="5337727"/>
                </a:cubicBezTo>
                <a:cubicBezTo>
                  <a:pt x="4467566" y="5337727"/>
                  <a:pt x="4478682" y="5326736"/>
                  <a:pt x="4478682" y="5313066"/>
                </a:cubicBezTo>
                <a:cubicBezTo>
                  <a:pt x="4478682" y="5299394"/>
                  <a:pt x="4467700" y="5288404"/>
                  <a:pt x="4454038" y="5288404"/>
                </a:cubicBezTo>
                <a:close/>
                <a:moveTo>
                  <a:pt x="4400598" y="5288404"/>
                </a:moveTo>
                <a:cubicBezTo>
                  <a:pt x="4387070" y="5288404"/>
                  <a:pt x="4375953" y="5299394"/>
                  <a:pt x="4375953" y="5313066"/>
                </a:cubicBezTo>
                <a:cubicBezTo>
                  <a:pt x="4375953" y="5326736"/>
                  <a:pt x="4387070" y="5337727"/>
                  <a:pt x="4400598" y="5337727"/>
                </a:cubicBezTo>
                <a:cubicBezTo>
                  <a:pt x="4414125" y="5337727"/>
                  <a:pt x="4425242" y="5326736"/>
                  <a:pt x="4425242" y="5313066"/>
                </a:cubicBezTo>
                <a:cubicBezTo>
                  <a:pt x="4425242" y="5299394"/>
                  <a:pt x="4414260" y="5288404"/>
                  <a:pt x="4400598" y="5288404"/>
                </a:cubicBezTo>
                <a:close/>
                <a:moveTo>
                  <a:pt x="4347292" y="5288003"/>
                </a:moveTo>
                <a:cubicBezTo>
                  <a:pt x="4333362" y="5288003"/>
                  <a:pt x="4322112" y="5299261"/>
                  <a:pt x="4322112" y="5313066"/>
                </a:cubicBezTo>
                <a:cubicBezTo>
                  <a:pt x="4322112" y="5326869"/>
                  <a:pt x="4333362" y="5338128"/>
                  <a:pt x="4347292" y="5338128"/>
                </a:cubicBezTo>
                <a:cubicBezTo>
                  <a:pt x="4361220" y="5338128"/>
                  <a:pt x="4372472" y="5326869"/>
                  <a:pt x="4372472" y="5313066"/>
                </a:cubicBezTo>
                <a:cubicBezTo>
                  <a:pt x="4372472" y="5299261"/>
                  <a:pt x="4361220" y="5288003"/>
                  <a:pt x="4347292" y="5288003"/>
                </a:cubicBezTo>
                <a:close/>
                <a:moveTo>
                  <a:pt x="4533808" y="5259534"/>
                </a:moveTo>
                <a:lnTo>
                  <a:pt x="4533998" y="5259991"/>
                </a:lnTo>
                <a:lnTo>
                  <a:pt x="4533920" y="5260180"/>
                </a:lnTo>
                <a:lnTo>
                  <a:pt x="4533730" y="5259723"/>
                </a:lnTo>
                <a:close/>
                <a:moveTo>
                  <a:pt x="4240678" y="5251414"/>
                </a:moveTo>
                <a:cubicBezTo>
                  <a:pt x="4235990" y="5251414"/>
                  <a:pt x="4232240" y="5255166"/>
                  <a:pt x="4232240" y="5259856"/>
                </a:cubicBezTo>
                <a:cubicBezTo>
                  <a:pt x="4232240" y="5264548"/>
                  <a:pt x="4235990" y="5268300"/>
                  <a:pt x="4240678" y="5268300"/>
                </a:cubicBezTo>
                <a:cubicBezTo>
                  <a:pt x="4245366" y="5268300"/>
                  <a:pt x="4249116" y="5264548"/>
                  <a:pt x="4249116" y="5259856"/>
                </a:cubicBezTo>
                <a:cubicBezTo>
                  <a:pt x="4249116" y="5255166"/>
                  <a:pt x="4245366" y="5251414"/>
                  <a:pt x="4240678" y="5251414"/>
                </a:cubicBezTo>
                <a:close/>
                <a:moveTo>
                  <a:pt x="4293986" y="5241764"/>
                </a:moveTo>
                <a:cubicBezTo>
                  <a:pt x="4284074" y="5241764"/>
                  <a:pt x="4276038" y="5249805"/>
                  <a:pt x="4276038" y="5259723"/>
                </a:cubicBezTo>
                <a:cubicBezTo>
                  <a:pt x="4276038" y="5269641"/>
                  <a:pt x="4284074" y="5277683"/>
                  <a:pt x="4293986" y="5277683"/>
                </a:cubicBezTo>
                <a:cubicBezTo>
                  <a:pt x="4303897" y="5277683"/>
                  <a:pt x="4311933" y="5269641"/>
                  <a:pt x="4311933" y="5259723"/>
                </a:cubicBezTo>
                <a:cubicBezTo>
                  <a:pt x="4311933" y="5249805"/>
                  <a:pt x="4303897" y="5241764"/>
                  <a:pt x="4293986" y="5241764"/>
                </a:cubicBezTo>
                <a:close/>
                <a:moveTo>
                  <a:pt x="4454038" y="5235062"/>
                </a:moveTo>
                <a:cubicBezTo>
                  <a:pt x="4440510" y="5235062"/>
                  <a:pt x="4429394" y="5246053"/>
                  <a:pt x="4429394" y="5259723"/>
                </a:cubicBezTo>
                <a:cubicBezTo>
                  <a:pt x="4429394" y="5273394"/>
                  <a:pt x="4440510" y="5284383"/>
                  <a:pt x="4454038" y="5284383"/>
                </a:cubicBezTo>
                <a:cubicBezTo>
                  <a:pt x="4467566" y="5284383"/>
                  <a:pt x="4478682" y="5273394"/>
                  <a:pt x="4478682" y="5259723"/>
                </a:cubicBezTo>
                <a:cubicBezTo>
                  <a:pt x="4478682" y="5246053"/>
                  <a:pt x="4467700" y="5235062"/>
                  <a:pt x="4454038" y="5235062"/>
                </a:cubicBezTo>
                <a:close/>
                <a:moveTo>
                  <a:pt x="4400598" y="5235062"/>
                </a:moveTo>
                <a:cubicBezTo>
                  <a:pt x="4387070" y="5235062"/>
                  <a:pt x="4375953" y="5246053"/>
                  <a:pt x="4375953" y="5259723"/>
                </a:cubicBezTo>
                <a:cubicBezTo>
                  <a:pt x="4375953" y="5273394"/>
                  <a:pt x="4387070" y="5284383"/>
                  <a:pt x="4400598" y="5284383"/>
                </a:cubicBezTo>
                <a:cubicBezTo>
                  <a:pt x="4414125" y="5284383"/>
                  <a:pt x="4425242" y="5273394"/>
                  <a:pt x="4425242" y="5259723"/>
                </a:cubicBezTo>
                <a:cubicBezTo>
                  <a:pt x="4425242" y="5246053"/>
                  <a:pt x="4414260" y="5235062"/>
                  <a:pt x="4400598" y="5235062"/>
                </a:cubicBezTo>
                <a:close/>
                <a:moveTo>
                  <a:pt x="4347292" y="5233722"/>
                </a:moveTo>
                <a:cubicBezTo>
                  <a:pt x="4332960" y="5233722"/>
                  <a:pt x="4321442" y="5245248"/>
                  <a:pt x="4321442" y="5259589"/>
                </a:cubicBezTo>
                <a:cubicBezTo>
                  <a:pt x="4321442" y="5273930"/>
                  <a:pt x="4332960" y="5285456"/>
                  <a:pt x="4347292" y="5285456"/>
                </a:cubicBezTo>
                <a:cubicBezTo>
                  <a:pt x="4361623" y="5285456"/>
                  <a:pt x="4373142" y="5273930"/>
                  <a:pt x="4373142" y="5259589"/>
                </a:cubicBezTo>
                <a:cubicBezTo>
                  <a:pt x="4373142" y="5245248"/>
                  <a:pt x="4361623" y="5233722"/>
                  <a:pt x="4347292" y="5233722"/>
                </a:cubicBezTo>
                <a:close/>
                <a:moveTo>
                  <a:pt x="4587332" y="5206126"/>
                </a:moveTo>
                <a:lnTo>
                  <a:pt x="4587438" y="5206381"/>
                </a:lnTo>
                <a:lnTo>
                  <a:pt x="4587274" y="5206775"/>
                </a:lnTo>
                <a:lnTo>
                  <a:pt x="4587171" y="5206515"/>
                </a:lnTo>
                <a:close/>
                <a:moveTo>
                  <a:pt x="4187372" y="5201154"/>
                </a:moveTo>
                <a:cubicBezTo>
                  <a:pt x="4182684" y="5201154"/>
                  <a:pt x="4178934" y="5204906"/>
                  <a:pt x="4178934" y="5209598"/>
                </a:cubicBezTo>
                <a:cubicBezTo>
                  <a:pt x="4178934" y="5214287"/>
                  <a:pt x="4182684" y="5218040"/>
                  <a:pt x="4187372" y="5218040"/>
                </a:cubicBezTo>
                <a:cubicBezTo>
                  <a:pt x="4192059" y="5218040"/>
                  <a:pt x="4195810" y="5214287"/>
                  <a:pt x="4195810" y="5209598"/>
                </a:cubicBezTo>
                <a:cubicBezTo>
                  <a:pt x="4195810" y="5204906"/>
                  <a:pt x="4192059" y="5201154"/>
                  <a:pt x="4187372" y="5201154"/>
                </a:cubicBezTo>
                <a:close/>
                <a:moveTo>
                  <a:pt x="4240678" y="5183998"/>
                </a:moveTo>
                <a:cubicBezTo>
                  <a:pt x="4228222" y="5183998"/>
                  <a:pt x="4218176" y="5194051"/>
                  <a:pt x="4218176" y="5206515"/>
                </a:cubicBezTo>
                <a:cubicBezTo>
                  <a:pt x="4218176" y="5218979"/>
                  <a:pt x="4228222" y="5229031"/>
                  <a:pt x="4240678" y="5229031"/>
                </a:cubicBezTo>
                <a:cubicBezTo>
                  <a:pt x="4253134" y="5229031"/>
                  <a:pt x="4263180" y="5218979"/>
                  <a:pt x="4263180" y="5206515"/>
                </a:cubicBezTo>
                <a:cubicBezTo>
                  <a:pt x="4263180" y="5194051"/>
                  <a:pt x="4253134" y="5183998"/>
                  <a:pt x="4240678" y="5183998"/>
                </a:cubicBezTo>
                <a:close/>
                <a:moveTo>
                  <a:pt x="4454038" y="5181720"/>
                </a:moveTo>
                <a:cubicBezTo>
                  <a:pt x="4440510" y="5181720"/>
                  <a:pt x="4429394" y="5192710"/>
                  <a:pt x="4429394" y="5206381"/>
                </a:cubicBezTo>
                <a:cubicBezTo>
                  <a:pt x="4429394" y="5220051"/>
                  <a:pt x="4440510" y="5231042"/>
                  <a:pt x="4454038" y="5231042"/>
                </a:cubicBezTo>
                <a:cubicBezTo>
                  <a:pt x="4467566" y="5231042"/>
                  <a:pt x="4478682" y="5220051"/>
                  <a:pt x="4478682" y="5206381"/>
                </a:cubicBezTo>
                <a:cubicBezTo>
                  <a:pt x="4478682" y="5192710"/>
                  <a:pt x="4467700" y="5181720"/>
                  <a:pt x="4454038" y="5181720"/>
                </a:cubicBezTo>
                <a:close/>
                <a:moveTo>
                  <a:pt x="4400598" y="5181720"/>
                </a:moveTo>
                <a:cubicBezTo>
                  <a:pt x="4387070" y="5181720"/>
                  <a:pt x="4375953" y="5192710"/>
                  <a:pt x="4375953" y="5206381"/>
                </a:cubicBezTo>
                <a:cubicBezTo>
                  <a:pt x="4375953" y="5220051"/>
                  <a:pt x="4387070" y="5231042"/>
                  <a:pt x="4400598" y="5231042"/>
                </a:cubicBezTo>
                <a:cubicBezTo>
                  <a:pt x="4414125" y="5231042"/>
                  <a:pt x="4425242" y="5220051"/>
                  <a:pt x="4425242" y="5206381"/>
                </a:cubicBezTo>
                <a:cubicBezTo>
                  <a:pt x="4425242" y="5192710"/>
                  <a:pt x="4414260" y="5181720"/>
                  <a:pt x="4400598" y="5181720"/>
                </a:cubicBezTo>
                <a:close/>
                <a:moveTo>
                  <a:pt x="4293986" y="5181720"/>
                </a:moveTo>
                <a:cubicBezTo>
                  <a:pt x="4280324" y="5181720"/>
                  <a:pt x="4269342" y="5192710"/>
                  <a:pt x="4269342" y="5206381"/>
                </a:cubicBezTo>
                <a:cubicBezTo>
                  <a:pt x="4269342" y="5220051"/>
                  <a:pt x="4280324" y="5231042"/>
                  <a:pt x="4293986" y="5231042"/>
                </a:cubicBezTo>
                <a:cubicBezTo>
                  <a:pt x="4307647" y="5231042"/>
                  <a:pt x="4318629" y="5220051"/>
                  <a:pt x="4318629" y="5206381"/>
                </a:cubicBezTo>
                <a:cubicBezTo>
                  <a:pt x="4318629" y="5192710"/>
                  <a:pt x="4307647" y="5181720"/>
                  <a:pt x="4293986" y="5181720"/>
                </a:cubicBezTo>
                <a:close/>
                <a:moveTo>
                  <a:pt x="4507478" y="5180112"/>
                </a:moveTo>
                <a:cubicBezTo>
                  <a:pt x="4492880" y="5180112"/>
                  <a:pt x="4480959" y="5192040"/>
                  <a:pt x="4480959" y="5206648"/>
                </a:cubicBezTo>
                <a:cubicBezTo>
                  <a:pt x="4480959" y="5221257"/>
                  <a:pt x="4492880" y="5233186"/>
                  <a:pt x="4507478" y="5233186"/>
                </a:cubicBezTo>
                <a:cubicBezTo>
                  <a:pt x="4522078" y="5233186"/>
                  <a:pt x="4533998" y="5221257"/>
                  <a:pt x="4533998" y="5206648"/>
                </a:cubicBezTo>
                <a:cubicBezTo>
                  <a:pt x="4533998" y="5192040"/>
                  <a:pt x="4522078" y="5180112"/>
                  <a:pt x="4507478" y="5180112"/>
                </a:cubicBezTo>
                <a:close/>
                <a:moveTo>
                  <a:pt x="4347292" y="5179709"/>
                </a:moveTo>
                <a:cubicBezTo>
                  <a:pt x="4332693" y="5179709"/>
                  <a:pt x="4320772" y="5191504"/>
                  <a:pt x="4320772" y="5206246"/>
                </a:cubicBezTo>
                <a:cubicBezTo>
                  <a:pt x="4320772" y="5220989"/>
                  <a:pt x="4332693" y="5232784"/>
                  <a:pt x="4347292" y="5232784"/>
                </a:cubicBezTo>
                <a:cubicBezTo>
                  <a:pt x="4361890" y="5232784"/>
                  <a:pt x="4373812" y="5220989"/>
                  <a:pt x="4373812" y="5206246"/>
                </a:cubicBezTo>
                <a:cubicBezTo>
                  <a:pt x="4373812" y="5191504"/>
                  <a:pt x="4361890" y="5179709"/>
                  <a:pt x="4347292" y="5179709"/>
                </a:cubicBezTo>
                <a:close/>
                <a:moveTo>
                  <a:pt x="4626414" y="5179173"/>
                </a:moveTo>
                <a:cubicBezTo>
                  <a:pt x="4624004" y="5179173"/>
                  <a:pt x="4621593" y="5179709"/>
                  <a:pt x="4619181" y="5180513"/>
                </a:cubicBezTo>
                <a:cubicBezTo>
                  <a:pt x="4617440" y="5180246"/>
                  <a:pt x="4615565" y="5179977"/>
                  <a:pt x="4613690" y="5179977"/>
                </a:cubicBezTo>
                <a:cubicBezTo>
                  <a:pt x="4606390" y="5179977"/>
                  <a:pt x="4599760" y="5182959"/>
                  <a:pt x="4594955" y="5187768"/>
                </a:cubicBezTo>
                <a:lnTo>
                  <a:pt x="4587332" y="5206126"/>
                </a:lnTo>
                <a:lnTo>
                  <a:pt x="4579653" y="5187633"/>
                </a:lnTo>
                <a:cubicBezTo>
                  <a:pt x="4574849" y="5182825"/>
                  <a:pt x="4568219" y="5179843"/>
                  <a:pt x="4560919" y="5179843"/>
                </a:cubicBezTo>
                <a:cubicBezTo>
                  <a:pt x="4546320" y="5179843"/>
                  <a:pt x="4534400" y="5191771"/>
                  <a:pt x="4534400" y="5206381"/>
                </a:cubicBezTo>
                <a:cubicBezTo>
                  <a:pt x="4534400" y="5220989"/>
                  <a:pt x="4546320" y="5232917"/>
                  <a:pt x="4560919" y="5232917"/>
                </a:cubicBezTo>
                <a:cubicBezTo>
                  <a:pt x="4568219" y="5232917"/>
                  <a:pt x="4574849" y="5229935"/>
                  <a:pt x="4579653" y="5225127"/>
                </a:cubicBezTo>
                <a:lnTo>
                  <a:pt x="4587274" y="5206775"/>
                </a:lnTo>
                <a:lnTo>
                  <a:pt x="4594270" y="5224473"/>
                </a:lnTo>
                <a:lnTo>
                  <a:pt x="4585162" y="5250743"/>
                </a:lnTo>
                <a:cubicBezTo>
                  <a:pt x="4581412" y="5240557"/>
                  <a:pt x="4571768" y="5233186"/>
                  <a:pt x="4560249" y="5233186"/>
                </a:cubicBezTo>
                <a:cubicBezTo>
                  <a:pt x="4552949" y="5233186"/>
                  <a:pt x="4546320" y="5236168"/>
                  <a:pt x="4541515" y="5240976"/>
                </a:cubicBezTo>
                <a:lnTo>
                  <a:pt x="4533808" y="5259534"/>
                </a:lnTo>
                <a:lnTo>
                  <a:pt x="4526213" y="5241244"/>
                </a:lnTo>
                <a:cubicBezTo>
                  <a:pt x="4521408" y="5236436"/>
                  <a:pt x="4514778" y="5233454"/>
                  <a:pt x="4507478" y="5233454"/>
                </a:cubicBezTo>
                <a:cubicBezTo>
                  <a:pt x="4492880" y="5233454"/>
                  <a:pt x="4480959" y="5245382"/>
                  <a:pt x="4480959" y="5259991"/>
                </a:cubicBezTo>
                <a:cubicBezTo>
                  <a:pt x="4480959" y="5274600"/>
                  <a:pt x="4492880" y="5286528"/>
                  <a:pt x="4507478" y="5286528"/>
                </a:cubicBezTo>
                <a:cubicBezTo>
                  <a:pt x="4514778" y="5286528"/>
                  <a:pt x="4521408" y="5283546"/>
                  <a:pt x="4526213" y="5278738"/>
                </a:cubicBezTo>
                <a:lnTo>
                  <a:pt x="4533920" y="5260180"/>
                </a:lnTo>
                <a:lnTo>
                  <a:pt x="4541515" y="5278470"/>
                </a:lnTo>
                <a:cubicBezTo>
                  <a:pt x="4546320" y="5283278"/>
                  <a:pt x="4552949" y="5286261"/>
                  <a:pt x="4560249" y="5286261"/>
                </a:cubicBezTo>
                <a:cubicBezTo>
                  <a:pt x="4565474" y="5286261"/>
                  <a:pt x="4570294" y="5284786"/>
                  <a:pt x="4574313" y="5282239"/>
                </a:cubicBezTo>
                <a:lnTo>
                  <a:pt x="4571902" y="5289342"/>
                </a:lnTo>
                <a:cubicBezTo>
                  <a:pt x="4568420" y="5287600"/>
                  <a:pt x="4564535" y="5286528"/>
                  <a:pt x="4560383" y="5286528"/>
                </a:cubicBezTo>
                <a:cubicBezTo>
                  <a:pt x="4553084" y="5286528"/>
                  <a:pt x="4546454" y="5289510"/>
                  <a:pt x="4541649" y="5294318"/>
                </a:cubicBezTo>
                <a:lnTo>
                  <a:pt x="4533875" y="5313038"/>
                </a:lnTo>
                <a:lnTo>
                  <a:pt x="4526213" y="5294587"/>
                </a:lnTo>
                <a:cubicBezTo>
                  <a:pt x="4521408" y="5289779"/>
                  <a:pt x="4514778" y="5286797"/>
                  <a:pt x="4507478" y="5286797"/>
                </a:cubicBezTo>
                <a:cubicBezTo>
                  <a:pt x="4492880" y="5286797"/>
                  <a:pt x="4480959" y="5298725"/>
                  <a:pt x="4480959" y="5313333"/>
                </a:cubicBezTo>
                <a:cubicBezTo>
                  <a:pt x="4480959" y="5327942"/>
                  <a:pt x="4492880" y="5339871"/>
                  <a:pt x="4507478" y="5339871"/>
                </a:cubicBezTo>
                <a:cubicBezTo>
                  <a:pt x="4514778" y="5339871"/>
                  <a:pt x="4521408" y="5336889"/>
                  <a:pt x="4526213" y="5332080"/>
                </a:cubicBezTo>
                <a:lnTo>
                  <a:pt x="4533977" y="5313384"/>
                </a:lnTo>
                <a:lnTo>
                  <a:pt x="4539858" y="5329936"/>
                </a:lnTo>
                <a:cubicBezTo>
                  <a:pt x="4543608" y="5334510"/>
                  <a:pt x="4548865" y="5337794"/>
                  <a:pt x="4554892" y="5339066"/>
                </a:cubicBezTo>
                <a:lnTo>
                  <a:pt x="4553553" y="5342819"/>
                </a:lnTo>
                <a:cubicBezTo>
                  <a:pt x="4543374" y="5345767"/>
                  <a:pt x="4535739" y="5355149"/>
                  <a:pt x="4535739" y="5366407"/>
                </a:cubicBezTo>
                <a:cubicBezTo>
                  <a:pt x="4535739" y="5371902"/>
                  <a:pt x="4537481" y="5376862"/>
                  <a:pt x="4540428" y="5380882"/>
                </a:cubicBezTo>
                <a:lnTo>
                  <a:pt x="4530114" y="5411038"/>
                </a:lnTo>
                <a:cubicBezTo>
                  <a:pt x="4526630" y="5401790"/>
                  <a:pt x="4517658" y="5395223"/>
                  <a:pt x="4507212" y="5395223"/>
                </a:cubicBezTo>
                <a:cubicBezTo>
                  <a:pt x="4493550" y="5395223"/>
                  <a:pt x="4482568" y="5406213"/>
                  <a:pt x="4482568" y="5419884"/>
                </a:cubicBezTo>
                <a:cubicBezTo>
                  <a:pt x="4482568" y="5433554"/>
                  <a:pt x="4493550" y="5444545"/>
                  <a:pt x="4507212" y="5444545"/>
                </a:cubicBezTo>
                <a:cubicBezTo>
                  <a:pt x="4511898" y="5444545"/>
                  <a:pt x="4516184" y="5443204"/>
                  <a:pt x="4519934" y="5440926"/>
                </a:cubicBezTo>
                <a:lnTo>
                  <a:pt x="4515917" y="5452453"/>
                </a:lnTo>
                <a:cubicBezTo>
                  <a:pt x="4513238" y="5451381"/>
                  <a:pt x="4510292" y="5450710"/>
                  <a:pt x="4507212" y="5450710"/>
                </a:cubicBezTo>
                <a:cubicBezTo>
                  <a:pt x="4494754" y="5450710"/>
                  <a:pt x="4484710" y="5460762"/>
                  <a:pt x="4484710" y="5473226"/>
                </a:cubicBezTo>
                <a:cubicBezTo>
                  <a:pt x="4484710" y="5483681"/>
                  <a:pt x="4491808" y="5492392"/>
                  <a:pt x="4501317" y="5494939"/>
                </a:cubicBezTo>
                <a:lnTo>
                  <a:pt x="4395642" y="5801724"/>
                </a:lnTo>
                <a:cubicBezTo>
                  <a:pt x="4393633" y="5807354"/>
                  <a:pt x="4394436" y="5813116"/>
                  <a:pt x="4397517" y="5817540"/>
                </a:cubicBezTo>
                <a:cubicBezTo>
                  <a:pt x="4400598" y="5821829"/>
                  <a:pt x="4405554" y="5824241"/>
                  <a:pt x="4411178" y="5824241"/>
                </a:cubicBezTo>
                <a:lnTo>
                  <a:pt x="5193096" y="5824241"/>
                </a:lnTo>
                <a:cubicBezTo>
                  <a:pt x="5198187" y="5824241"/>
                  <a:pt x="5203410" y="5822230"/>
                  <a:pt x="5207696" y="5818612"/>
                </a:cubicBezTo>
                <a:cubicBezTo>
                  <a:pt x="5211982" y="5814993"/>
                  <a:pt x="5214928" y="5810302"/>
                  <a:pt x="5216000" y="5805343"/>
                </a:cubicBezTo>
                <a:lnTo>
                  <a:pt x="5251091" y="5631646"/>
                </a:lnTo>
                <a:lnTo>
                  <a:pt x="5438734" y="5631646"/>
                </a:lnTo>
                <a:cubicBezTo>
                  <a:pt x="5443824" y="5631646"/>
                  <a:pt x="5449048" y="5629769"/>
                  <a:pt x="5453333" y="5626151"/>
                </a:cubicBezTo>
                <a:cubicBezTo>
                  <a:pt x="5457620" y="5622532"/>
                  <a:pt x="5460567" y="5617841"/>
                  <a:pt x="5461638" y="5612882"/>
                </a:cubicBezTo>
                <a:lnTo>
                  <a:pt x="5498604" y="5433153"/>
                </a:lnTo>
                <a:lnTo>
                  <a:pt x="5764200" y="5433153"/>
                </a:lnTo>
                <a:cubicBezTo>
                  <a:pt x="5769422" y="5433153"/>
                  <a:pt x="5774647" y="5431142"/>
                  <a:pt x="5778932" y="5427523"/>
                </a:cubicBezTo>
                <a:cubicBezTo>
                  <a:pt x="5783353" y="5423904"/>
                  <a:pt x="5786299" y="5419079"/>
                  <a:pt x="5787236" y="5414121"/>
                </a:cubicBezTo>
                <a:lnTo>
                  <a:pt x="5829292" y="5198875"/>
                </a:lnTo>
                <a:lnTo>
                  <a:pt x="5828890" y="5199009"/>
                </a:lnTo>
                <a:cubicBezTo>
                  <a:pt x="5829962" y="5193915"/>
                  <a:pt x="5828756" y="5188823"/>
                  <a:pt x="5825676" y="5185070"/>
                </a:cubicBezTo>
                <a:cubicBezTo>
                  <a:pt x="5822596" y="5181318"/>
                  <a:pt x="5817907" y="5179173"/>
                  <a:pt x="5812684" y="5179173"/>
                </a:cubicBezTo>
                <a:close/>
                <a:moveTo>
                  <a:pt x="4987371" y="5136821"/>
                </a:moveTo>
                <a:cubicBezTo>
                  <a:pt x="4978532" y="5136821"/>
                  <a:pt x="4971299" y="5144058"/>
                  <a:pt x="4971299" y="5152904"/>
                </a:cubicBezTo>
                <a:cubicBezTo>
                  <a:pt x="4971299" y="5161749"/>
                  <a:pt x="4978532" y="5168987"/>
                  <a:pt x="4987371" y="5168987"/>
                </a:cubicBezTo>
                <a:cubicBezTo>
                  <a:pt x="4996210" y="5168987"/>
                  <a:pt x="5003443" y="5161749"/>
                  <a:pt x="5003443" y="5152904"/>
                </a:cubicBezTo>
                <a:cubicBezTo>
                  <a:pt x="5003443" y="5144058"/>
                  <a:pt x="4996210" y="5136821"/>
                  <a:pt x="4987371" y="5136821"/>
                </a:cubicBezTo>
                <a:close/>
                <a:moveTo>
                  <a:pt x="4134066" y="5134944"/>
                </a:moveTo>
                <a:cubicBezTo>
                  <a:pt x="4123887" y="5134944"/>
                  <a:pt x="4115716" y="5143254"/>
                  <a:pt x="4115716" y="5153307"/>
                </a:cubicBezTo>
                <a:cubicBezTo>
                  <a:pt x="4115716" y="5163493"/>
                  <a:pt x="4123887" y="5171668"/>
                  <a:pt x="4134066" y="5171668"/>
                </a:cubicBezTo>
                <a:cubicBezTo>
                  <a:pt x="4144245" y="5171668"/>
                  <a:pt x="4152414" y="5163493"/>
                  <a:pt x="4152414" y="5153307"/>
                </a:cubicBezTo>
                <a:cubicBezTo>
                  <a:pt x="4152414" y="5143121"/>
                  <a:pt x="4144245" y="5134944"/>
                  <a:pt x="4134066" y="5134944"/>
                </a:cubicBezTo>
                <a:close/>
                <a:moveTo>
                  <a:pt x="4934064" y="5134677"/>
                </a:moveTo>
                <a:cubicBezTo>
                  <a:pt x="4923886" y="5134677"/>
                  <a:pt x="4915716" y="5142852"/>
                  <a:pt x="4915716" y="5153038"/>
                </a:cubicBezTo>
                <a:cubicBezTo>
                  <a:pt x="4915716" y="5163224"/>
                  <a:pt x="4923886" y="5171399"/>
                  <a:pt x="4934064" y="5171399"/>
                </a:cubicBezTo>
                <a:cubicBezTo>
                  <a:pt x="4944244" y="5171399"/>
                  <a:pt x="4952413" y="5163224"/>
                  <a:pt x="4952413" y="5153038"/>
                </a:cubicBezTo>
                <a:cubicBezTo>
                  <a:pt x="4952413" y="5142852"/>
                  <a:pt x="4944244" y="5134677"/>
                  <a:pt x="4934064" y="5134677"/>
                </a:cubicBezTo>
                <a:close/>
                <a:moveTo>
                  <a:pt x="4187372" y="5132800"/>
                </a:moveTo>
                <a:cubicBezTo>
                  <a:pt x="4175988" y="5132800"/>
                  <a:pt x="4166746" y="5142048"/>
                  <a:pt x="4166746" y="5153307"/>
                </a:cubicBezTo>
                <a:cubicBezTo>
                  <a:pt x="4166746" y="5164565"/>
                  <a:pt x="4175988" y="5173812"/>
                  <a:pt x="4187372" y="5173812"/>
                </a:cubicBezTo>
                <a:cubicBezTo>
                  <a:pt x="4198757" y="5173812"/>
                  <a:pt x="4207999" y="5164565"/>
                  <a:pt x="4207999" y="5153307"/>
                </a:cubicBezTo>
                <a:cubicBezTo>
                  <a:pt x="4207999" y="5142048"/>
                  <a:pt x="4198757" y="5132800"/>
                  <a:pt x="4187372" y="5132800"/>
                </a:cubicBezTo>
                <a:close/>
                <a:moveTo>
                  <a:pt x="4880758" y="5132399"/>
                </a:moveTo>
                <a:cubicBezTo>
                  <a:pt x="4869373" y="5132399"/>
                  <a:pt x="4860132" y="5141646"/>
                  <a:pt x="4860132" y="5152904"/>
                </a:cubicBezTo>
                <a:cubicBezTo>
                  <a:pt x="4860132" y="5164162"/>
                  <a:pt x="4869373" y="5173410"/>
                  <a:pt x="4880758" y="5173410"/>
                </a:cubicBezTo>
                <a:cubicBezTo>
                  <a:pt x="4892143" y="5173410"/>
                  <a:pt x="4901384" y="5164162"/>
                  <a:pt x="4901384" y="5152904"/>
                </a:cubicBezTo>
                <a:cubicBezTo>
                  <a:pt x="4901384" y="5141646"/>
                  <a:pt x="4892143" y="5132399"/>
                  <a:pt x="4880758" y="5132399"/>
                </a:cubicBezTo>
                <a:close/>
                <a:moveTo>
                  <a:pt x="4240678" y="5130790"/>
                </a:moveTo>
                <a:cubicBezTo>
                  <a:pt x="4228222" y="5130790"/>
                  <a:pt x="4218176" y="5140841"/>
                  <a:pt x="4218176" y="5153307"/>
                </a:cubicBezTo>
                <a:cubicBezTo>
                  <a:pt x="4218176" y="5165771"/>
                  <a:pt x="4228222" y="5175823"/>
                  <a:pt x="4240678" y="5175823"/>
                </a:cubicBezTo>
                <a:cubicBezTo>
                  <a:pt x="4253134" y="5175823"/>
                  <a:pt x="4263180" y="5165771"/>
                  <a:pt x="4263180" y="5153307"/>
                </a:cubicBezTo>
                <a:cubicBezTo>
                  <a:pt x="4263180" y="5140841"/>
                  <a:pt x="4253134" y="5130790"/>
                  <a:pt x="4240678" y="5130790"/>
                </a:cubicBezTo>
                <a:close/>
                <a:moveTo>
                  <a:pt x="4827452" y="5130388"/>
                </a:moveTo>
                <a:cubicBezTo>
                  <a:pt x="4814996" y="5130388"/>
                  <a:pt x="4804950" y="5140440"/>
                  <a:pt x="4804950" y="5152904"/>
                </a:cubicBezTo>
                <a:cubicBezTo>
                  <a:pt x="4804950" y="5165368"/>
                  <a:pt x="4814996" y="5175421"/>
                  <a:pt x="4827452" y="5175421"/>
                </a:cubicBezTo>
                <a:cubicBezTo>
                  <a:pt x="4839907" y="5175421"/>
                  <a:pt x="4849952" y="5165368"/>
                  <a:pt x="4849952" y="5152904"/>
                </a:cubicBezTo>
                <a:cubicBezTo>
                  <a:pt x="4849952" y="5140440"/>
                  <a:pt x="4839907" y="5130388"/>
                  <a:pt x="4827452" y="5130388"/>
                </a:cubicBezTo>
                <a:close/>
                <a:moveTo>
                  <a:pt x="4454038" y="5128511"/>
                </a:moveTo>
                <a:cubicBezTo>
                  <a:pt x="4440510" y="5128511"/>
                  <a:pt x="4429394" y="5139502"/>
                  <a:pt x="4429394" y="5153172"/>
                </a:cubicBezTo>
                <a:cubicBezTo>
                  <a:pt x="4429394" y="5166843"/>
                  <a:pt x="4440510" y="5177832"/>
                  <a:pt x="4454038" y="5177832"/>
                </a:cubicBezTo>
                <a:cubicBezTo>
                  <a:pt x="4467566" y="5177832"/>
                  <a:pt x="4478682" y="5166843"/>
                  <a:pt x="4478682" y="5153172"/>
                </a:cubicBezTo>
                <a:cubicBezTo>
                  <a:pt x="4478682" y="5139502"/>
                  <a:pt x="4467700" y="5128511"/>
                  <a:pt x="4454038" y="5128511"/>
                </a:cubicBezTo>
                <a:close/>
                <a:moveTo>
                  <a:pt x="4400598" y="5128511"/>
                </a:moveTo>
                <a:cubicBezTo>
                  <a:pt x="4387070" y="5128511"/>
                  <a:pt x="4375953" y="5139502"/>
                  <a:pt x="4375953" y="5153172"/>
                </a:cubicBezTo>
                <a:cubicBezTo>
                  <a:pt x="4375953" y="5166843"/>
                  <a:pt x="4387070" y="5177832"/>
                  <a:pt x="4400598" y="5177832"/>
                </a:cubicBezTo>
                <a:cubicBezTo>
                  <a:pt x="4414125" y="5177832"/>
                  <a:pt x="4425242" y="5166843"/>
                  <a:pt x="4425242" y="5153172"/>
                </a:cubicBezTo>
                <a:cubicBezTo>
                  <a:pt x="4425242" y="5139502"/>
                  <a:pt x="4414260" y="5128511"/>
                  <a:pt x="4400598" y="5128511"/>
                </a:cubicBezTo>
                <a:close/>
                <a:moveTo>
                  <a:pt x="4293986" y="5128511"/>
                </a:moveTo>
                <a:cubicBezTo>
                  <a:pt x="4280324" y="5128511"/>
                  <a:pt x="4269342" y="5139502"/>
                  <a:pt x="4269342" y="5153172"/>
                </a:cubicBezTo>
                <a:cubicBezTo>
                  <a:pt x="4269342" y="5166843"/>
                  <a:pt x="4280324" y="5177832"/>
                  <a:pt x="4293986" y="5177832"/>
                </a:cubicBezTo>
                <a:cubicBezTo>
                  <a:pt x="4307647" y="5177832"/>
                  <a:pt x="4318629" y="5166843"/>
                  <a:pt x="4318629" y="5153172"/>
                </a:cubicBezTo>
                <a:cubicBezTo>
                  <a:pt x="4318629" y="5139502"/>
                  <a:pt x="4307647" y="5128511"/>
                  <a:pt x="4293986" y="5128511"/>
                </a:cubicBezTo>
                <a:close/>
                <a:moveTo>
                  <a:pt x="4774145" y="5128377"/>
                </a:moveTo>
                <a:cubicBezTo>
                  <a:pt x="4760484" y="5128377"/>
                  <a:pt x="4749501" y="5139368"/>
                  <a:pt x="4749501" y="5153038"/>
                </a:cubicBezTo>
                <a:cubicBezTo>
                  <a:pt x="4749501" y="5166709"/>
                  <a:pt x="4760484" y="5177699"/>
                  <a:pt x="4774145" y="5177699"/>
                </a:cubicBezTo>
                <a:cubicBezTo>
                  <a:pt x="4787806" y="5177699"/>
                  <a:pt x="4798789" y="5166709"/>
                  <a:pt x="4798789" y="5153038"/>
                </a:cubicBezTo>
                <a:cubicBezTo>
                  <a:pt x="4798789" y="5139368"/>
                  <a:pt x="4787806" y="5128377"/>
                  <a:pt x="4774145" y="5128377"/>
                </a:cubicBezTo>
                <a:close/>
                <a:moveTo>
                  <a:pt x="4720838" y="5128243"/>
                </a:moveTo>
                <a:cubicBezTo>
                  <a:pt x="4707310" y="5128243"/>
                  <a:pt x="4696194" y="5139233"/>
                  <a:pt x="4696194" y="5152904"/>
                </a:cubicBezTo>
                <a:cubicBezTo>
                  <a:pt x="4696194" y="5166574"/>
                  <a:pt x="4707310" y="5177565"/>
                  <a:pt x="4720838" y="5177565"/>
                </a:cubicBezTo>
                <a:cubicBezTo>
                  <a:pt x="4734366" y="5177565"/>
                  <a:pt x="4745482" y="5166574"/>
                  <a:pt x="4745482" y="5152904"/>
                </a:cubicBezTo>
                <a:cubicBezTo>
                  <a:pt x="4745482" y="5139233"/>
                  <a:pt x="4734500" y="5128243"/>
                  <a:pt x="4720838" y="5128243"/>
                </a:cubicBezTo>
                <a:close/>
                <a:moveTo>
                  <a:pt x="4667532" y="5128243"/>
                </a:moveTo>
                <a:cubicBezTo>
                  <a:pt x="4654004" y="5128243"/>
                  <a:pt x="4642888" y="5139233"/>
                  <a:pt x="4642888" y="5152904"/>
                </a:cubicBezTo>
                <a:cubicBezTo>
                  <a:pt x="4642888" y="5166574"/>
                  <a:pt x="4654004" y="5177565"/>
                  <a:pt x="4667532" y="5177565"/>
                </a:cubicBezTo>
                <a:cubicBezTo>
                  <a:pt x="4681060" y="5177565"/>
                  <a:pt x="4692176" y="5166574"/>
                  <a:pt x="4692176" y="5152904"/>
                </a:cubicBezTo>
                <a:cubicBezTo>
                  <a:pt x="4692176" y="5139233"/>
                  <a:pt x="4681060" y="5128243"/>
                  <a:pt x="4667532" y="5128243"/>
                </a:cubicBezTo>
                <a:close/>
                <a:moveTo>
                  <a:pt x="4507478" y="5126902"/>
                </a:moveTo>
                <a:cubicBezTo>
                  <a:pt x="4492880" y="5126902"/>
                  <a:pt x="4480959" y="5138832"/>
                  <a:pt x="4480959" y="5153440"/>
                </a:cubicBezTo>
                <a:cubicBezTo>
                  <a:pt x="4480959" y="5168049"/>
                  <a:pt x="4492880" y="5179977"/>
                  <a:pt x="4507478" y="5179977"/>
                </a:cubicBezTo>
                <a:cubicBezTo>
                  <a:pt x="4522078" y="5179977"/>
                  <a:pt x="4533998" y="5168049"/>
                  <a:pt x="4533998" y="5153440"/>
                </a:cubicBezTo>
                <a:cubicBezTo>
                  <a:pt x="4533998" y="5138832"/>
                  <a:pt x="4522078" y="5126902"/>
                  <a:pt x="4507478" y="5126902"/>
                </a:cubicBezTo>
                <a:close/>
                <a:moveTo>
                  <a:pt x="4614226" y="5126635"/>
                </a:moveTo>
                <a:cubicBezTo>
                  <a:pt x="4599627" y="5126635"/>
                  <a:pt x="4587706" y="5138563"/>
                  <a:pt x="4587706" y="5153172"/>
                </a:cubicBezTo>
                <a:cubicBezTo>
                  <a:pt x="4587706" y="5167780"/>
                  <a:pt x="4599627" y="5179709"/>
                  <a:pt x="4614226" y="5179709"/>
                </a:cubicBezTo>
                <a:cubicBezTo>
                  <a:pt x="4628824" y="5179709"/>
                  <a:pt x="4640745" y="5167780"/>
                  <a:pt x="4640745" y="5153172"/>
                </a:cubicBezTo>
                <a:cubicBezTo>
                  <a:pt x="4640745" y="5138563"/>
                  <a:pt x="4628824" y="5126635"/>
                  <a:pt x="4614226" y="5126635"/>
                </a:cubicBezTo>
                <a:close/>
                <a:moveTo>
                  <a:pt x="4560919" y="5126635"/>
                </a:moveTo>
                <a:cubicBezTo>
                  <a:pt x="4546320" y="5126635"/>
                  <a:pt x="4534400" y="5138563"/>
                  <a:pt x="4534400" y="5153172"/>
                </a:cubicBezTo>
                <a:cubicBezTo>
                  <a:pt x="4534400" y="5167780"/>
                  <a:pt x="4546320" y="5179709"/>
                  <a:pt x="4560919" y="5179709"/>
                </a:cubicBezTo>
                <a:cubicBezTo>
                  <a:pt x="4575519" y="5179709"/>
                  <a:pt x="4587438" y="5167780"/>
                  <a:pt x="4587438" y="5153172"/>
                </a:cubicBezTo>
                <a:cubicBezTo>
                  <a:pt x="4587438" y="5138563"/>
                  <a:pt x="4575519" y="5126635"/>
                  <a:pt x="4560919" y="5126635"/>
                </a:cubicBezTo>
                <a:close/>
                <a:moveTo>
                  <a:pt x="4347292" y="5126501"/>
                </a:moveTo>
                <a:cubicBezTo>
                  <a:pt x="4332693" y="5126501"/>
                  <a:pt x="4320772" y="5138296"/>
                  <a:pt x="4320772" y="5153038"/>
                </a:cubicBezTo>
                <a:cubicBezTo>
                  <a:pt x="4320772" y="5167780"/>
                  <a:pt x="4332693" y="5179576"/>
                  <a:pt x="4347292" y="5179576"/>
                </a:cubicBezTo>
                <a:cubicBezTo>
                  <a:pt x="4361890" y="5179576"/>
                  <a:pt x="4373812" y="5167780"/>
                  <a:pt x="4373812" y="5153038"/>
                </a:cubicBezTo>
                <a:cubicBezTo>
                  <a:pt x="4373812" y="5138296"/>
                  <a:pt x="4361890" y="5126501"/>
                  <a:pt x="4347292" y="5126501"/>
                </a:cubicBezTo>
                <a:close/>
                <a:moveTo>
                  <a:pt x="5093984" y="5088705"/>
                </a:moveTo>
                <a:cubicBezTo>
                  <a:pt x="5087956" y="5088705"/>
                  <a:pt x="5083136" y="5093530"/>
                  <a:pt x="5083136" y="5099561"/>
                </a:cubicBezTo>
                <a:cubicBezTo>
                  <a:pt x="5083136" y="5105593"/>
                  <a:pt x="5087956" y="5110418"/>
                  <a:pt x="5093984" y="5110418"/>
                </a:cubicBezTo>
                <a:cubicBezTo>
                  <a:pt x="5100011" y="5110418"/>
                  <a:pt x="5104833" y="5105593"/>
                  <a:pt x="5104833" y="5099561"/>
                </a:cubicBezTo>
                <a:cubicBezTo>
                  <a:pt x="5104833" y="5093530"/>
                  <a:pt x="5100011" y="5088705"/>
                  <a:pt x="5093984" y="5088705"/>
                </a:cubicBezTo>
                <a:close/>
                <a:moveTo>
                  <a:pt x="4027319" y="5086695"/>
                </a:moveTo>
                <a:cubicBezTo>
                  <a:pt x="4019952" y="5086695"/>
                  <a:pt x="4014058" y="5092592"/>
                  <a:pt x="4014058" y="5099963"/>
                </a:cubicBezTo>
                <a:cubicBezTo>
                  <a:pt x="4014058" y="5107335"/>
                  <a:pt x="4019952" y="5113232"/>
                  <a:pt x="4027319" y="5113232"/>
                </a:cubicBezTo>
                <a:cubicBezTo>
                  <a:pt x="4034685" y="5113232"/>
                  <a:pt x="4040578" y="5107335"/>
                  <a:pt x="4040578" y="5099963"/>
                </a:cubicBezTo>
                <a:cubicBezTo>
                  <a:pt x="4040578" y="5092592"/>
                  <a:pt x="4034685" y="5086695"/>
                  <a:pt x="4027319" y="5086695"/>
                </a:cubicBezTo>
                <a:close/>
                <a:moveTo>
                  <a:pt x="5040678" y="5086158"/>
                </a:moveTo>
                <a:cubicBezTo>
                  <a:pt x="5033312" y="5086158"/>
                  <a:pt x="5027284" y="5092191"/>
                  <a:pt x="5027284" y="5099561"/>
                </a:cubicBezTo>
                <a:cubicBezTo>
                  <a:pt x="5027284" y="5106933"/>
                  <a:pt x="5033312" y="5112964"/>
                  <a:pt x="5040678" y="5112964"/>
                </a:cubicBezTo>
                <a:cubicBezTo>
                  <a:pt x="5048044" y="5112964"/>
                  <a:pt x="5054070" y="5106933"/>
                  <a:pt x="5054070" y="5099561"/>
                </a:cubicBezTo>
                <a:cubicBezTo>
                  <a:pt x="5054070" y="5092191"/>
                  <a:pt x="5048044" y="5086158"/>
                  <a:pt x="5040678" y="5086158"/>
                </a:cubicBezTo>
                <a:close/>
                <a:moveTo>
                  <a:pt x="4080626" y="5084149"/>
                </a:moveTo>
                <a:cubicBezTo>
                  <a:pt x="4071920" y="5084149"/>
                  <a:pt x="4064821" y="5091252"/>
                  <a:pt x="4064821" y="5099963"/>
                </a:cubicBezTo>
                <a:cubicBezTo>
                  <a:pt x="4064821" y="5108676"/>
                  <a:pt x="4071920" y="5115779"/>
                  <a:pt x="4080626" y="5115779"/>
                </a:cubicBezTo>
                <a:cubicBezTo>
                  <a:pt x="4089331" y="5115779"/>
                  <a:pt x="4096430" y="5108676"/>
                  <a:pt x="4096430" y="5099963"/>
                </a:cubicBezTo>
                <a:cubicBezTo>
                  <a:pt x="4096430" y="5091252"/>
                  <a:pt x="4089331" y="5084149"/>
                  <a:pt x="4080626" y="5084149"/>
                </a:cubicBezTo>
                <a:close/>
                <a:moveTo>
                  <a:pt x="4987371" y="5083747"/>
                </a:moveTo>
                <a:cubicBezTo>
                  <a:pt x="4978666" y="5083747"/>
                  <a:pt x="4971566" y="5090850"/>
                  <a:pt x="4971566" y="5099561"/>
                </a:cubicBezTo>
                <a:cubicBezTo>
                  <a:pt x="4971566" y="5108274"/>
                  <a:pt x="4978666" y="5115377"/>
                  <a:pt x="4987371" y="5115377"/>
                </a:cubicBezTo>
                <a:cubicBezTo>
                  <a:pt x="4996077" y="5115377"/>
                  <a:pt x="5003176" y="5108274"/>
                  <a:pt x="5003176" y="5099561"/>
                </a:cubicBezTo>
                <a:cubicBezTo>
                  <a:pt x="5003176" y="5090850"/>
                  <a:pt x="4996077" y="5083747"/>
                  <a:pt x="4987371" y="5083747"/>
                </a:cubicBezTo>
                <a:close/>
                <a:moveTo>
                  <a:pt x="4134066" y="5081871"/>
                </a:moveTo>
                <a:cubicBezTo>
                  <a:pt x="4124154" y="5081871"/>
                  <a:pt x="4116118" y="5089911"/>
                  <a:pt x="4116118" y="5099830"/>
                </a:cubicBezTo>
                <a:cubicBezTo>
                  <a:pt x="4116118" y="5109747"/>
                  <a:pt x="4124154" y="5117789"/>
                  <a:pt x="4134066" y="5117789"/>
                </a:cubicBezTo>
                <a:cubicBezTo>
                  <a:pt x="4143977" y="5117789"/>
                  <a:pt x="4152013" y="5109747"/>
                  <a:pt x="4152013" y="5099830"/>
                </a:cubicBezTo>
                <a:cubicBezTo>
                  <a:pt x="4152013" y="5089911"/>
                  <a:pt x="4143977" y="5081871"/>
                  <a:pt x="4134066" y="5081871"/>
                </a:cubicBezTo>
                <a:close/>
                <a:moveTo>
                  <a:pt x="4934064" y="5081602"/>
                </a:moveTo>
                <a:cubicBezTo>
                  <a:pt x="4924153" y="5081602"/>
                  <a:pt x="4916117" y="5089644"/>
                  <a:pt x="4916117" y="5099561"/>
                </a:cubicBezTo>
                <a:cubicBezTo>
                  <a:pt x="4916117" y="5109480"/>
                  <a:pt x="4924153" y="5117521"/>
                  <a:pt x="4934064" y="5117521"/>
                </a:cubicBezTo>
                <a:cubicBezTo>
                  <a:pt x="4943976" y="5117521"/>
                  <a:pt x="4952012" y="5109480"/>
                  <a:pt x="4952012" y="5099561"/>
                </a:cubicBezTo>
                <a:cubicBezTo>
                  <a:pt x="4952012" y="5089644"/>
                  <a:pt x="4943976" y="5081602"/>
                  <a:pt x="4934064" y="5081602"/>
                </a:cubicBezTo>
                <a:close/>
                <a:moveTo>
                  <a:pt x="4187372" y="5079725"/>
                </a:moveTo>
                <a:cubicBezTo>
                  <a:pt x="4176121" y="5079725"/>
                  <a:pt x="4167148" y="5088705"/>
                  <a:pt x="4167148" y="5099830"/>
                </a:cubicBezTo>
                <a:cubicBezTo>
                  <a:pt x="4167148" y="5110954"/>
                  <a:pt x="4176121" y="5119933"/>
                  <a:pt x="4187372" y="5119933"/>
                </a:cubicBezTo>
                <a:cubicBezTo>
                  <a:pt x="4198622" y="5119933"/>
                  <a:pt x="4207596" y="5110954"/>
                  <a:pt x="4207596" y="5099830"/>
                </a:cubicBezTo>
                <a:cubicBezTo>
                  <a:pt x="4207596" y="5088705"/>
                  <a:pt x="4198488" y="5079725"/>
                  <a:pt x="4187372" y="5079725"/>
                </a:cubicBezTo>
                <a:close/>
                <a:moveTo>
                  <a:pt x="4880758" y="5079458"/>
                </a:moveTo>
                <a:cubicBezTo>
                  <a:pt x="4869507" y="5079458"/>
                  <a:pt x="4860534" y="5088438"/>
                  <a:pt x="4860534" y="5099561"/>
                </a:cubicBezTo>
                <a:cubicBezTo>
                  <a:pt x="4860534" y="5110686"/>
                  <a:pt x="4869507" y="5119666"/>
                  <a:pt x="4880758" y="5119666"/>
                </a:cubicBezTo>
                <a:cubicBezTo>
                  <a:pt x="4892008" y="5119666"/>
                  <a:pt x="4900982" y="5110686"/>
                  <a:pt x="4900982" y="5099561"/>
                </a:cubicBezTo>
                <a:cubicBezTo>
                  <a:pt x="4900982" y="5088438"/>
                  <a:pt x="4891874" y="5079458"/>
                  <a:pt x="4880758" y="5079458"/>
                </a:cubicBezTo>
                <a:close/>
                <a:moveTo>
                  <a:pt x="4240678" y="5077581"/>
                </a:moveTo>
                <a:cubicBezTo>
                  <a:pt x="4228357" y="5077581"/>
                  <a:pt x="4218445" y="5087499"/>
                  <a:pt x="4218445" y="5099830"/>
                </a:cubicBezTo>
                <a:cubicBezTo>
                  <a:pt x="4218445" y="5112160"/>
                  <a:pt x="4228357" y="5122079"/>
                  <a:pt x="4240678" y="5122079"/>
                </a:cubicBezTo>
                <a:cubicBezTo>
                  <a:pt x="4253000" y="5122079"/>
                  <a:pt x="4262911" y="5112160"/>
                  <a:pt x="4262911" y="5099830"/>
                </a:cubicBezTo>
                <a:cubicBezTo>
                  <a:pt x="4262911" y="5087499"/>
                  <a:pt x="4253000" y="5077581"/>
                  <a:pt x="4240678" y="5077581"/>
                </a:cubicBezTo>
                <a:close/>
                <a:moveTo>
                  <a:pt x="4827452" y="5077313"/>
                </a:moveTo>
                <a:cubicBezTo>
                  <a:pt x="4815130" y="5077313"/>
                  <a:pt x="4805218" y="5087231"/>
                  <a:pt x="4805218" y="5099561"/>
                </a:cubicBezTo>
                <a:cubicBezTo>
                  <a:pt x="4805218" y="5111891"/>
                  <a:pt x="4815130" y="5121810"/>
                  <a:pt x="4827452" y="5121810"/>
                </a:cubicBezTo>
                <a:cubicBezTo>
                  <a:pt x="4839774" y="5121810"/>
                  <a:pt x="4849685" y="5111891"/>
                  <a:pt x="4849685" y="5099561"/>
                </a:cubicBezTo>
                <a:cubicBezTo>
                  <a:pt x="4849685" y="5087231"/>
                  <a:pt x="4839774" y="5077313"/>
                  <a:pt x="4827452" y="5077313"/>
                </a:cubicBezTo>
                <a:close/>
                <a:moveTo>
                  <a:pt x="4293986" y="5075705"/>
                </a:moveTo>
                <a:cubicBezTo>
                  <a:pt x="4280725" y="5075705"/>
                  <a:pt x="4269876" y="5086561"/>
                  <a:pt x="4269876" y="5099830"/>
                </a:cubicBezTo>
                <a:cubicBezTo>
                  <a:pt x="4269876" y="5113099"/>
                  <a:pt x="4280725" y="5123955"/>
                  <a:pt x="4293986" y="5123955"/>
                </a:cubicBezTo>
                <a:cubicBezTo>
                  <a:pt x="4307244" y="5123955"/>
                  <a:pt x="4318093" y="5113099"/>
                  <a:pt x="4318093" y="5099830"/>
                </a:cubicBezTo>
                <a:cubicBezTo>
                  <a:pt x="4318093" y="5086561"/>
                  <a:pt x="4307378" y="5075705"/>
                  <a:pt x="4293986" y="5075705"/>
                </a:cubicBezTo>
                <a:close/>
                <a:moveTo>
                  <a:pt x="4774145" y="5075571"/>
                </a:moveTo>
                <a:cubicBezTo>
                  <a:pt x="4760886" y="5075571"/>
                  <a:pt x="4750037" y="5086427"/>
                  <a:pt x="4750037" y="5099696"/>
                </a:cubicBezTo>
                <a:cubicBezTo>
                  <a:pt x="4750037" y="5112964"/>
                  <a:pt x="4760886" y="5123821"/>
                  <a:pt x="4774145" y="5123821"/>
                </a:cubicBezTo>
                <a:cubicBezTo>
                  <a:pt x="4787404" y="5123821"/>
                  <a:pt x="4798253" y="5112964"/>
                  <a:pt x="4798253" y="5099696"/>
                </a:cubicBezTo>
                <a:cubicBezTo>
                  <a:pt x="4798253" y="5086427"/>
                  <a:pt x="4787539" y="5075571"/>
                  <a:pt x="4774145" y="5075571"/>
                </a:cubicBezTo>
                <a:close/>
                <a:moveTo>
                  <a:pt x="4454038" y="5075169"/>
                </a:moveTo>
                <a:cubicBezTo>
                  <a:pt x="4440510" y="5075169"/>
                  <a:pt x="4429394" y="5086158"/>
                  <a:pt x="4429394" y="5099830"/>
                </a:cubicBezTo>
                <a:cubicBezTo>
                  <a:pt x="4429394" y="5113500"/>
                  <a:pt x="4440510" y="5124491"/>
                  <a:pt x="4454038" y="5124491"/>
                </a:cubicBezTo>
                <a:cubicBezTo>
                  <a:pt x="4467566" y="5124491"/>
                  <a:pt x="4478682" y="5113500"/>
                  <a:pt x="4478682" y="5099830"/>
                </a:cubicBezTo>
                <a:cubicBezTo>
                  <a:pt x="4478682" y="5086158"/>
                  <a:pt x="4467700" y="5075169"/>
                  <a:pt x="4454038" y="5075169"/>
                </a:cubicBezTo>
                <a:close/>
                <a:moveTo>
                  <a:pt x="4400598" y="5075169"/>
                </a:moveTo>
                <a:cubicBezTo>
                  <a:pt x="4387070" y="5075169"/>
                  <a:pt x="4375953" y="5086158"/>
                  <a:pt x="4375953" y="5099830"/>
                </a:cubicBezTo>
                <a:cubicBezTo>
                  <a:pt x="4375953" y="5113500"/>
                  <a:pt x="4387070" y="5124491"/>
                  <a:pt x="4400598" y="5124491"/>
                </a:cubicBezTo>
                <a:cubicBezTo>
                  <a:pt x="4414125" y="5124491"/>
                  <a:pt x="4425242" y="5113500"/>
                  <a:pt x="4425242" y="5099830"/>
                </a:cubicBezTo>
                <a:cubicBezTo>
                  <a:pt x="4425242" y="5086158"/>
                  <a:pt x="4414260" y="5075169"/>
                  <a:pt x="4400598" y="5075169"/>
                </a:cubicBezTo>
                <a:close/>
                <a:moveTo>
                  <a:pt x="4720838" y="5074900"/>
                </a:moveTo>
                <a:cubicBezTo>
                  <a:pt x="4707310" y="5074900"/>
                  <a:pt x="4696194" y="5085891"/>
                  <a:pt x="4696194" y="5099561"/>
                </a:cubicBezTo>
                <a:cubicBezTo>
                  <a:pt x="4696194" y="5113232"/>
                  <a:pt x="4707310" y="5124222"/>
                  <a:pt x="4720838" y="5124222"/>
                </a:cubicBezTo>
                <a:cubicBezTo>
                  <a:pt x="4734366" y="5124222"/>
                  <a:pt x="4745482" y="5113232"/>
                  <a:pt x="4745482" y="5099561"/>
                </a:cubicBezTo>
                <a:cubicBezTo>
                  <a:pt x="4745482" y="5085891"/>
                  <a:pt x="4734500" y="5074900"/>
                  <a:pt x="4720838" y="5074900"/>
                </a:cubicBezTo>
                <a:close/>
                <a:moveTo>
                  <a:pt x="4667532" y="5074900"/>
                </a:moveTo>
                <a:cubicBezTo>
                  <a:pt x="4654004" y="5074900"/>
                  <a:pt x="4642888" y="5085891"/>
                  <a:pt x="4642888" y="5099561"/>
                </a:cubicBezTo>
                <a:cubicBezTo>
                  <a:pt x="4642888" y="5113232"/>
                  <a:pt x="4653870" y="5124222"/>
                  <a:pt x="4667532" y="5124222"/>
                </a:cubicBezTo>
                <a:cubicBezTo>
                  <a:pt x="4681060" y="5124222"/>
                  <a:pt x="4692176" y="5113232"/>
                  <a:pt x="4692176" y="5099561"/>
                </a:cubicBezTo>
                <a:cubicBezTo>
                  <a:pt x="4692176" y="5085891"/>
                  <a:pt x="4681060" y="5074900"/>
                  <a:pt x="4667532" y="5074900"/>
                </a:cubicBezTo>
                <a:close/>
                <a:moveTo>
                  <a:pt x="4347292" y="5073962"/>
                </a:moveTo>
                <a:cubicBezTo>
                  <a:pt x="4332960" y="5073962"/>
                  <a:pt x="4321442" y="5085489"/>
                  <a:pt x="4321442" y="5099830"/>
                </a:cubicBezTo>
                <a:cubicBezTo>
                  <a:pt x="4321442" y="5114170"/>
                  <a:pt x="4332960" y="5125697"/>
                  <a:pt x="4347292" y="5125697"/>
                </a:cubicBezTo>
                <a:cubicBezTo>
                  <a:pt x="4361623" y="5125697"/>
                  <a:pt x="4373142" y="5114170"/>
                  <a:pt x="4373142" y="5099830"/>
                </a:cubicBezTo>
                <a:cubicBezTo>
                  <a:pt x="4373142" y="5085489"/>
                  <a:pt x="4361623" y="5073962"/>
                  <a:pt x="4347292" y="5073962"/>
                </a:cubicBezTo>
                <a:close/>
                <a:moveTo>
                  <a:pt x="4507478" y="5073561"/>
                </a:moveTo>
                <a:cubicBezTo>
                  <a:pt x="4492880" y="5073561"/>
                  <a:pt x="4480959" y="5085489"/>
                  <a:pt x="4480959" y="5100097"/>
                </a:cubicBezTo>
                <a:cubicBezTo>
                  <a:pt x="4480959" y="5114707"/>
                  <a:pt x="4492880" y="5126635"/>
                  <a:pt x="4507478" y="5126635"/>
                </a:cubicBezTo>
                <a:cubicBezTo>
                  <a:pt x="4522078" y="5126635"/>
                  <a:pt x="4533998" y="5114707"/>
                  <a:pt x="4533998" y="5100097"/>
                </a:cubicBezTo>
                <a:cubicBezTo>
                  <a:pt x="4533998" y="5085489"/>
                  <a:pt x="4522078" y="5073561"/>
                  <a:pt x="4507478" y="5073561"/>
                </a:cubicBezTo>
                <a:close/>
                <a:moveTo>
                  <a:pt x="4614226" y="5073292"/>
                </a:moveTo>
                <a:cubicBezTo>
                  <a:pt x="4599627" y="5073292"/>
                  <a:pt x="4587706" y="5085221"/>
                  <a:pt x="4587706" y="5099830"/>
                </a:cubicBezTo>
                <a:cubicBezTo>
                  <a:pt x="4587706" y="5114438"/>
                  <a:pt x="4599627" y="5126366"/>
                  <a:pt x="4614226" y="5126366"/>
                </a:cubicBezTo>
                <a:cubicBezTo>
                  <a:pt x="4628824" y="5126366"/>
                  <a:pt x="4640745" y="5114438"/>
                  <a:pt x="4640745" y="5099830"/>
                </a:cubicBezTo>
                <a:cubicBezTo>
                  <a:pt x="4640745" y="5085221"/>
                  <a:pt x="4628824" y="5073292"/>
                  <a:pt x="4614226" y="5073292"/>
                </a:cubicBezTo>
                <a:close/>
                <a:moveTo>
                  <a:pt x="4560919" y="5073292"/>
                </a:moveTo>
                <a:cubicBezTo>
                  <a:pt x="4546320" y="5073292"/>
                  <a:pt x="4534400" y="5085221"/>
                  <a:pt x="4534400" y="5099830"/>
                </a:cubicBezTo>
                <a:cubicBezTo>
                  <a:pt x="4534400" y="5114438"/>
                  <a:pt x="4546320" y="5126366"/>
                  <a:pt x="4560919" y="5126366"/>
                </a:cubicBezTo>
                <a:cubicBezTo>
                  <a:pt x="4575519" y="5126366"/>
                  <a:pt x="4587438" y="5114438"/>
                  <a:pt x="4587438" y="5099830"/>
                </a:cubicBezTo>
                <a:cubicBezTo>
                  <a:pt x="4587438" y="5085221"/>
                  <a:pt x="4575519" y="5073292"/>
                  <a:pt x="4560919" y="5073292"/>
                </a:cubicBezTo>
                <a:close/>
                <a:moveTo>
                  <a:pt x="5147290" y="5038445"/>
                </a:moveTo>
                <a:cubicBezTo>
                  <a:pt x="5142871" y="5038445"/>
                  <a:pt x="5139388" y="5041797"/>
                  <a:pt x="5139388" y="5046219"/>
                </a:cubicBezTo>
                <a:cubicBezTo>
                  <a:pt x="5139388" y="5050642"/>
                  <a:pt x="5142871" y="5054127"/>
                  <a:pt x="5147290" y="5054127"/>
                </a:cubicBezTo>
                <a:cubicBezTo>
                  <a:pt x="5151710" y="5054127"/>
                  <a:pt x="5155193" y="5050508"/>
                  <a:pt x="5155193" y="5046219"/>
                </a:cubicBezTo>
                <a:cubicBezTo>
                  <a:pt x="5155193" y="5041931"/>
                  <a:pt x="5151576" y="5038445"/>
                  <a:pt x="5147290" y="5038445"/>
                </a:cubicBezTo>
                <a:close/>
                <a:moveTo>
                  <a:pt x="3974012" y="5036033"/>
                </a:moveTo>
                <a:cubicBezTo>
                  <a:pt x="3968253" y="5036033"/>
                  <a:pt x="3963565" y="5040725"/>
                  <a:pt x="3963565" y="5046487"/>
                </a:cubicBezTo>
                <a:cubicBezTo>
                  <a:pt x="3963565" y="5052250"/>
                  <a:pt x="3968253" y="5056941"/>
                  <a:pt x="3974012" y="5056941"/>
                </a:cubicBezTo>
                <a:cubicBezTo>
                  <a:pt x="3979772" y="5056941"/>
                  <a:pt x="3984459" y="5052250"/>
                  <a:pt x="3984459" y="5046487"/>
                </a:cubicBezTo>
                <a:cubicBezTo>
                  <a:pt x="3984459" y="5040725"/>
                  <a:pt x="3979772" y="5036033"/>
                  <a:pt x="3974012" y="5036033"/>
                </a:cubicBezTo>
                <a:close/>
                <a:moveTo>
                  <a:pt x="5093984" y="5035900"/>
                </a:moveTo>
                <a:cubicBezTo>
                  <a:pt x="5088225" y="5035900"/>
                  <a:pt x="5083536" y="5040590"/>
                  <a:pt x="5083536" y="5046353"/>
                </a:cubicBezTo>
                <a:cubicBezTo>
                  <a:pt x="5083536" y="5052116"/>
                  <a:pt x="5088225" y="5056808"/>
                  <a:pt x="5093984" y="5056808"/>
                </a:cubicBezTo>
                <a:cubicBezTo>
                  <a:pt x="5099744" y="5056808"/>
                  <a:pt x="5104430" y="5052116"/>
                  <a:pt x="5104430" y="5046353"/>
                </a:cubicBezTo>
                <a:cubicBezTo>
                  <a:pt x="5104430" y="5040590"/>
                  <a:pt x="5099744" y="5035900"/>
                  <a:pt x="5093984" y="5035900"/>
                </a:cubicBezTo>
                <a:close/>
                <a:moveTo>
                  <a:pt x="4027453" y="5033620"/>
                </a:moveTo>
                <a:cubicBezTo>
                  <a:pt x="4020220" y="5033620"/>
                  <a:pt x="4014461" y="5039384"/>
                  <a:pt x="4014461" y="5046622"/>
                </a:cubicBezTo>
                <a:cubicBezTo>
                  <a:pt x="4014461" y="5053858"/>
                  <a:pt x="4020220" y="5059622"/>
                  <a:pt x="4027453" y="5059622"/>
                </a:cubicBezTo>
                <a:cubicBezTo>
                  <a:pt x="4034685" y="5059622"/>
                  <a:pt x="4040444" y="5053858"/>
                  <a:pt x="4040444" y="5046622"/>
                </a:cubicBezTo>
                <a:cubicBezTo>
                  <a:pt x="4040444" y="5039384"/>
                  <a:pt x="4034552" y="5033620"/>
                  <a:pt x="4027453" y="5033620"/>
                </a:cubicBezTo>
                <a:close/>
                <a:moveTo>
                  <a:pt x="5040678" y="5033353"/>
                </a:moveTo>
                <a:cubicBezTo>
                  <a:pt x="5033445" y="5033353"/>
                  <a:pt x="5027686" y="5039116"/>
                  <a:pt x="5027686" y="5046353"/>
                </a:cubicBezTo>
                <a:cubicBezTo>
                  <a:pt x="5027686" y="5053591"/>
                  <a:pt x="5033445" y="5059353"/>
                  <a:pt x="5040678" y="5059353"/>
                </a:cubicBezTo>
                <a:cubicBezTo>
                  <a:pt x="5047910" y="5059353"/>
                  <a:pt x="5053670" y="5053591"/>
                  <a:pt x="5053670" y="5046353"/>
                </a:cubicBezTo>
                <a:cubicBezTo>
                  <a:pt x="5053670" y="5039116"/>
                  <a:pt x="5047776" y="5033353"/>
                  <a:pt x="5040678" y="5033353"/>
                </a:cubicBezTo>
                <a:close/>
                <a:moveTo>
                  <a:pt x="4080759" y="5031342"/>
                </a:moveTo>
                <a:cubicBezTo>
                  <a:pt x="4072321" y="5031342"/>
                  <a:pt x="4065491" y="5038178"/>
                  <a:pt x="4065491" y="5046487"/>
                </a:cubicBezTo>
                <a:cubicBezTo>
                  <a:pt x="4065491" y="5054797"/>
                  <a:pt x="4072454" y="5061633"/>
                  <a:pt x="4080759" y="5061633"/>
                </a:cubicBezTo>
                <a:cubicBezTo>
                  <a:pt x="4089062" y="5061633"/>
                  <a:pt x="4095894" y="5054797"/>
                  <a:pt x="4095894" y="5046487"/>
                </a:cubicBezTo>
                <a:cubicBezTo>
                  <a:pt x="4095894" y="5038178"/>
                  <a:pt x="4089198" y="5031342"/>
                  <a:pt x="4080759" y="5031342"/>
                </a:cubicBezTo>
                <a:close/>
                <a:moveTo>
                  <a:pt x="4987371" y="5031075"/>
                </a:moveTo>
                <a:cubicBezTo>
                  <a:pt x="4979066" y="5031075"/>
                  <a:pt x="4972236" y="5037910"/>
                  <a:pt x="4972236" y="5046219"/>
                </a:cubicBezTo>
                <a:cubicBezTo>
                  <a:pt x="4972236" y="5054528"/>
                  <a:pt x="4978933" y="5061364"/>
                  <a:pt x="4987371" y="5061364"/>
                </a:cubicBezTo>
                <a:cubicBezTo>
                  <a:pt x="4995810" y="5061364"/>
                  <a:pt x="5002640" y="5054528"/>
                  <a:pt x="5002640" y="5046219"/>
                </a:cubicBezTo>
                <a:cubicBezTo>
                  <a:pt x="5002640" y="5037910"/>
                  <a:pt x="4995810" y="5031075"/>
                  <a:pt x="4987371" y="5031075"/>
                </a:cubicBezTo>
                <a:close/>
                <a:moveTo>
                  <a:pt x="4134066" y="5029198"/>
                </a:moveTo>
                <a:cubicBezTo>
                  <a:pt x="4124422" y="5029198"/>
                  <a:pt x="4116654" y="5036837"/>
                  <a:pt x="4116654" y="5046487"/>
                </a:cubicBezTo>
                <a:cubicBezTo>
                  <a:pt x="4116654" y="5056137"/>
                  <a:pt x="4124422" y="5063911"/>
                  <a:pt x="4134066" y="5063911"/>
                </a:cubicBezTo>
                <a:cubicBezTo>
                  <a:pt x="4143708" y="5063911"/>
                  <a:pt x="4151477" y="5056003"/>
                  <a:pt x="4151477" y="5046487"/>
                </a:cubicBezTo>
                <a:cubicBezTo>
                  <a:pt x="4151477" y="5036972"/>
                  <a:pt x="4143708" y="5029198"/>
                  <a:pt x="4134066" y="5029198"/>
                </a:cubicBezTo>
                <a:close/>
                <a:moveTo>
                  <a:pt x="4934064" y="5028662"/>
                </a:moveTo>
                <a:cubicBezTo>
                  <a:pt x="4924422" y="5028662"/>
                  <a:pt x="4916520" y="5036569"/>
                  <a:pt x="4916520" y="5046219"/>
                </a:cubicBezTo>
                <a:cubicBezTo>
                  <a:pt x="4916520" y="5055869"/>
                  <a:pt x="4924422" y="5063777"/>
                  <a:pt x="4934064" y="5063777"/>
                </a:cubicBezTo>
                <a:cubicBezTo>
                  <a:pt x="4943708" y="5063777"/>
                  <a:pt x="4951610" y="5055869"/>
                  <a:pt x="4951610" y="5046219"/>
                </a:cubicBezTo>
                <a:cubicBezTo>
                  <a:pt x="4951610" y="5036569"/>
                  <a:pt x="4943708" y="5028662"/>
                  <a:pt x="4934064" y="5028662"/>
                </a:cubicBezTo>
                <a:close/>
                <a:moveTo>
                  <a:pt x="4187372" y="5026920"/>
                </a:moveTo>
                <a:cubicBezTo>
                  <a:pt x="4176657" y="5026920"/>
                  <a:pt x="4167818" y="5035631"/>
                  <a:pt x="4167818" y="5046487"/>
                </a:cubicBezTo>
                <a:cubicBezTo>
                  <a:pt x="4167818" y="5057344"/>
                  <a:pt x="4176657" y="5066055"/>
                  <a:pt x="4187372" y="5066055"/>
                </a:cubicBezTo>
                <a:cubicBezTo>
                  <a:pt x="4198088" y="5066055"/>
                  <a:pt x="4206926" y="5057344"/>
                  <a:pt x="4206926" y="5046487"/>
                </a:cubicBezTo>
                <a:cubicBezTo>
                  <a:pt x="4206926" y="5035631"/>
                  <a:pt x="4198221" y="5026920"/>
                  <a:pt x="4187372" y="5026920"/>
                </a:cubicBezTo>
                <a:close/>
                <a:moveTo>
                  <a:pt x="4880758" y="5026651"/>
                </a:moveTo>
                <a:cubicBezTo>
                  <a:pt x="4870043" y="5026651"/>
                  <a:pt x="4861204" y="5035364"/>
                  <a:pt x="4861204" y="5046219"/>
                </a:cubicBezTo>
                <a:cubicBezTo>
                  <a:pt x="4861204" y="5057075"/>
                  <a:pt x="4870043" y="5065786"/>
                  <a:pt x="4880758" y="5065786"/>
                </a:cubicBezTo>
                <a:cubicBezTo>
                  <a:pt x="4891473" y="5065786"/>
                  <a:pt x="4900312" y="5057075"/>
                  <a:pt x="4900312" y="5046219"/>
                </a:cubicBezTo>
                <a:cubicBezTo>
                  <a:pt x="4900312" y="5035364"/>
                  <a:pt x="4891607" y="5026651"/>
                  <a:pt x="4880758" y="5026651"/>
                </a:cubicBezTo>
                <a:close/>
                <a:moveTo>
                  <a:pt x="4240678" y="5024909"/>
                </a:moveTo>
                <a:cubicBezTo>
                  <a:pt x="4228758" y="5024909"/>
                  <a:pt x="4219115" y="5034559"/>
                  <a:pt x="4219115" y="5046487"/>
                </a:cubicBezTo>
                <a:cubicBezTo>
                  <a:pt x="4219115" y="5058416"/>
                  <a:pt x="4228758" y="5068066"/>
                  <a:pt x="4240678" y="5068066"/>
                </a:cubicBezTo>
                <a:cubicBezTo>
                  <a:pt x="4252598" y="5068066"/>
                  <a:pt x="4262242" y="5058416"/>
                  <a:pt x="4262242" y="5046487"/>
                </a:cubicBezTo>
                <a:cubicBezTo>
                  <a:pt x="4262242" y="5034559"/>
                  <a:pt x="4252598" y="5024909"/>
                  <a:pt x="4240678" y="5024909"/>
                </a:cubicBezTo>
                <a:close/>
                <a:moveTo>
                  <a:pt x="4827452" y="5024641"/>
                </a:moveTo>
                <a:cubicBezTo>
                  <a:pt x="4815530" y="5024641"/>
                  <a:pt x="4805888" y="5034291"/>
                  <a:pt x="4805888" y="5046219"/>
                </a:cubicBezTo>
                <a:cubicBezTo>
                  <a:pt x="4805888" y="5058147"/>
                  <a:pt x="4815530" y="5067797"/>
                  <a:pt x="4827452" y="5067797"/>
                </a:cubicBezTo>
                <a:cubicBezTo>
                  <a:pt x="4839372" y="5067797"/>
                  <a:pt x="4849016" y="5058147"/>
                  <a:pt x="4849016" y="5046219"/>
                </a:cubicBezTo>
                <a:cubicBezTo>
                  <a:pt x="4849016" y="5034291"/>
                  <a:pt x="4839372" y="5024641"/>
                  <a:pt x="4827452" y="5024641"/>
                </a:cubicBezTo>
                <a:close/>
                <a:moveTo>
                  <a:pt x="3920706" y="5024641"/>
                </a:moveTo>
                <a:cubicBezTo>
                  <a:pt x="3918160" y="5024641"/>
                  <a:pt x="3916151" y="5026651"/>
                  <a:pt x="3916151" y="5029198"/>
                </a:cubicBezTo>
                <a:cubicBezTo>
                  <a:pt x="3916151" y="5031745"/>
                  <a:pt x="3918160" y="5033754"/>
                  <a:pt x="3920706" y="5033754"/>
                </a:cubicBezTo>
                <a:cubicBezTo>
                  <a:pt x="3923250" y="5033754"/>
                  <a:pt x="3925259" y="5031745"/>
                  <a:pt x="3925259" y="5029198"/>
                </a:cubicBezTo>
                <a:cubicBezTo>
                  <a:pt x="3925259" y="5026651"/>
                  <a:pt x="3923250" y="5024641"/>
                  <a:pt x="3920706" y="5024641"/>
                </a:cubicBezTo>
                <a:close/>
                <a:moveTo>
                  <a:pt x="4293986" y="5023033"/>
                </a:moveTo>
                <a:cubicBezTo>
                  <a:pt x="4280994" y="5023033"/>
                  <a:pt x="4270546" y="5033487"/>
                  <a:pt x="4270546" y="5046487"/>
                </a:cubicBezTo>
                <a:cubicBezTo>
                  <a:pt x="4270546" y="5059488"/>
                  <a:pt x="4280994" y="5069942"/>
                  <a:pt x="4293986" y="5069942"/>
                </a:cubicBezTo>
                <a:cubicBezTo>
                  <a:pt x="4306977" y="5069942"/>
                  <a:pt x="4317424" y="5059488"/>
                  <a:pt x="4317424" y="5046487"/>
                </a:cubicBezTo>
                <a:cubicBezTo>
                  <a:pt x="4317424" y="5033487"/>
                  <a:pt x="4306977" y="5023033"/>
                  <a:pt x="4293986" y="5023033"/>
                </a:cubicBezTo>
                <a:close/>
                <a:moveTo>
                  <a:pt x="4774145" y="5022898"/>
                </a:moveTo>
                <a:cubicBezTo>
                  <a:pt x="4761154" y="5022898"/>
                  <a:pt x="4750707" y="5033353"/>
                  <a:pt x="4750707" y="5046353"/>
                </a:cubicBezTo>
                <a:cubicBezTo>
                  <a:pt x="4750707" y="5059353"/>
                  <a:pt x="4761154" y="5069808"/>
                  <a:pt x="4774145" y="5069808"/>
                </a:cubicBezTo>
                <a:cubicBezTo>
                  <a:pt x="4787137" y="5069808"/>
                  <a:pt x="4797584" y="5059353"/>
                  <a:pt x="4797584" y="5046353"/>
                </a:cubicBezTo>
                <a:cubicBezTo>
                  <a:pt x="4797584" y="5033353"/>
                  <a:pt x="4787137" y="5022898"/>
                  <a:pt x="4774145" y="5022898"/>
                </a:cubicBezTo>
                <a:close/>
                <a:moveTo>
                  <a:pt x="4454038" y="5021826"/>
                </a:moveTo>
                <a:cubicBezTo>
                  <a:pt x="4440510" y="5021826"/>
                  <a:pt x="4429394" y="5032817"/>
                  <a:pt x="4429394" y="5046487"/>
                </a:cubicBezTo>
                <a:cubicBezTo>
                  <a:pt x="4429394" y="5060158"/>
                  <a:pt x="4440510" y="5071148"/>
                  <a:pt x="4454038" y="5071148"/>
                </a:cubicBezTo>
                <a:cubicBezTo>
                  <a:pt x="4467566" y="5071148"/>
                  <a:pt x="4478682" y="5060158"/>
                  <a:pt x="4478682" y="5046487"/>
                </a:cubicBezTo>
                <a:cubicBezTo>
                  <a:pt x="4478682" y="5032817"/>
                  <a:pt x="4467700" y="5021826"/>
                  <a:pt x="4454038" y="5021826"/>
                </a:cubicBezTo>
                <a:close/>
                <a:moveTo>
                  <a:pt x="4400598" y="5021826"/>
                </a:moveTo>
                <a:cubicBezTo>
                  <a:pt x="4387070" y="5021826"/>
                  <a:pt x="4375953" y="5032817"/>
                  <a:pt x="4375953" y="5046487"/>
                </a:cubicBezTo>
                <a:cubicBezTo>
                  <a:pt x="4375953" y="5060158"/>
                  <a:pt x="4387070" y="5071148"/>
                  <a:pt x="4400598" y="5071148"/>
                </a:cubicBezTo>
                <a:cubicBezTo>
                  <a:pt x="4414125" y="5071148"/>
                  <a:pt x="4425242" y="5060158"/>
                  <a:pt x="4425242" y="5046487"/>
                </a:cubicBezTo>
                <a:cubicBezTo>
                  <a:pt x="4425242" y="5032817"/>
                  <a:pt x="4414260" y="5021826"/>
                  <a:pt x="4400598" y="5021826"/>
                </a:cubicBezTo>
                <a:close/>
                <a:moveTo>
                  <a:pt x="4720838" y="5021559"/>
                </a:moveTo>
                <a:cubicBezTo>
                  <a:pt x="4707310" y="5021559"/>
                  <a:pt x="4696194" y="5032548"/>
                  <a:pt x="4696194" y="5046219"/>
                </a:cubicBezTo>
                <a:cubicBezTo>
                  <a:pt x="4696194" y="5059889"/>
                  <a:pt x="4707310" y="5070880"/>
                  <a:pt x="4720838" y="5070880"/>
                </a:cubicBezTo>
                <a:cubicBezTo>
                  <a:pt x="4734366" y="5070880"/>
                  <a:pt x="4745482" y="5059889"/>
                  <a:pt x="4745482" y="5046219"/>
                </a:cubicBezTo>
                <a:cubicBezTo>
                  <a:pt x="4745482" y="5032548"/>
                  <a:pt x="4734500" y="5021559"/>
                  <a:pt x="4720838" y="5021559"/>
                </a:cubicBezTo>
                <a:close/>
                <a:moveTo>
                  <a:pt x="4667532" y="5021559"/>
                </a:moveTo>
                <a:cubicBezTo>
                  <a:pt x="4654004" y="5021559"/>
                  <a:pt x="4642888" y="5032548"/>
                  <a:pt x="4642888" y="5046219"/>
                </a:cubicBezTo>
                <a:cubicBezTo>
                  <a:pt x="4642888" y="5059889"/>
                  <a:pt x="4653870" y="5070880"/>
                  <a:pt x="4667532" y="5070880"/>
                </a:cubicBezTo>
                <a:cubicBezTo>
                  <a:pt x="4681060" y="5070880"/>
                  <a:pt x="4692176" y="5059889"/>
                  <a:pt x="4692176" y="5046219"/>
                </a:cubicBezTo>
                <a:cubicBezTo>
                  <a:pt x="4692176" y="5032548"/>
                  <a:pt x="4681060" y="5021559"/>
                  <a:pt x="4667532" y="5021559"/>
                </a:cubicBezTo>
                <a:close/>
                <a:moveTo>
                  <a:pt x="4347292" y="5021290"/>
                </a:moveTo>
                <a:cubicBezTo>
                  <a:pt x="4333362" y="5021290"/>
                  <a:pt x="4322112" y="5032548"/>
                  <a:pt x="4322112" y="5046353"/>
                </a:cubicBezTo>
                <a:cubicBezTo>
                  <a:pt x="4322112" y="5060158"/>
                  <a:pt x="4333362" y="5071416"/>
                  <a:pt x="4347292" y="5071416"/>
                </a:cubicBezTo>
                <a:cubicBezTo>
                  <a:pt x="4361220" y="5071416"/>
                  <a:pt x="4372472" y="5060158"/>
                  <a:pt x="4372472" y="5046353"/>
                </a:cubicBezTo>
                <a:cubicBezTo>
                  <a:pt x="4372472" y="5032548"/>
                  <a:pt x="4361220" y="5021290"/>
                  <a:pt x="4347292" y="5021290"/>
                </a:cubicBezTo>
                <a:close/>
                <a:moveTo>
                  <a:pt x="4507478" y="5020218"/>
                </a:moveTo>
                <a:cubicBezTo>
                  <a:pt x="4492880" y="5020218"/>
                  <a:pt x="4480959" y="5032147"/>
                  <a:pt x="4480959" y="5046755"/>
                </a:cubicBezTo>
                <a:cubicBezTo>
                  <a:pt x="4480959" y="5061364"/>
                  <a:pt x="4492880" y="5073292"/>
                  <a:pt x="4507478" y="5073292"/>
                </a:cubicBezTo>
                <a:cubicBezTo>
                  <a:pt x="4522078" y="5073292"/>
                  <a:pt x="4533998" y="5061364"/>
                  <a:pt x="4533998" y="5046755"/>
                </a:cubicBezTo>
                <a:cubicBezTo>
                  <a:pt x="4533998" y="5032147"/>
                  <a:pt x="4522078" y="5020218"/>
                  <a:pt x="4507478" y="5020218"/>
                </a:cubicBezTo>
                <a:close/>
                <a:moveTo>
                  <a:pt x="4614226" y="5019950"/>
                </a:moveTo>
                <a:cubicBezTo>
                  <a:pt x="4599627" y="5019950"/>
                  <a:pt x="4587706" y="5031878"/>
                  <a:pt x="4587706" y="5046487"/>
                </a:cubicBezTo>
                <a:cubicBezTo>
                  <a:pt x="4587706" y="5061097"/>
                  <a:pt x="4599627" y="5073025"/>
                  <a:pt x="4614226" y="5073025"/>
                </a:cubicBezTo>
                <a:cubicBezTo>
                  <a:pt x="4628824" y="5073025"/>
                  <a:pt x="4640745" y="5061097"/>
                  <a:pt x="4640745" y="5046487"/>
                </a:cubicBezTo>
                <a:cubicBezTo>
                  <a:pt x="4640745" y="5031878"/>
                  <a:pt x="4628824" y="5019950"/>
                  <a:pt x="4614226" y="5019950"/>
                </a:cubicBezTo>
                <a:close/>
                <a:moveTo>
                  <a:pt x="4560919" y="5019950"/>
                </a:moveTo>
                <a:cubicBezTo>
                  <a:pt x="4546320" y="5019950"/>
                  <a:pt x="4534400" y="5031878"/>
                  <a:pt x="4534400" y="5046487"/>
                </a:cubicBezTo>
                <a:cubicBezTo>
                  <a:pt x="4534400" y="5061097"/>
                  <a:pt x="4546320" y="5073025"/>
                  <a:pt x="4560919" y="5073025"/>
                </a:cubicBezTo>
                <a:cubicBezTo>
                  <a:pt x="4575519" y="5073025"/>
                  <a:pt x="4587438" y="5061097"/>
                  <a:pt x="4587438" y="5046487"/>
                </a:cubicBezTo>
                <a:cubicBezTo>
                  <a:pt x="4587438" y="5031878"/>
                  <a:pt x="4575519" y="5019950"/>
                  <a:pt x="4560919" y="5019950"/>
                </a:cubicBezTo>
                <a:close/>
                <a:moveTo>
                  <a:pt x="3869274" y="4987784"/>
                </a:moveTo>
                <a:cubicBezTo>
                  <a:pt x="3866194" y="4987784"/>
                  <a:pt x="3863783" y="4990196"/>
                  <a:pt x="3863783" y="4993279"/>
                </a:cubicBezTo>
                <a:cubicBezTo>
                  <a:pt x="3863783" y="4996362"/>
                  <a:pt x="3866194" y="4998773"/>
                  <a:pt x="3869274" y="4998773"/>
                </a:cubicBezTo>
                <a:cubicBezTo>
                  <a:pt x="3872355" y="4998773"/>
                  <a:pt x="3874766" y="4996362"/>
                  <a:pt x="3874766" y="4993279"/>
                </a:cubicBezTo>
                <a:cubicBezTo>
                  <a:pt x="3874766" y="4990196"/>
                  <a:pt x="3872355" y="4987784"/>
                  <a:pt x="3869274" y="4987784"/>
                </a:cubicBezTo>
                <a:close/>
                <a:moveTo>
                  <a:pt x="5200597" y="4987515"/>
                </a:moveTo>
                <a:cubicBezTo>
                  <a:pt x="5197517" y="4987515"/>
                  <a:pt x="5195106" y="4989928"/>
                  <a:pt x="5195106" y="4993011"/>
                </a:cubicBezTo>
                <a:cubicBezTo>
                  <a:pt x="5195106" y="4996093"/>
                  <a:pt x="5197517" y="4998506"/>
                  <a:pt x="5200597" y="4998506"/>
                </a:cubicBezTo>
                <a:cubicBezTo>
                  <a:pt x="5203678" y="4998506"/>
                  <a:pt x="5206088" y="4996093"/>
                  <a:pt x="5206088" y="4993011"/>
                </a:cubicBezTo>
                <a:cubicBezTo>
                  <a:pt x="5206088" y="4989928"/>
                  <a:pt x="5203678" y="4987515"/>
                  <a:pt x="5200597" y="4987515"/>
                </a:cubicBezTo>
                <a:close/>
                <a:moveTo>
                  <a:pt x="3920706" y="4986176"/>
                </a:moveTo>
                <a:cubicBezTo>
                  <a:pt x="3916821" y="4986176"/>
                  <a:pt x="3913607" y="4989392"/>
                  <a:pt x="3913607" y="4993279"/>
                </a:cubicBezTo>
                <a:cubicBezTo>
                  <a:pt x="3913607" y="4997165"/>
                  <a:pt x="3916821" y="5000382"/>
                  <a:pt x="3920706" y="5000382"/>
                </a:cubicBezTo>
                <a:cubicBezTo>
                  <a:pt x="3924590" y="5000382"/>
                  <a:pt x="3927805" y="4997165"/>
                  <a:pt x="3927805" y="4993279"/>
                </a:cubicBezTo>
                <a:cubicBezTo>
                  <a:pt x="3927805" y="4989392"/>
                  <a:pt x="3924590" y="4986176"/>
                  <a:pt x="3920706" y="4986176"/>
                </a:cubicBezTo>
                <a:close/>
                <a:moveTo>
                  <a:pt x="5147290" y="4985773"/>
                </a:moveTo>
                <a:cubicBezTo>
                  <a:pt x="5143272" y="4985773"/>
                  <a:pt x="5140058" y="4988990"/>
                  <a:pt x="5140058" y="4993011"/>
                </a:cubicBezTo>
                <a:cubicBezTo>
                  <a:pt x="5140058" y="4997031"/>
                  <a:pt x="5143272" y="5000248"/>
                  <a:pt x="5147290" y="5000248"/>
                </a:cubicBezTo>
                <a:cubicBezTo>
                  <a:pt x="5151308" y="5000248"/>
                  <a:pt x="5154523" y="4997031"/>
                  <a:pt x="5154523" y="4993011"/>
                </a:cubicBezTo>
                <a:cubicBezTo>
                  <a:pt x="5154523" y="4988990"/>
                  <a:pt x="5151308" y="4985773"/>
                  <a:pt x="5147290" y="4985773"/>
                </a:cubicBezTo>
                <a:close/>
                <a:moveTo>
                  <a:pt x="3974146" y="4983629"/>
                </a:moveTo>
                <a:cubicBezTo>
                  <a:pt x="3968788" y="4983629"/>
                  <a:pt x="3964502" y="4987918"/>
                  <a:pt x="3964502" y="4993279"/>
                </a:cubicBezTo>
                <a:cubicBezTo>
                  <a:pt x="3964502" y="4998640"/>
                  <a:pt x="3968788" y="5002929"/>
                  <a:pt x="3974146" y="5002929"/>
                </a:cubicBezTo>
                <a:cubicBezTo>
                  <a:pt x="3979503" y="5002929"/>
                  <a:pt x="3983789" y="4998640"/>
                  <a:pt x="3983789" y="4993279"/>
                </a:cubicBezTo>
                <a:cubicBezTo>
                  <a:pt x="3983789" y="4987918"/>
                  <a:pt x="3979503" y="4983629"/>
                  <a:pt x="3974146" y="4983629"/>
                </a:cubicBezTo>
                <a:close/>
                <a:moveTo>
                  <a:pt x="5093984" y="4983361"/>
                </a:moveTo>
                <a:cubicBezTo>
                  <a:pt x="5088628" y="4983361"/>
                  <a:pt x="5084342" y="4987650"/>
                  <a:pt x="5084342" y="4993011"/>
                </a:cubicBezTo>
                <a:cubicBezTo>
                  <a:pt x="5084342" y="4998372"/>
                  <a:pt x="5088628" y="5002661"/>
                  <a:pt x="5093984" y="5002661"/>
                </a:cubicBezTo>
                <a:cubicBezTo>
                  <a:pt x="5099341" y="5002661"/>
                  <a:pt x="5103627" y="4998372"/>
                  <a:pt x="5103627" y="4993011"/>
                </a:cubicBezTo>
                <a:cubicBezTo>
                  <a:pt x="5103627" y="4987650"/>
                  <a:pt x="5099341" y="4983361"/>
                  <a:pt x="5093984" y="4983361"/>
                </a:cubicBezTo>
                <a:close/>
                <a:moveTo>
                  <a:pt x="4027453" y="4981082"/>
                </a:moveTo>
                <a:cubicBezTo>
                  <a:pt x="4020756" y="4981082"/>
                  <a:pt x="4015264" y="4986578"/>
                  <a:pt x="4015264" y="4993279"/>
                </a:cubicBezTo>
                <a:cubicBezTo>
                  <a:pt x="4015264" y="4999981"/>
                  <a:pt x="4020756" y="5005475"/>
                  <a:pt x="4027453" y="5005475"/>
                </a:cubicBezTo>
                <a:cubicBezTo>
                  <a:pt x="4034149" y="5005475"/>
                  <a:pt x="4039641" y="4999981"/>
                  <a:pt x="4039641" y="4993279"/>
                </a:cubicBezTo>
                <a:cubicBezTo>
                  <a:pt x="4039641" y="4986578"/>
                  <a:pt x="4034149" y="4981082"/>
                  <a:pt x="4027453" y="4981082"/>
                </a:cubicBezTo>
                <a:close/>
                <a:moveTo>
                  <a:pt x="5040678" y="4980815"/>
                </a:moveTo>
                <a:cubicBezTo>
                  <a:pt x="5033982" y="4980815"/>
                  <a:pt x="5028490" y="4986309"/>
                  <a:pt x="5028490" y="4993011"/>
                </a:cubicBezTo>
                <a:cubicBezTo>
                  <a:pt x="5028490" y="4999712"/>
                  <a:pt x="5033982" y="5005207"/>
                  <a:pt x="5040678" y="5005207"/>
                </a:cubicBezTo>
                <a:cubicBezTo>
                  <a:pt x="5047374" y="5005207"/>
                  <a:pt x="5052866" y="4999712"/>
                  <a:pt x="5052866" y="4993011"/>
                </a:cubicBezTo>
                <a:cubicBezTo>
                  <a:pt x="5052866" y="4986309"/>
                  <a:pt x="5047374" y="4980815"/>
                  <a:pt x="5040678" y="4980815"/>
                </a:cubicBezTo>
                <a:close/>
                <a:moveTo>
                  <a:pt x="4080759" y="4978804"/>
                </a:moveTo>
                <a:cubicBezTo>
                  <a:pt x="4072857" y="4978804"/>
                  <a:pt x="4066428" y="4985237"/>
                  <a:pt x="4066428" y="4993145"/>
                </a:cubicBezTo>
                <a:cubicBezTo>
                  <a:pt x="4066428" y="5001053"/>
                  <a:pt x="4072857" y="5007486"/>
                  <a:pt x="4080759" y="5007486"/>
                </a:cubicBezTo>
                <a:cubicBezTo>
                  <a:pt x="4088662" y="5007486"/>
                  <a:pt x="4095090" y="5001053"/>
                  <a:pt x="4095090" y="4993145"/>
                </a:cubicBezTo>
                <a:cubicBezTo>
                  <a:pt x="4095090" y="4985237"/>
                  <a:pt x="4088662" y="4978804"/>
                  <a:pt x="4080759" y="4978804"/>
                </a:cubicBezTo>
                <a:close/>
                <a:moveTo>
                  <a:pt x="4987371" y="4978536"/>
                </a:moveTo>
                <a:cubicBezTo>
                  <a:pt x="4979469" y="4978536"/>
                  <a:pt x="4973040" y="4984970"/>
                  <a:pt x="4973040" y="4992876"/>
                </a:cubicBezTo>
                <a:cubicBezTo>
                  <a:pt x="4973040" y="5000784"/>
                  <a:pt x="4979469" y="5007217"/>
                  <a:pt x="4987371" y="5007217"/>
                </a:cubicBezTo>
                <a:cubicBezTo>
                  <a:pt x="4995274" y="5007217"/>
                  <a:pt x="5001702" y="5000784"/>
                  <a:pt x="5001702" y="4992876"/>
                </a:cubicBezTo>
                <a:cubicBezTo>
                  <a:pt x="5001702" y="4984970"/>
                  <a:pt x="4995274" y="4978536"/>
                  <a:pt x="4987371" y="4978536"/>
                </a:cubicBezTo>
                <a:close/>
                <a:moveTo>
                  <a:pt x="4134066" y="4976659"/>
                </a:moveTo>
                <a:cubicBezTo>
                  <a:pt x="4124824" y="4976659"/>
                  <a:pt x="4117458" y="4984165"/>
                  <a:pt x="4117458" y="4993279"/>
                </a:cubicBezTo>
                <a:cubicBezTo>
                  <a:pt x="4117458" y="5002392"/>
                  <a:pt x="4124824" y="5009764"/>
                  <a:pt x="4134066" y="5009764"/>
                </a:cubicBezTo>
                <a:cubicBezTo>
                  <a:pt x="4143308" y="5009764"/>
                  <a:pt x="4150674" y="5002526"/>
                  <a:pt x="4150674" y="4993279"/>
                </a:cubicBezTo>
                <a:cubicBezTo>
                  <a:pt x="4150674" y="4984031"/>
                  <a:pt x="4143174" y="4976659"/>
                  <a:pt x="4134066" y="4976659"/>
                </a:cubicBezTo>
                <a:close/>
                <a:moveTo>
                  <a:pt x="4934064" y="4976392"/>
                </a:moveTo>
                <a:cubicBezTo>
                  <a:pt x="4924823" y="4976392"/>
                  <a:pt x="4917456" y="4983896"/>
                  <a:pt x="4917456" y="4993011"/>
                </a:cubicBezTo>
                <a:cubicBezTo>
                  <a:pt x="4917456" y="5002125"/>
                  <a:pt x="4924823" y="5009495"/>
                  <a:pt x="4934064" y="5009495"/>
                </a:cubicBezTo>
                <a:cubicBezTo>
                  <a:pt x="4943306" y="5009495"/>
                  <a:pt x="4950672" y="5002259"/>
                  <a:pt x="4950672" y="4993011"/>
                </a:cubicBezTo>
                <a:cubicBezTo>
                  <a:pt x="4950672" y="4983762"/>
                  <a:pt x="4943172" y="4976392"/>
                  <a:pt x="4934064" y="4976392"/>
                </a:cubicBezTo>
                <a:close/>
                <a:moveTo>
                  <a:pt x="4187372" y="4974650"/>
                </a:moveTo>
                <a:cubicBezTo>
                  <a:pt x="4177060" y="4974650"/>
                  <a:pt x="4168755" y="4982959"/>
                  <a:pt x="4168755" y="4993145"/>
                </a:cubicBezTo>
                <a:cubicBezTo>
                  <a:pt x="4168755" y="5003331"/>
                  <a:pt x="4177060" y="5011640"/>
                  <a:pt x="4187372" y="5011640"/>
                </a:cubicBezTo>
                <a:cubicBezTo>
                  <a:pt x="4197685" y="5011640"/>
                  <a:pt x="4205990" y="5003331"/>
                  <a:pt x="4205990" y="4993145"/>
                </a:cubicBezTo>
                <a:cubicBezTo>
                  <a:pt x="4205990" y="4982959"/>
                  <a:pt x="4197685" y="4974650"/>
                  <a:pt x="4187372" y="4974650"/>
                </a:cubicBezTo>
                <a:close/>
                <a:moveTo>
                  <a:pt x="4880758" y="4974248"/>
                </a:moveTo>
                <a:cubicBezTo>
                  <a:pt x="4870446" y="4974248"/>
                  <a:pt x="4862007" y="4982690"/>
                  <a:pt x="4862007" y="4993011"/>
                </a:cubicBezTo>
                <a:cubicBezTo>
                  <a:pt x="4862007" y="5003331"/>
                  <a:pt x="4870446" y="5011775"/>
                  <a:pt x="4880758" y="5011775"/>
                </a:cubicBezTo>
                <a:cubicBezTo>
                  <a:pt x="4891070" y="5011775"/>
                  <a:pt x="4899509" y="5003331"/>
                  <a:pt x="4899509" y="4993011"/>
                </a:cubicBezTo>
                <a:cubicBezTo>
                  <a:pt x="4899509" y="4982690"/>
                  <a:pt x="4891070" y="4974248"/>
                  <a:pt x="4880758" y="4974248"/>
                </a:cubicBezTo>
                <a:close/>
                <a:moveTo>
                  <a:pt x="4240678" y="4972639"/>
                </a:moveTo>
                <a:cubicBezTo>
                  <a:pt x="4229294" y="4972639"/>
                  <a:pt x="4220052" y="4981887"/>
                  <a:pt x="4220052" y="4993145"/>
                </a:cubicBezTo>
                <a:cubicBezTo>
                  <a:pt x="4220052" y="5004403"/>
                  <a:pt x="4229294" y="5013651"/>
                  <a:pt x="4240678" y="5013651"/>
                </a:cubicBezTo>
                <a:cubicBezTo>
                  <a:pt x="4252062" y="5013651"/>
                  <a:pt x="4261304" y="5004403"/>
                  <a:pt x="4261304" y="4993145"/>
                </a:cubicBezTo>
                <a:cubicBezTo>
                  <a:pt x="4261304" y="4981887"/>
                  <a:pt x="4252062" y="4972639"/>
                  <a:pt x="4240678" y="4972639"/>
                </a:cubicBezTo>
                <a:close/>
                <a:moveTo>
                  <a:pt x="4827452" y="4972371"/>
                </a:moveTo>
                <a:cubicBezTo>
                  <a:pt x="4816066" y="4972371"/>
                  <a:pt x="4806825" y="4981618"/>
                  <a:pt x="4806825" y="4992876"/>
                </a:cubicBezTo>
                <a:cubicBezTo>
                  <a:pt x="4806825" y="5004134"/>
                  <a:pt x="4816066" y="5013383"/>
                  <a:pt x="4827452" y="5013383"/>
                </a:cubicBezTo>
                <a:cubicBezTo>
                  <a:pt x="4838836" y="5013383"/>
                  <a:pt x="4848078" y="5004134"/>
                  <a:pt x="4848078" y="4992876"/>
                </a:cubicBezTo>
                <a:cubicBezTo>
                  <a:pt x="4848078" y="4981618"/>
                  <a:pt x="4838836" y="4972371"/>
                  <a:pt x="4827452" y="4972371"/>
                </a:cubicBezTo>
                <a:close/>
                <a:moveTo>
                  <a:pt x="4293986" y="4970897"/>
                </a:moveTo>
                <a:cubicBezTo>
                  <a:pt x="4281664" y="4970897"/>
                  <a:pt x="4271752" y="4980815"/>
                  <a:pt x="4271752" y="4993145"/>
                </a:cubicBezTo>
                <a:cubicBezTo>
                  <a:pt x="4271752" y="5005475"/>
                  <a:pt x="4281664" y="5015393"/>
                  <a:pt x="4293986" y="5015393"/>
                </a:cubicBezTo>
                <a:cubicBezTo>
                  <a:pt x="4306307" y="5015393"/>
                  <a:pt x="4316219" y="5005475"/>
                  <a:pt x="4316219" y="4993145"/>
                </a:cubicBezTo>
                <a:cubicBezTo>
                  <a:pt x="4316219" y="4980815"/>
                  <a:pt x="4306307" y="4970897"/>
                  <a:pt x="4293986" y="4970897"/>
                </a:cubicBezTo>
                <a:close/>
                <a:moveTo>
                  <a:pt x="4774145" y="4970762"/>
                </a:moveTo>
                <a:cubicBezTo>
                  <a:pt x="4761823" y="4970762"/>
                  <a:pt x="4751912" y="4980681"/>
                  <a:pt x="4751912" y="4993011"/>
                </a:cubicBezTo>
                <a:cubicBezTo>
                  <a:pt x="4751912" y="5005342"/>
                  <a:pt x="4761823" y="5015259"/>
                  <a:pt x="4774145" y="5015259"/>
                </a:cubicBezTo>
                <a:cubicBezTo>
                  <a:pt x="4786467" y="5015259"/>
                  <a:pt x="4796378" y="5005342"/>
                  <a:pt x="4796378" y="4993011"/>
                </a:cubicBezTo>
                <a:cubicBezTo>
                  <a:pt x="4796378" y="4980681"/>
                  <a:pt x="4786467" y="4970762"/>
                  <a:pt x="4774145" y="4970762"/>
                </a:cubicBezTo>
                <a:close/>
                <a:moveTo>
                  <a:pt x="4347292" y="4969423"/>
                </a:moveTo>
                <a:cubicBezTo>
                  <a:pt x="4334165" y="4969423"/>
                  <a:pt x="4323585" y="4980010"/>
                  <a:pt x="4323585" y="4993145"/>
                </a:cubicBezTo>
                <a:cubicBezTo>
                  <a:pt x="4323585" y="5006279"/>
                  <a:pt x="4334165" y="5016867"/>
                  <a:pt x="4347292" y="5016867"/>
                </a:cubicBezTo>
                <a:cubicBezTo>
                  <a:pt x="4360417" y="5016867"/>
                  <a:pt x="4370998" y="5006279"/>
                  <a:pt x="4370998" y="4993145"/>
                </a:cubicBezTo>
                <a:cubicBezTo>
                  <a:pt x="4370998" y="4980010"/>
                  <a:pt x="4360417" y="4969423"/>
                  <a:pt x="4347292" y="4969423"/>
                </a:cubicBezTo>
                <a:close/>
                <a:moveTo>
                  <a:pt x="4720838" y="4969288"/>
                </a:moveTo>
                <a:cubicBezTo>
                  <a:pt x="4707713" y="4969288"/>
                  <a:pt x="4697132" y="4979876"/>
                  <a:pt x="4697132" y="4993011"/>
                </a:cubicBezTo>
                <a:cubicBezTo>
                  <a:pt x="4697132" y="5006145"/>
                  <a:pt x="4707713" y="5016734"/>
                  <a:pt x="4720838" y="5016734"/>
                </a:cubicBezTo>
                <a:cubicBezTo>
                  <a:pt x="4733964" y="5016734"/>
                  <a:pt x="4744546" y="5006145"/>
                  <a:pt x="4744546" y="4993011"/>
                </a:cubicBezTo>
                <a:cubicBezTo>
                  <a:pt x="4744546" y="4979876"/>
                  <a:pt x="4733964" y="4969288"/>
                  <a:pt x="4720838" y="4969288"/>
                </a:cubicBezTo>
                <a:close/>
                <a:moveTo>
                  <a:pt x="4507478" y="4968752"/>
                </a:moveTo>
                <a:cubicBezTo>
                  <a:pt x="4493951" y="4968752"/>
                  <a:pt x="4482835" y="4979742"/>
                  <a:pt x="4482835" y="4993412"/>
                </a:cubicBezTo>
                <a:cubicBezTo>
                  <a:pt x="4482835" y="5007084"/>
                  <a:pt x="4493951" y="5018073"/>
                  <a:pt x="4507478" y="5018073"/>
                </a:cubicBezTo>
                <a:cubicBezTo>
                  <a:pt x="4521006" y="5018073"/>
                  <a:pt x="4532122" y="5007084"/>
                  <a:pt x="4532122" y="4993412"/>
                </a:cubicBezTo>
                <a:cubicBezTo>
                  <a:pt x="4532122" y="4979742"/>
                  <a:pt x="4521140" y="4968752"/>
                  <a:pt x="4507478" y="4968752"/>
                </a:cubicBezTo>
                <a:close/>
                <a:moveTo>
                  <a:pt x="4560919" y="4968618"/>
                </a:moveTo>
                <a:cubicBezTo>
                  <a:pt x="4547391" y="4968618"/>
                  <a:pt x="4536275" y="4979609"/>
                  <a:pt x="4536275" y="4993279"/>
                </a:cubicBezTo>
                <a:cubicBezTo>
                  <a:pt x="4536275" y="5006949"/>
                  <a:pt x="4547258" y="5017939"/>
                  <a:pt x="4560919" y="5017939"/>
                </a:cubicBezTo>
                <a:cubicBezTo>
                  <a:pt x="4574447" y="5017939"/>
                  <a:pt x="4585563" y="5006949"/>
                  <a:pt x="4585563" y="4993279"/>
                </a:cubicBezTo>
                <a:cubicBezTo>
                  <a:pt x="4585563" y="4979609"/>
                  <a:pt x="4574447" y="4968618"/>
                  <a:pt x="4560919" y="4968618"/>
                </a:cubicBezTo>
                <a:close/>
                <a:moveTo>
                  <a:pt x="4454038" y="4968618"/>
                </a:moveTo>
                <a:cubicBezTo>
                  <a:pt x="4440510" y="4968618"/>
                  <a:pt x="4429394" y="4979609"/>
                  <a:pt x="4429394" y="4993279"/>
                </a:cubicBezTo>
                <a:cubicBezTo>
                  <a:pt x="4429394" y="5006949"/>
                  <a:pt x="4440510" y="5017939"/>
                  <a:pt x="4454038" y="5017939"/>
                </a:cubicBezTo>
                <a:cubicBezTo>
                  <a:pt x="4467566" y="5017939"/>
                  <a:pt x="4478682" y="5006949"/>
                  <a:pt x="4478682" y="4993279"/>
                </a:cubicBezTo>
                <a:cubicBezTo>
                  <a:pt x="4478682" y="4979609"/>
                  <a:pt x="4467700" y="4968618"/>
                  <a:pt x="4454038" y="4968618"/>
                </a:cubicBezTo>
                <a:close/>
                <a:moveTo>
                  <a:pt x="4400598" y="4968618"/>
                </a:moveTo>
                <a:cubicBezTo>
                  <a:pt x="4387070" y="4968618"/>
                  <a:pt x="4375953" y="4979609"/>
                  <a:pt x="4375953" y="4993279"/>
                </a:cubicBezTo>
                <a:cubicBezTo>
                  <a:pt x="4375953" y="5006949"/>
                  <a:pt x="4387070" y="5017939"/>
                  <a:pt x="4400598" y="5017939"/>
                </a:cubicBezTo>
                <a:cubicBezTo>
                  <a:pt x="4414125" y="5017939"/>
                  <a:pt x="4425242" y="5006949"/>
                  <a:pt x="4425242" y="4993279"/>
                </a:cubicBezTo>
                <a:cubicBezTo>
                  <a:pt x="4425242" y="4979609"/>
                  <a:pt x="4414260" y="4968618"/>
                  <a:pt x="4400598" y="4968618"/>
                </a:cubicBezTo>
                <a:close/>
                <a:moveTo>
                  <a:pt x="4614226" y="4968484"/>
                </a:moveTo>
                <a:cubicBezTo>
                  <a:pt x="4600698" y="4968484"/>
                  <a:pt x="4589582" y="4979474"/>
                  <a:pt x="4589582" y="4993145"/>
                </a:cubicBezTo>
                <a:cubicBezTo>
                  <a:pt x="4589582" y="5006815"/>
                  <a:pt x="4600698" y="5017806"/>
                  <a:pt x="4614226" y="5017806"/>
                </a:cubicBezTo>
                <a:cubicBezTo>
                  <a:pt x="4627754" y="5017806"/>
                  <a:pt x="4638870" y="5006815"/>
                  <a:pt x="4638870" y="4993145"/>
                </a:cubicBezTo>
                <a:cubicBezTo>
                  <a:pt x="4638870" y="4979474"/>
                  <a:pt x="4627887" y="4968484"/>
                  <a:pt x="4614226" y="4968484"/>
                </a:cubicBezTo>
                <a:close/>
                <a:moveTo>
                  <a:pt x="4667532" y="4968351"/>
                </a:moveTo>
                <a:cubicBezTo>
                  <a:pt x="4654004" y="4968351"/>
                  <a:pt x="4642888" y="4979340"/>
                  <a:pt x="4642888" y="4993011"/>
                </a:cubicBezTo>
                <a:cubicBezTo>
                  <a:pt x="4642888" y="5006681"/>
                  <a:pt x="4653870" y="5017672"/>
                  <a:pt x="4667532" y="5017672"/>
                </a:cubicBezTo>
                <a:cubicBezTo>
                  <a:pt x="4681060" y="5017672"/>
                  <a:pt x="4692176" y="5006681"/>
                  <a:pt x="4692176" y="4993011"/>
                </a:cubicBezTo>
                <a:cubicBezTo>
                  <a:pt x="4692176" y="4979340"/>
                  <a:pt x="4681060" y="4968351"/>
                  <a:pt x="4667532" y="4968351"/>
                </a:cubicBezTo>
                <a:close/>
                <a:moveTo>
                  <a:pt x="4399660" y="4923183"/>
                </a:moveTo>
                <a:cubicBezTo>
                  <a:pt x="4390420" y="4923183"/>
                  <a:pt x="4383052" y="4930690"/>
                  <a:pt x="4383052" y="4939936"/>
                </a:cubicBezTo>
                <a:cubicBezTo>
                  <a:pt x="4383052" y="4949184"/>
                  <a:pt x="4390420" y="4956690"/>
                  <a:pt x="4399660" y="4956690"/>
                </a:cubicBezTo>
                <a:cubicBezTo>
                  <a:pt x="4408902" y="4956690"/>
                  <a:pt x="4416268" y="4949184"/>
                  <a:pt x="4416268" y="4939936"/>
                </a:cubicBezTo>
                <a:cubicBezTo>
                  <a:pt x="4416268" y="4930690"/>
                  <a:pt x="4408768" y="4923183"/>
                  <a:pt x="4399660" y="4923183"/>
                </a:cubicBezTo>
                <a:close/>
                <a:moveTo>
                  <a:pt x="4722848" y="4922915"/>
                </a:moveTo>
                <a:cubicBezTo>
                  <a:pt x="4713606" y="4922915"/>
                  <a:pt x="4706240" y="4930421"/>
                  <a:pt x="4706240" y="4939668"/>
                </a:cubicBezTo>
                <a:cubicBezTo>
                  <a:pt x="4706240" y="4948916"/>
                  <a:pt x="4713606" y="4956421"/>
                  <a:pt x="4722848" y="4956421"/>
                </a:cubicBezTo>
                <a:cubicBezTo>
                  <a:pt x="4732090" y="4956421"/>
                  <a:pt x="4739456" y="4948916"/>
                  <a:pt x="4739456" y="4939668"/>
                </a:cubicBezTo>
                <a:cubicBezTo>
                  <a:pt x="4739456" y="4930421"/>
                  <a:pt x="4732090" y="4922915"/>
                  <a:pt x="4722848" y="4922915"/>
                </a:cubicBezTo>
                <a:close/>
                <a:moveTo>
                  <a:pt x="4667532" y="4916213"/>
                </a:moveTo>
                <a:cubicBezTo>
                  <a:pt x="4654540" y="4916213"/>
                  <a:pt x="4644094" y="4926668"/>
                  <a:pt x="4644094" y="4939668"/>
                </a:cubicBezTo>
                <a:cubicBezTo>
                  <a:pt x="4644094" y="4952668"/>
                  <a:pt x="4654540" y="4963123"/>
                  <a:pt x="4667532" y="4963123"/>
                </a:cubicBezTo>
                <a:cubicBezTo>
                  <a:pt x="4680524" y="4963123"/>
                  <a:pt x="4690972" y="4952668"/>
                  <a:pt x="4690972" y="4939668"/>
                </a:cubicBezTo>
                <a:cubicBezTo>
                  <a:pt x="4690972" y="4926668"/>
                  <a:pt x="4680524" y="4916213"/>
                  <a:pt x="4667532" y="4916213"/>
                </a:cubicBezTo>
                <a:close/>
                <a:moveTo>
                  <a:pt x="4454038" y="4915812"/>
                </a:moveTo>
                <a:cubicBezTo>
                  <a:pt x="4440780" y="4915812"/>
                  <a:pt x="4429930" y="4926668"/>
                  <a:pt x="4429930" y="4939936"/>
                </a:cubicBezTo>
                <a:cubicBezTo>
                  <a:pt x="4429930" y="4953204"/>
                  <a:pt x="4440780" y="4964062"/>
                  <a:pt x="4454038" y="4964062"/>
                </a:cubicBezTo>
                <a:cubicBezTo>
                  <a:pt x="4467298" y="4964062"/>
                  <a:pt x="4478146" y="4953204"/>
                  <a:pt x="4478146" y="4939936"/>
                </a:cubicBezTo>
                <a:cubicBezTo>
                  <a:pt x="4478146" y="4926668"/>
                  <a:pt x="4467432" y="4915812"/>
                  <a:pt x="4454038" y="4915812"/>
                </a:cubicBezTo>
                <a:close/>
                <a:moveTo>
                  <a:pt x="4614226" y="4915677"/>
                </a:moveTo>
                <a:cubicBezTo>
                  <a:pt x="4600966" y="4915677"/>
                  <a:pt x="4590118" y="4926533"/>
                  <a:pt x="4590118" y="4939802"/>
                </a:cubicBezTo>
                <a:cubicBezTo>
                  <a:pt x="4590118" y="4953071"/>
                  <a:pt x="4600966" y="4963927"/>
                  <a:pt x="4614226" y="4963927"/>
                </a:cubicBezTo>
                <a:cubicBezTo>
                  <a:pt x="4627484" y="4963927"/>
                  <a:pt x="4638334" y="4953071"/>
                  <a:pt x="4638334" y="4939802"/>
                </a:cubicBezTo>
                <a:cubicBezTo>
                  <a:pt x="4638334" y="4926533"/>
                  <a:pt x="4627620" y="4915677"/>
                  <a:pt x="4614226" y="4915677"/>
                </a:cubicBezTo>
                <a:close/>
                <a:moveTo>
                  <a:pt x="4507478" y="4915410"/>
                </a:moveTo>
                <a:cubicBezTo>
                  <a:pt x="4493817" y="4915410"/>
                  <a:pt x="4482835" y="4926399"/>
                  <a:pt x="4482835" y="4940071"/>
                </a:cubicBezTo>
                <a:cubicBezTo>
                  <a:pt x="4482835" y="4953741"/>
                  <a:pt x="4493817" y="4964731"/>
                  <a:pt x="4507478" y="4964731"/>
                </a:cubicBezTo>
                <a:cubicBezTo>
                  <a:pt x="4521140" y="4964731"/>
                  <a:pt x="4532122" y="4953741"/>
                  <a:pt x="4532122" y="4940071"/>
                </a:cubicBezTo>
                <a:cubicBezTo>
                  <a:pt x="4532122" y="4926399"/>
                  <a:pt x="4521140" y="4915410"/>
                  <a:pt x="4507478" y="4915410"/>
                </a:cubicBezTo>
                <a:close/>
                <a:moveTo>
                  <a:pt x="4560919" y="4915141"/>
                </a:moveTo>
                <a:cubicBezTo>
                  <a:pt x="4547258" y="4915141"/>
                  <a:pt x="4536275" y="4926132"/>
                  <a:pt x="4536275" y="4939802"/>
                </a:cubicBezTo>
                <a:cubicBezTo>
                  <a:pt x="4536275" y="4953473"/>
                  <a:pt x="4547258" y="4964463"/>
                  <a:pt x="4560919" y="4964463"/>
                </a:cubicBezTo>
                <a:cubicBezTo>
                  <a:pt x="4574580" y="4964463"/>
                  <a:pt x="4585563" y="4953473"/>
                  <a:pt x="4585563" y="4939802"/>
                </a:cubicBezTo>
                <a:cubicBezTo>
                  <a:pt x="4585563" y="4926132"/>
                  <a:pt x="4574580" y="4915141"/>
                  <a:pt x="4560919" y="4915141"/>
                </a:cubicBezTo>
                <a:close/>
                <a:moveTo>
                  <a:pt x="4416268" y="4877882"/>
                </a:moveTo>
                <a:cubicBezTo>
                  <a:pt x="4411580" y="4877882"/>
                  <a:pt x="4407697" y="4881769"/>
                  <a:pt x="4407697" y="4886460"/>
                </a:cubicBezTo>
                <a:cubicBezTo>
                  <a:pt x="4407697" y="4891151"/>
                  <a:pt x="4411580" y="4895038"/>
                  <a:pt x="4416268" y="4895038"/>
                </a:cubicBezTo>
                <a:cubicBezTo>
                  <a:pt x="4420956" y="4895038"/>
                  <a:pt x="4424840" y="4891151"/>
                  <a:pt x="4424840" y="4886460"/>
                </a:cubicBezTo>
                <a:cubicBezTo>
                  <a:pt x="4424840" y="4881769"/>
                  <a:pt x="4421090" y="4877882"/>
                  <a:pt x="4416268" y="4877882"/>
                </a:cubicBezTo>
                <a:close/>
                <a:moveTo>
                  <a:pt x="4704766" y="4877614"/>
                </a:moveTo>
                <a:cubicBezTo>
                  <a:pt x="4700078" y="4877614"/>
                  <a:pt x="4696194" y="4881502"/>
                  <a:pt x="4696194" y="4886191"/>
                </a:cubicBezTo>
                <a:cubicBezTo>
                  <a:pt x="4696194" y="4890883"/>
                  <a:pt x="4699944" y="4894769"/>
                  <a:pt x="4704766" y="4894769"/>
                </a:cubicBezTo>
                <a:cubicBezTo>
                  <a:pt x="4709588" y="4894769"/>
                  <a:pt x="4713472" y="4890883"/>
                  <a:pt x="4713472" y="4886191"/>
                </a:cubicBezTo>
                <a:cubicBezTo>
                  <a:pt x="4713472" y="4881502"/>
                  <a:pt x="4709588" y="4877614"/>
                  <a:pt x="4704766" y="4877614"/>
                </a:cubicBezTo>
                <a:close/>
                <a:moveTo>
                  <a:pt x="4454038" y="4870108"/>
                </a:moveTo>
                <a:cubicBezTo>
                  <a:pt x="4444796" y="4870108"/>
                  <a:pt x="4437430" y="4877614"/>
                  <a:pt x="4437430" y="4886728"/>
                </a:cubicBezTo>
                <a:cubicBezTo>
                  <a:pt x="4437430" y="4895841"/>
                  <a:pt x="4444796" y="4903213"/>
                  <a:pt x="4454038" y="4903213"/>
                </a:cubicBezTo>
                <a:cubicBezTo>
                  <a:pt x="4463280" y="4903213"/>
                  <a:pt x="4470646" y="4895976"/>
                  <a:pt x="4470646" y="4886728"/>
                </a:cubicBezTo>
                <a:cubicBezTo>
                  <a:pt x="4470646" y="4877480"/>
                  <a:pt x="4463146" y="4870108"/>
                  <a:pt x="4454038" y="4870108"/>
                </a:cubicBezTo>
                <a:close/>
                <a:moveTo>
                  <a:pt x="4667532" y="4869707"/>
                </a:moveTo>
                <a:cubicBezTo>
                  <a:pt x="4658290" y="4869707"/>
                  <a:pt x="4650924" y="4877213"/>
                  <a:pt x="4650924" y="4886325"/>
                </a:cubicBezTo>
                <a:cubicBezTo>
                  <a:pt x="4650924" y="4895440"/>
                  <a:pt x="4658290" y="4902811"/>
                  <a:pt x="4667532" y="4902811"/>
                </a:cubicBezTo>
                <a:cubicBezTo>
                  <a:pt x="4676774" y="4902811"/>
                  <a:pt x="4684140" y="4895574"/>
                  <a:pt x="4684140" y="4886325"/>
                </a:cubicBezTo>
                <a:cubicBezTo>
                  <a:pt x="4684140" y="4877079"/>
                  <a:pt x="4676774" y="4869707"/>
                  <a:pt x="4667532" y="4869707"/>
                </a:cubicBezTo>
                <a:close/>
                <a:moveTo>
                  <a:pt x="4614226" y="4864211"/>
                </a:moveTo>
                <a:cubicBezTo>
                  <a:pt x="4601904" y="4864211"/>
                  <a:pt x="4591992" y="4874130"/>
                  <a:pt x="4591992" y="4886460"/>
                </a:cubicBezTo>
                <a:cubicBezTo>
                  <a:pt x="4591992" y="4898791"/>
                  <a:pt x="4601904" y="4908708"/>
                  <a:pt x="4614226" y="4908708"/>
                </a:cubicBezTo>
                <a:cubicBezTo>
                  <a:pt x="4626548" y="4908708"/>
                  <a:pt x="4636459" y="4898791"/>
                  <a:pt x="4636459" y="4886460"/>
                </a:cubicBezTo>
                <a:cubicBezTo>
                  <a:pt x="4636459" y="4874130"/>
                  <a:pt x="4626548" y="4864211"/>
                  <a:pt x="4614226" y="4864211"/>
                </a:cubicBezTo>
                <a:close/>
                <a:moveTo>
                  <a:pt x="4507478" y="4864077"/>
                </a:moveTo>
                <a:cubicBezTo>
                  <a:pt x="4495023" y="4864077"/>
                  <a:pt x="4484978" y="4874130"/>
                  <a:pt x="4484978" y="4886594"/>
                </a:cubicBezTo>
                <a:cubicBezTo>
                  <a:pt x="4484978" y="4899058"/>
                  <a:pt x="4495023" y="4909110"/>
                  <a:pt x="4507478" y="4909110"/>
                </a:cubicBezTo>
                <a:cubicBezTo>
                  <a:pt x="4519934" y="4909110"/>
                  <a:pt x="4529980" y="4899058"/>
                  <a:pt x="4529980" y="4886594"/>
                </a:cubicBezTo>
                <a:cubicBezTo>
                  <a:pt x="4529980" y="4874130"/>
                  <a:pt x="4519934" y="4864077"/>
                  <a:pt x="4507478" y="4864077"/>
                </a:cubicBezTo>
                <a:close/>
                <a:moveTo>
                  <a:pt x="4560919" y="4863944"/>
                </a:moveTo>
                <a:cubicBezTo>
                  <a:pt x="4548464" y="4863944"/>
                  <a:pt x="4538418" y="4873996"/>
                  <a:pt x="4538418" y="4886460"/>
                </a:cubicBezTo>
                <a:cubicBezTo>
                  <a:pt x="4538418" y="4898924"/>
                  <a:pt x="4548464" y="4908977"/>
                  <a:pt x="4560919" y="4908977"/>
                </a:cubicBezTo>
                <a:cubicBezTo>
                  <a:pt x="4573376" y="4908977"/>
                  <a:pt x="4583420" y="4898924"/>
                  <a:pt x="4583420" y="4886460"/>
                </a:cubicBezTo>
                <a:cubicBezTo>
                  <a:pt x="4583420" y="4873996"/>
                  <a:pt x="4573376" y="4863944"/>
                  <a:pt x="4560919" y="4863944"/>
                </a:cubicBezTo>
                <a:close/>
                <a:moveTo>
                  <a:pt x="4454038" y="4816900"/>
                </a:moveTo>
                <a:cubicBezTo>
                  <a:pt x="4444796" y="4816900"/>
                  <a:pt x="4437430" y="4824406"/>
                  <a:pt x="4437430" y="4833519"/>
                </a:cubicBezTo>
                <a:cubicBezTo>
                  <a:pt x="4437430" y="4842633"/>
                  <a:pt x="4444796" y="4850005"/>
                  <a:pt x="4454038" y="4850005"/>
                </a:cubicBezTo>
                <a:cubicBezTo>
                  <a:pt x="4463280" y="4850005"/>
                  <a:pt x="4470646" y="4842767"/>
                  <a:pt x="4470646" y="4833519"/>
                </a:cubicBezTo>
                <a:cubicBezTo>
                  <a:pt x="4470646" y="4824272"/>
                  <a:pt x="4463146" y="4816900"/>
                  <a:pt x="4454038" y="4816900"/>
                </a:cubicBezTo>
                <a:close/>
                <a:moveTo>
                  <a:pt x="4667398" y="4816498"/>
                </a:moveTo>
                <a:cubicBezTo>
                  <a:pt x="4658156" y="4816498"/>
                  <a:pt x="4650790" y="4824003"/>
                  <a:pt x="4650790" y="4833117"/>
                </a:cubicBezTo>
                <a:cubicBezTo>
                  <a:pt x="4650790" y="4842231"/>
                  <a:pt x="4658156" y="4849603"/>
                  <a:pt x="4667398" y="4849603"/>
                </a:cubicBezTo>
                <a:cubicBezTo>
                  <a:pt x="4676640" y="4849603"/>
                  <a:pt x="4684006" y="4842231"/>
                  <a:pt x="4684006" y="4833117"/>
                </a:cubicBezTo>
                <a:cubicBezTo>
                  <a:pt x="4684006" y="4823870"/>
                  <a:pt x="4676640" y="4816498"/>
                  <a:pt x="4667398" y="4816498"/>
                </a:cubicBezTo>
                <a:close/>
                <a:moveTo>
                  <a:pt x="4614226" y="4813014"/>
                </a:moveTo>
                <a:cubicBezTo>
                  <a:pt x="4602976" y="4813014"/>
                  <a:pt x="4594001" y="4821994"/>
                  <a:pt x="4594001" y="4833117"/>
                </a:cubicBezTo>
                <a:cubicBezTo>
                  <a:pt x="4594001" y="4844242"/>
                  <a:pt x="4602976" y="4853222"/>
                  <a:pt x="4614226" y="4853222"/>
                </a:cubicBezTo>
                <a:cubicBezTo>
                  <a:pt x="4625476" y="4853222"/>
                  <a:pt x="4634450" y="4844242"/>
                  <a:pt x="4634450" y="4833117"/>
                </a:cubicBezTo>
                <a:cubicBezTo>
                  <a:pt x="4634450" y="4821994"/>
                  <a:pt x="4625343" y="4813014"/>
                  <a:pt x="4614226" y="4813014"/>
                </a:cubicBezTo>
                <a:close/>
                <a:moveTo>
                  <a:pt x="4507478" y="4812745"/>
                </a:moveTo>
                <a:cubicBezTo>
                  <a:pt x="4496094" y="4812745"/>
                  <a:pt x="4486852" y="4821994"/>
                  <a:pt x="4486852" y="4833252"/>
                </a:cubicBezTo>
                <a:cubicBezTo>
                  <a:pt x="4486852" y="4844510"/>
                  <a:pt x="4496094" y="4853758"/>
                  <a:pt x="4507478" y="4853758"/>
                </a:cubicBezTo>
                <a:cubicBezTo>
                  <a:pt x="4518864" y="4853758"/>
                  <a:pt x="4528106" y="4844510"/>
                  <a:pt x="4528106" y="4833252"/>
                </a:cubicBezTo>
                <a:cubicBezTo>
                  <a:pt x="4528106" y="4821994"/>
                  <a:pt x="4518864" y="4812745"/>
                  <a:pt x="4507478" y="4812745"/>
                </a:cubicBezTo>
                <a:close/>
                <a:moveTo>
                  <a:pt x="4560919" y="4812611"/>
                </a:moveTo>
                <a:cubicBezTo>
                  <a:pt x="4549534" y="4812611"/>
                  <a:pt x="4540294" y="4821859"/>
                  <a:pt x="4540294" y="4833117"/>
                </a:cubicBezTo>
                <a:cubicBezTo>
                  <a:pt x="4540294" y="4844375"/>
                  <a:pt x="4549534" y="4853624"/>
                  <a:pt x="4560919" y="4853624"/>
                </a:cubicBezTo>
                <a:cubicBezTo>
                  <a:pt x="4572304" y="4853624"/>
                  <a:pt x="4581546" y="4844375"/>
                  <a:pt x="4581546" y="4833117"/>
                </a:cubicBezTo>
                <a:cubicBezTo>
                  <a:pt x="4581546" y="4821859"/>
                  <a:pt x="4572304" y="4812611"/>
                  <a:pt x="4560919" y="4812611"/>
                </a:cubicBezTo>
                <a:close/>
                <a:moveTo>
                  <a:pt x="4461941" y="4768651"/>
                </a:moveTo>
                <a:cubicBezTo>
                  <a:pt x="4455512" y="4768651"/>
                  <a:pt x="4450422" y="4773745"/>
                  <a:pt x="4450422" y="4780178"/>
                </a:cubicBezTo>
                <a:cubicBezTo>
                  <a:pt x="4450422" y="4786611"/>
                  <a:pt x="4455512" y="4791703"/>
                  <a:pt x="4461941" y="4791703"/>
                </a:cubicBezTo>
                <a:cubicBezTo>
                  <a:pt x="4468370" y="4791703"/>
                  <a:pt x="4473460" y="4786476"/>
                  <a:pt x="4473460" y="4780178"/>
                </a:cubicBezTo>
                <a:cubicBezTo>
                  <a:pt x="4473460" y="4773878"/>
                  <a:pt x="4468370" y="4768651"/>
                  <a:pt x="4461941" y="4768651"/>
                </a:cubicBezTo>
                <a:close/>
                <a:moveTo>
                  <a:pt x="4660300" y="4768248"/>
                </a:moveTo>
                <a:cubicBezTo>
                  <a:pt x="4653870" y="4768248"/>
                  <a:pt x="4648781" y="4773342"/>
                  <a:pt x="4648781" y="4779775"/>
                </a:cubicBezTo>
                <a:cubicBezTo>
                  <a:pt x="4648781" y="4786209"/>
                  <a:pt x="4654004" y="4791301"/>
                  <a:pt x="4660300" y="4791301"/>
                </a:cubicBezTo>
                <a:cubicBezTo>
                  <a:pt x="4666595" y="4791301"/>
                  <a:pt x="4671818" y="4786075"/>
                  <a:pt x="4671818" y="4779775"/>
                </a:cubicBezTo>
                <a:cubicBezTo>
                  <a:pt x="4671818" y="4773476"/>
                  <a:pt x="4666728" y="4768248"/>
                  <a:pt x="4660300" y="4768248"/>
                </a:cubicBezTo>
                <a:close/>
                <a:moveTo>
                  <a:pt x="4614226" y="4761815"/>
                </a:moveTo>
                <a:cubicBezTo>
                  <a:pt x="4604314" y="4761815"/>
                  <a:pt x="4596278" y="4769858"/>
                  <a:pt x="4596278" y="4779775"/>
                </a:cubicBezTo>
                <a:cubicBezTo>
                  <a:pt x="4596278" y="4789693"/>
                  <a:pt x="4604314" y="4797734"/>
                  <a:pt x="4614226" y="4797734"/>
                </a:cubicBezTo>
                <a:cubicBezTo>
                  <a:pt x="4624137" y="4797734"/>
                  <a:pt x="4632173" y="4789693"/>
                  <a:pt x="4632173" y="4779775"/>
                </a:cubicBezTo>
                <a:cubicBezTo>
                  <a:pt x="4632173" y="4769858"/>
                  <a:pt x="4624137" y="4761815"/>
                  <a:pt x="4614226" y="4761815"/>
                </a:cubicBezTo>
                <a:close/>
                <a:moveTo>
                  <a:pt x="4560919" y="4761548"/>
                </a:moveTo>
                <a:cubicBezTo>
                  <a:pt x="4550740" y="4761548"/>
                  <a:pt x="4542570" y="4769723"/>
                  <a:pt x="4542570" y="4779909"/>
                </a:cubicBezTo>
                <a:cubicBezTo>
                  <a:pt x="4542570" y="4790095"/>
                  <a:pt x="4550740" y="4798270"/>
                  <a:pt x="4560919" y="4798270"/>
                </a:cubicBezTo>
                <a:cubicBezTo>
                  <a:pt x="4571098" y="4798270"/>
                  <a:pt x="4579269" y="4790095"/>
                  <a:pt x="4579269" y="4779909"/>
                </a:cubicBezTo>
                <a:cubicBezTo>
                  <a:pt x="4579269" y="4769723"/>
                  <a:pt x="4571098" y="4761548"/>
                  <a:pt x="4560919" y="4761548"/>
                </a:cubicBezTo>
                <a:close/>
                <a:moveTo>
                  <a:pt x="4507478" y="4761548"/>
                </a:moveTo>
                <a:cubicBezTo>
                  <a:pt x="4497300" y="4761548"/>
                  <a:pt x="4489130" y="4769723"/>
                  <a:pt x="4489130" y="4779909"/>
                </a:cubicBezTo>
                <a:cubicBezTo>
                  <a:pt x="4489130" y="4790095"/>
                  <a:pt x="4497300" y="4798270"/>
                  <a:pt x="4507478" y="4798270"/>
                </a:cubicBezTo>
                <a:cubicBezTo>
                  <a:pt x="4517658" y="4798270"/>
                  <a:pt x="4525828" y="4789961"/>
                  <a:pt x="4525828" y="4779909"/>
                </a:cubicBezTo>
                <a:cubicBezTo>
                  <a:pt x="4525828" y="4769723"/>
                  <a:pt x="4517658" y="4761548"/>
                  <a:pt x="4507478" y="4761548"/>
                </a:cubicBezTo>
                <a:close/>
                <a:moveTo>
                  <a:pt x="4469574" y="4718123"/>
                </a:moveTo>
                <a:cubicBezTo>
                  <a:pt x="4464887" y="4718123"/>
                  <a:pt x="4461002" y="4722010"/>
                  <a:pt x="4461002" y="4726701"/>
                </a:cubicBezTo>
                <a:cubicBezTo>
                  <a:pt x="4461002" y="4731392"/>
                  <a:pt x="4464754" y="4735279"/>
                  <a:pt x="4469574" y="4735279"/>
                </a:cubicBezTo>
                <a:cubicBezTo>
                  <a:pt x="4474396" y="4735279"/>
                  <a:pt x="4478282" y="4731392"/>
                  <a:pt x="4478282" y="4726701"/>
                </a:cubicBezTo>
                <a:cubicBezTo>
                  <a:pt x="4478282" y="4722010"/>
                  <a:pt x="4474396" y="4718123"/>
                  <a:pt x="4469574" y="4718123"/>
                </a:cubicBezTo>
                <a:close/>
                <a:moveTo>
                  <a:pt x="4648781" y="4717721"/>
                </a:moveTo>
                <a:cubicBezTo>
                  <a:pt x="4644094" y="4717721"/>
                  <a:pt x="4640209" y="4721607"/>
                  <a:pt x="4640209" y="4726299"/>
                </a:cubicBezTo>
                <a:cubicBezTo>
                  <a:pt x="4640209" y="4730990"/>
                  <a:pt x="4643959" y="4734876"/>
                  <a:pt x="4648781" y="4734876"/>
                </a:cubicBezTo>
                <a:cubicBezTo>
                  <a:pt x="4653603" y="4734876"/>
                  <a:pt x="4657486" y="4730990"/>
                  <a:pt x="4657486" y="4726299"/>
                </a:cubicBezTo>
                <a:cubicBezTo>
                  <a:pt x="4657486" y="4721607"/>
                  <a:pt x="4653603" y="4717721"/>
                  <a:pt x="4648781" y="4717721"/>
                </a:cubicBezTo>
                <a:close/>
                <a:moveTo>
                  <a:pt x="4614226" y="4710618"/>
                </a:moveTo>
                <a:cubicBezTo>
                  <a:pt x="4605520" y="4710618"/>
                  <a:pt x="4598421" y="4717721"/>
                  <a:pt x="4598421" y="4726432"/>
                </a:cubicBezTo>
                <a:cubicBezTo>
                  <a:pt x="4598421" y="4735145"/>
                  <a:pt x="4605520" y="4742248"/>
                  <a:pt x="4614226" y="4742248"/>
                </a:cubicBezTo>
                <a:cubicBezTo>
                  <a:pt x="4622931" y="4742248"/>
                  <a:pt x="4630030" y="4735145"/>
                  <a:pt x="4630030" y="4726432"/>
                </a:cubicBezTo>
                <a:cubicBezTo>
                  <a:pt x="4630030" y="4717721"/>
                  <a:pt x="4622931" y="4710618"/>
                  <a:pt x="4614226" y="4710618"/>
                </a:cubicBezTo>
                <a:close/>
                <a:moveTo>
                  <a:pt x="4560919" y="4710484"/>
                </a:moveTo>
                <a:cubicBezTo>
                  <a:pt x="4552080" y="4710484"/>
                  <a:pt x="4544847" y="4717721"/>
                  <a:pt x="4544847" y="4726567"/>
                </a:cubicBezTo>
                <a:cubicBezTo>
                  <a:pt x="4544847" y="4735412"/>
                  <a:pt x="4552080" y="4742649"/>
                  <a:pt x="4560919" y="4742649"/>
                </a:cubicBezTo>
                <a:cubicBezTo>
                  <a:pt x="4569758" y="4742649"/>
                  <a:pt x="4576991" y="4735412"/>
                  <a:pt x="4576991" y="4726567"/>
                </a:cubicBezTo>
                <a:cubicBezTo>
                  <a:pt x="4576991" y="4717721"/>
                  <a:pt x="4569758" y="4710484"/>
                  <a:pt x="4560919" y="4710484"/>
                </a:cubicBezTo>
                <a:close/>
                <a:moveTo>
                  <a:pt x="4505202" y="4710484"/>
                </a:moveTo>
                <a:cubicBezTo>
                  <a:pt x="4496362" y="4710484"/>
                  <a:pt x="4489130" y="4717721"/>
                  <a:pt x="4489130" y="4726567"/>
                </a:cubicBezTo>
                <a:cubicBezTo>
                  <a:pt x="4489130" y="4735412"/>
                  <a:pt x="4496362" y="4742649"/>
                  <a:pt x="4505202" y="4742649"/>
                </a:cubicBezTo>
                <a:cubicBezTo>
                  <a:pt x="4514042" y="4742649"/>
                  <a:pt x="4521274" y="4735412"/>
                  <a:pt x="4521274" y="4726567"/>
                </a:cubicBezTo>
                <a:cubicBezTo>
                  <a:pt x="4521274" y="4717721"/>
                  <a:pt x="4514042" y="4710484"/>
                  <a:pt x="4505202" y="4710484"/>
                </a:cubicBezTo>
                <a:close/>
                <a:moveTo>
                  <a:pt x="4507478" y="4659822"/>
                </a:moveTo>
                <a:cubicBezTo>
                  <a:pt x="4499979" y="4659822"/>
                  <a:pt x="4493951" y="4665852"/>
                  <a:pt x="4493951" y="4673358"/>
                </a:cubicBezTo>
                <a:cubicBezTo>
                  <a:pt x="4493951" y="4680863"/>
                  <a:pt x="4499979" y="4686896"/>
                  <a:pt x="4507478" y="4686896"/>
                </a:cubicBezTo>
                <a:cubicBezTo>
                  <a:pt x="4514978" y="4686896"/>
                  <a:pt x="4521006" y="4680863"/>
                  <a:pt x="4521006" y="4673358"/>
                </a:cubicBezTo>
                <a:cubicBezTo>
                  <a:pt x="4521006" y="4665852"/>
                  <a:pt x="4514978" y="4659822"/>
                  <a:pt x="4507478" y="4659822"/>
                </a:cubicBezTo>
                <a:close/>
                <a:moveTo>
                  <a:pt x="4614226" y="4659688"/>
                </a:moveTo>
                <a:cubicBezTo>
                  <a:pt x="4606860" y="4659688"/>
                  <a:pt x="4600832" y="4665719"/>
                  <a:pt x="4600832" y="4673091"/>
                </a:cubicBezTo>
                <a:cubicBezTo>
                  <a:pt x="4600832" y="4680462"/>
                  <a:pt x="4606860" y="4686493"/>
                  <a:pt x="4614226" y="4686493"/>
                </a:cubicBezTo>
                <a:cubicBezTo>
                  <a:pt x="4621593" y="4686493"/>
                  <a:pt x="4627620" y="4680462"/>
                  <a:pt x="4627620" y="4673091"/>
                </a:cubicBezTo>
                <a:cubicBezTo>
                  <a:pt x="4627620" y="4665719"/>
                  <a:pt x="4621593" y="4659688"/>
                  <a:pt x="4614226" y="4659688"/>
                </a:cubicBezTo>
                <a:close/>
                <a:moveTo>
                  <a:pt x="4560919" y="4659688"/>
                </a:moveTo>
                <a:cubicBezTo>
                  <a:pt x="4553419" y="4659688"/>
                  <a:pt x="4547391" y="4665719"/>
                  <a:pt x="4547391" y="4673224"/>
                </a:cubicBezTo>
                <a:cubicBezTo>
                  <a:pt x="4547391" y="4680730"/>
                  <a:pt x="4553419" y="4686760"/>
                  <a:pt x="4560919" y="4686760"/>
                </a:cubicBezTo>
                <a:cubicBezTo>
                  <a:pt x="4568420" y="4686760"/>
                  <a:pt x="4574447" y="4680730"/>
                  <a:pt x="4574447" y="4673224"/>
                </a:cubicBezTo>
                <a:cubicBezTo>
                  <a:pt x="4574447" y="4665719"/>
                  <a:pt x="4568420" y="4659688"/>
                  <a:pt x="4560919" y="4659688"/>
                </a:cubicBezTo>
                <a:close/>
                <a:moveTo>
                  <a:pt x="4513908" y="4611305"/>
                </a:moveTo>
                <a:cubicBezTo>
                  <a:pt x="4509220" y="4611305"/>
                  <a:pt x="4505336" y="4615191"/>
                  <a:pt x="4505336" y="4619883"/>
                </a:cubicBezTo>
                <a:cubicBezTo>
                  <a:pt x="4505336" y="4624572"/>
                  <a:pt x="4509220" y="4628460"/>
                  <a:pt x="4513908" y="4628460"/>
                </a:cubicBezTo>
                <a:cubicBezTo>
                  <a:pt x="4518596" y="4628460"/>
                  <a:pt x="4522480" y="4624572"/>
                  <a:pt x="4522480" y="4619883"/>
                </a:cubicBezTo>
                <a:cubicBezTo>
                  <a:pt x="4522480" y="4615191"/>
                  <a:pt x="4518730" y="4611305"/>
                  <a:pt x="4513908" y="4611305"/>
                </a:cubicBezTo>
                <a:close/>
                <a:moveTo>
                  <a:pt x="4604850" y="4611170"/>
                </a:moveTo>
                <a:cubicBezTo>
                  <a:pt x="4600163" y="4611170"/>
                  <a:pt x="4596278" y="4615058"/>
                  <a:pt x="4596278" y="4619747"/>
                </a:cubicBezTo>
                <a:cubicBezTo>
                  <a:pt x="4596278" y="4624439"/>
                  <a:pt x="4600163" y="4628325"/>
                  <a:pt x="4604850" y="4628325"/>
                </a:cubicBezTo>
                <a:cubicBezTo>
                  <a:pt x="4609538" y="4628325"/>
                  <a:pt x="4613422" y="4624439"/>
                  <a:pt x="4613422" y="4619747"/>
                </a:cubicBezTo>
                <a:cubicBezTo>
                  <a:pt x="4613422" y="4615058"/>
                  <a:pt x="4609672" y="4611170"/>
                  <a:pt x="4604850" y="4611170"/>
                </a:cubicBezTo>
                <a:close/>
                <a:moveTo>
                  <a:pt x="4560383" y="4608088"/>
                </a:moveTo>
                <a:cubicBezTo>
                  <a:pt x="4553820" y="4608088"/>
                  <a:pt x="4548597" y="4613449"/>
                  <a:pt x="4548597" y="4619883"/>
                </a:cubicBezTo>
                <a:cubicBezTo>
                  <a:pt x="4548597" y="4626449"/>
                  <a:pt x="4553820" y="4631675"/>
                  <a:pt x="4560383" y="4631675"/>
                </a:cubicBezTo>
                <a:cubicBezTo>
                  <a:pt x="4566947" y="4631675"/>
                  <a:pt x="4572170" y="4626449"/>
                  <a:pt x="4572170" y="4619883"/>
                </a:cubicBezTo>
                <a:cubicBezTo>
                  <a:pt x="4572170" y="4613314"/>
                  <a:pt x="4566947" y="4608088"/>
                  <a:pt x="4560383" y="4608088"/>
                </a:cubicBezTo>
                <a:close/>
                <a:moveTo>
                  <a:pt x="4574313" y="4556487"/>
                </a:moveTo>
                <a:cubicBezTo>
                  <a:pt x="4568821" y="4556487"/>
                  <a:pt x="4564268" y="4561045"/>
                  <a:pt x="4564268" y="4566539"/>
                </a:cubicBezTo>
                <a:cubicBezTo>
                  <a:pt x="4564268" y="4572034"/>
                  <a:pt x="4568821" y="4576592"/>
                  <a:pt x="4574313" y="4576592"/>
                </a:cubicBezTo>
                <a:cubicBezTo>
                  <a:pt x="4579804" y="4576592"/>
                  <a:pt x="4584358" y="4572034"/>
                  <a:pt x="4584358" y="4566539"/>
                </a:cubicBezTo>
                <a:cubicBezTo>
                  <a:pt x="4584358" y="4561045"/>
                  <a:pt x="4579938" y="4556487"/>
                  <a:pt x="4574313" y="4556487"/>
                </a:cubicBezTo>
                <a:close/>
                <a:moveTo>
                  <a:pt x="4538418" y="4556487"/>
                </a:moveTo>
                <a:cubicBezTo>
                  <a:pt x="4532926" y="4556487"/>
                  <a:pt x="4528372" y="4561045"/>
                  <a:pt x="4528372" y="4566539"/>
                </a:cubicBezTo>
                <a:cubicBezTo>
                  <a:pt x="4528372" y="4572034"/>
                  <a:pt x="4532926" y="4576592"/>
                  <a:pt x="4538418" y="4576592"/>
                </a:cubicBezTo>
                <a:cubicBezTo>
                  <a:pt x="4543910" y="4576592"/>
                  <a:pt x="4548464" y="4572034"/>
                  <a:pt x="4548464" y="4566539"/>
                </a:cubicBezTo>
                <a:cubicBezTo>
                  <a:pt x="4548464" y="4561045"/>
                  <a:pt x="4544044" y="4556487"/>
                  <a:pt x="4538418" y="4556487"/>
                </a:cubicBezTo>
                <a:close/>
                <a:moveTo>
                  <a:pt x="4555963" y="4504620"/>
                </a:moveTo>
                <a:cubicBezTo>
                  <a:pt x="4551142" y="4504620"/>
                  <a:pt x="4547258" y="4508506"/>
                  <a:pt x="4547258" y="4513331"/>
                </a:cubicBezTo>
                <a:cubicBezTo>
                  <a:pt x="4547258" y="4518156"/>
                  <a:pt x="4551142" y="4522043"/>
                  <a:pt x="4555963" y="4522043"/>
                </a:cubicBezTo>
                <a:cubicBezTo>
                  <a:pt x="4560785" y="4522043"/>
                  <a:pt x="4564670" y="4518156"/>
                  <a:pt x="4564670" y="4513331"/>
                </a:cubicBezTo>
                <a:cubicBezTo>
                  <a:pt x="4564670" y="4508506"/>
                  <a:pt x="4560785" y="4504620"/>
                  <a:pt x="4555963" y="4504620"/>
                </a:cubicBezTo>
                <a:close/>
                <a:moveTo>
                  <a:pt x="4555963" y="4453288"/>
                </a:moveTo>
                <a:cubicBezTo>
                  <a:pt x="4552347" y="4453288"/>
                  <a:pt x="4549400" y="4456236"/>
                  <a:pt x="4549400" y="4459855"/>
                </a:cubicBezTo>
                <a:cubicBezTo>
                  <a:pt x="4549400" y="4463474"/>
                  <a:pt x="4552347" y="4466422"/>
                  <a:pt x="4555963" y="4466422"/>
                </a:cubicBezTo>
                <a:cubicBezTo>
                  <a:pt x="4559580" y="4466422"/>
                  <a:pt x="4562527" y="4463474"/>
                  <a:pt x="4562527" y="4459855"/>
                </a:cubicBezTo>
                <a:cubicBezTo>
                  <a:pt x="4562527" y="4456236"/>
                  <a:pt x="4559580" y="4453288"/>
                  <a:pt x="4555963" y="4453288"/>
                </a:cubicBezTo>
                <a:close/>
                <a:moveTo>
                  <a:pt x="2155967" y="0"/>
                </a:moveTo>
                <a:lnTo>
                  <a:pt x="6248109" y="0"/>
                </a:lnTo>
                <a:lnTo>
                  <a:pt x="6248109" y="6277652"/>
                </a:lnTo>
                <a:lnTo>
                  <a:pt x="0" y="6277652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16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22C728-91C6-E7C7-118C-3E73EDAD7F10}"/>
              </a:ext>
            </a:extLst>
          </p:cNvPr>
          <p:cNvSpPr/>
          <p:nvPr userDrawn="1"/>
        </p:nvSpPr>
        <p:spPr>
          <a:xfrm>
            <a:off x="3860800" y="581201"/>
            <a:ext cx="8331200" cy="6276799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000" y="2372591"/>
            <a:ext cx="5690910" cy="26301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6" name="Espace réservé pour une image  375">
            <a:extLst>
              <a:ext uri="{FF2B5EF4-FFF2-40B4-BE49-F238E27FC236}">
                <a16:creationId xmlns:a16="http://schemas.microsoft.com/office/drawing/2014/main" id="{A946C324-A91B-18E1-4B87-5A0DFC47A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842"/>
            <a:ext cx="6120002" cy="6288159"/>
          </a:xfrm>
          <a:custGeom>
            <a:avLst/>
            <a:gdLst>
              <a:gd name="connsiteX0" fmla="*/ 0 w 6120002"/>
              <a:gd name="connsiteY0" fmla="*/ 0 h 6288159"/>
              <a:gd name="connsiteX1" fmla="*/ 6120002 w 6120002"/>
              <a:gd name="connsiteY1" fmla="*/ 0 h 6288159"/>
              <a:gd name="connsiteX2" fmla="*/ 3957324 w 6120002"/>
              <a:gd name="connsiteY2" fmla="*/ 6288159 h 6288159"/>
              <a:gd name="connsiteX3" fmla="*/ 0 w 6120002"/>
              <a:gd name="connsiteY3" fmla="*/ 6288159 h 628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002" h="6288159">
                <a:moveTo>
                  <a:pt x="0" y="0"/>
                </a:moveTo>
                <a:lnTo>
                  <a:pt x="6120002" y="0"/>
                </a:lnTo>
                <a:lnTo>
                  <a:pt x="3957324" y="6288159"/>
                </a:lnTo>
                <a:lnTo>
                  <a:pt x="0" y="628815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5E6011-7450-2146-D30C-9EFC0DF96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08" y="5028232"/>
            <a:ext cx="1967051" cy="13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82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56205E-C560-518E-5A72-74896FBB4CAD}"/>
              </a:ext>
            </a:extLst>
          </p:cNvPr>
          <p:cNvSpPr/>
          <p:nvPr userDrawn="1"/>
        </p:nvSpPr>
        <p:spPr>
          <a:xfrm>
            <a:off x="0" y="581201"/>
            <a:ext cx="12192000" cy="6276799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6A3806-4647-FAE0-7943-F01AA6374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08" y="5028232"/>
            <a:ext cx="1967051" cy="13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>
            <a:extLst>
              <a:ext uri="{FF2B5EF4-FFF2-40B4-BE49-F238E27FC236}">
                <a16:creationId xmlns:a16="http://schemas.microsoft.com/office/drawing/2014/main" id="{1038725F-CDB5-FFDB-C60C-73474DE8C9A4}"/>
              </a:ext>
            </a:extLst>
          </p:cNvPr>
          <p:cNvSpPr/>
          <p:nvPr userDrawn="1"/>
        </p:nvSpPr>
        <p:spPr>
          <a:xfrm>
            <a:off x="10281634" y="897228"/>
            <a:ext cx="1622738" cy="807076"/>
          </a:xfrm>
          <a:custGeom>
            <a:avLst/>
            <a:gdLst>
              <a:gd name="connsiteX0" fmla="*/ 781318 w 1622738"/>
              <a:gd name="connsiteY0" fmla="*/ 8586 h 807076"/>
              <a:gd name="connsiteX1" fmla="*/ 579549 w 1622738"/>
              <a:gd name="connsiteY1" fmla="*/ 193183 h 807076"/>
              <a:gd name="connsiteX2" fmla="*/ 120203 w 1622738"/>
              <a:gd name="connsiteY2" fmla="*/ 480811 h 807076"/>
              <a:gd name="connsiteX3" fmla="*/ 30051 w 1622738"/>
              <a:gd name="connsiteY3" fmla="*/ 669702 h 807076"/>
              <a:gd name="connsiteX4" fmla="*/ 0 w 1622738"/>
              <a:gd name="connsiteY4" fmla="*/ 777026 h 807076"/>
              <a:gd name="connsiteX5" fmla="*/ 1013138 w 1622738"/>
              <a:gd name="connsiteY5" fmla="*/ 807076 h 807076"/>
              <a:gd name="connsiteX6" fmla="*/ 1592687 w 1622738"/>
              <a:gd name="connsiteY6" fmla="*/ 300507 h 807076"/>
              <a:gd name="connsiteX7" fmla="*/ 1622738 w 1622738"/>
              <a:gd name="connsiteY7" fmla="*/ 0 h 807076"/>
              <a:gd name="connsiteX8" fmla="*/ 781318 w 1622738"/>
              <a:gd name="connsiteY8" fmla="*/ 8586 h 8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2738" h="807076">
                <a:moveTo>
                  <a:pt x="781318" y="8586"/>
                </a:moveTo>
                <a:lnTo>
                  <a:pt x="579549" y="193183"/>
                </a:lnTo>
                <a:lnTo>
                  <a:pt x="120203" y="480811"/>
                </a:lnTo>
                <a:lnTo>
                  <a:pt x="30051" y="669702"/>
                </a:lnTo>
                <a:lnTo>
                  <a:pt x="0" y="777026"/>
                </a:lnTo>
                <a:lnTo>
                  <a:pt x="1013138" y="807076"/>
                </a:lnTo>
                <a:lnTo>
                  <a:pt x="1592687" y="300507"/>
                </a:lnTo>
                <a:lnTo>
                  <a:pt x="1622738" y="0"/>
                </a:lnTo>
                <a:lnTo>
                  <a:pt x="781318" y="8586"/>
                </a:lnTo>
                <a:close/>
              </a:path>
            </a:pathLst>
          </a:custGeom>
          <a:solidFill>
            <a:srgbClr val="009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48A801C3-6DB2-D986-9E1D-BA17704EB5BE}"/>
              </a:ext>
            </a:extLst>
          </p:cNvPr>
          <p:cNvSpPr/>
          <p:nvPr userDrawn="1"/>
        </p:nvSpPr>
        <p:spPr>
          <a:xfrm>
            <a:off x="9732135" y="158839"/>
            <a:ext cx="1524000" cy="1545465"/>
          </a:xfrm>
          <a:custGeom>
            <a:avLst/>
            <a:gdLst>
              <a:gd name="connsiteX0" fmla="*/ 699752 w 1524000"/>
              <a:gd name="connsiteY0" fmla="*/ 0 h 1545465"/>
              <a:gd name="connsiteX1" fmla="*/ 699752 w 1524000"/>
              <a:gd name="connsiteY1" fmla="*/ 0 h 1545465"/>
              <a:gd name="connsiteX2" fmla="*/ 497983 w 1524000"/>
              <a:gd name="connsiteY2" fmla="*/ 510862 h 1545465"/>
              <a:gd name="connsiteX3" fmla="*/ 0 w 1524000"/>
              <a:gd name="connsiteY3" fmla="*/ 562378 h 1545465"/>
              <a:gd name="connsiteX4" fmla="*/ 4293 w 1524000"/>
              <a:gd name="connsiteY4" fmla="*/ 669702 h 1545465"/>
              <a:gd name="connsiteX5" fmla="*/ 429296 w 1524000"/>
              <a:gd name="connsiteY5" fmla="*/ 965916 h 1545465"/>
              <a:gd name="connsiteX6" fmla="*/ 163133 w 1524000"/>
              <a:gd name="connsiteY6" fmla="*/ 1545465 h 1545465"/>
              <a:gd name="connsiteX7" fmla="*/ 394952 w 1524000"/>
              <a:gd name="connsiteY7" fmla="*/ 1502536 h 1545465"/>
              <a:gd name="connsiteX8" fmla="*/ 682580 w 1524000"/>
              <a:gd name="connsiteY8" fmla="*/ 1206322 h 1545465"/>
              <a:gd name="connsiteX9" fmla="*/ 819955 w 1524000"/>
              <a:gd name="connsiteY9" fmla="*/ 815662 h 1545465"/>
              <a:gd name="connsiteX10" fmla="*/ 1279302 w 1524000"/>
              <a:gd name="connsiteY10" fmla="*/ 802784 h 1545465"/>
              <a:gd name="connsiteX11" fmla="*/ 1524000 w 1524000"/>
              <a:gd name="connsiteY11" fmla="*/ 583843 h 1545465"/>
              <a:gd name="connsiteX12" fmla="*/ 1485364 w 1524000"/>
              <a:gd name="connsiteY12" fmla="*/ 570964 h 1545465"/>
              <a:gd name="connsiteX13" fmla="*/ 1017431 w 1524000"/>
              <a:gd name="connsiteY13" fmla="*/ 523741 h 1545465"/>
              <a:gd name="connsiteX14" fmla="*/ 777026 w 1524000"/>
              <a:gd name="connsiteY14" fmla="*/ 4293 h 1545465"/>
              <a:gd name="connsiteX15" fmla="*/ 699752 w 1524000"/>
              <a:gd name="connsiteY15" fmla="*/ 0 h 15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4000" h="1545465">
                <a:moveTo>
                  <a:pt x="699752" y="0"/>
                </a:moveTo>
                <a:lnTo>
                  <a:pt x="699752" y="0"/>
                </a:lnTo>
                <a:lnTo>
                  <a:pt x="497983" y="510862"/>
                </a:lnTo>
                <a:lnTo>
                  <a:pt x="0" y="562378"/>
                </a:lnTo>
                <a:lnTo>
                  <a:pt x="4293" y="669702"/>
                </a:lnTo>
                <a:lnTo>
                  <a:pt x="429296" y="965916"/>
                </a:lnTo>
                <a:lnTo>
                  <a:pt x="163133" y="1545465"/>
                </a:lnTo>
                <a:lnTo>
                  <a:pt x="394952" y="1502536"/>
                </a:lnTo>
                <a:lnTo>
                  <a:pt x="682580" y="1206322"/>
                </a:lnTo>
                <a:lnTo>
                  <a:pt x="819955" y="815662"/>
                </a:lnTo>
                <a:lnTo>
                  <a:pt x="1279302" y="802784"/>
                </a:lnTo>
                <a:lnTo>
                  <a:pt x="1524000" y="583843"/>
                </a:lnTo>
                <a:lnTo>
                  <a:pt x="1485364" y="570964"/>
                </a:lnTo>
                <a:lnTo>
                  <a:pt x="1017431" y="523741"/>
                </a:lnTo>
                <a:lnTo>
                  <a:pt x="777026" y="4293"/>
                </a:lnTo>
                <a:lnTo>
                  <a:pt x="699752" y="0"/>
                </a:lnTo>
                <a:close/>
              </a:path>
            </a:pathLst>
          </a:cu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A9C780-3776-F108-8186-7660AD0D8C70}"/>
              </a:ext>
            </a:extLst>
          </p:cNvPr>
          <p:cNvSpPr/>
          <p:nvPr userDrawn="1"/>
        </p:nvSpPr>
        <p:spPr>
          <a:xfrm>
            <a:off x="-1" y="-6465"/>
            <a:ext cx="9702313" cy="68644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2AFAC313-4572-3D3E-A3F3-ED961FDF9D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1820" y="-19785"/>
            <a:ext cx="7260492" cy="6898207"/>
          </a:xfrm>
          <a:custGeom>
            <a:avLst/>
            <a:gdLst>
              <a:gd name="connsiteX0" fmla="*/ 1533444 w 4689808"/>
              <a:gd name="connsiteY0" fmla="*/ 0 h 4455795"/>
              <a:gd name="connsiteX1" fmla="*/ 4689808 w 4689808"/>
              <a:gd name="connsiteY1" fmla="*/ 0 h 4455795"/>
              <a:gd name="connsiteX2" fmla="*/ 3156363 w 4689808"/>
              <a:gd name="connsiteY2" fmla="*/ 4455795 h 4455795"/>
              <a:gd name="connsiteX3" fmla="*/ 0 w 4689808"/>
              <a:gd name="connsiteY3" fmla="*/ 4455795 h 44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9808" h="4455795">
                <a:moveTo>
                  <a:pt x="1533444" y="0"/>
                </a:moveTo>
                <a:lnTo>
                  <a:pt x="4689808" y="0"/>
                </a:lnTo>
                <a:lnTo>
                  <a:pt x="3156363" y="4455795"/>
                </a:lnTo>
                <a:lnTo>
                  <a:pt x="0" y="445579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  <a:ln>
            <a:noFill/>
          </a:ln>
        </p:spPr>
        <p:txBody>
          <a:bodyPr wrap="square" tIns="3646800" rIns="1116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3D9B95-E8B4-AD15-7F44-CC9EAEDF1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31" y="446740"/>
            <a:ext cx="703090" cy="469096"/>
          </a:xfrm>
          <a:prstGeom prst="rect">
            <a:avLst/>
          </a:prstGeom>
        </p:spPr>
      </p:pic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231EF6A8-B3ED-F110-5FD9-016ABC7E79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5492" y="-12929"/>
            <a:ext cx="4871776" cy="6868823"/>
          </a:xfrm>
          <a:custGeom>
            <a:avLst/>
            <a:gdLst>
              <a:gd name="connsiteX0" fmla="*/ 496082 w 4871776"/>
              <a:gd name="connsiteY0" fmla="*/ 457922 h 6868823"/>
              <a:gd name="connsiteX1" fmla="*/ 496082 w 4871776"/>
              <a:gd name="connsiteY1" fmla="*/ 928563 h 6868823"/>
              <a:gd name="connsiteX2" fmla="*/ 1208404 w 4871776"/>
              <a:gd name="connsiteY2" fmla="*/ 928563 h 6868823"/>
              <a:gd name="connsiteX3" fmla="*/ 1208404 w 4871776"/>
              <a:gd name="connsiteY3" fmla="*/ 457922 h 6868823"/>
              <a:gd name="connsiteX4" fmla="*/ 13993 w 4871776"/>
              <a:gd name="connsiteY4" fmla="*/ 0 h 6868823"/>
              <a:gd name="connsiteX5" fmla="*/ 4871776 w 4871776"/>
              <a:gd name="connsiteY5" fmla="*/ 0 h 6868823"/>
              <a:gd name="connsiteX6" fmla="*/ 2512209 w 4871776"/>
              <a:gd name="connsiteY6" fmla="*/ 6868823 h 6868823"/>
              <a:gd name="connsiteX7" fmla="*/ 0 w 4871776"/>
              <a:gd name="connsiteY7" fmla="*/ 6868823 h 6868823"/>
              <a:gd name="connsiteX8" fmla="*/ 0 w 4871776"/>
              <a:gd name="connsiteY8" fmla="*/ 39433 h 6868823"/>
              <a:gd name="connsiteX0" fmla="*/ 496082 w 4871776"/>
              <a:gd name="connsiteY0" fmla="*/ 457922 h 6868823"/>
              <a:gd name="connsiteX1" fmla="*/ 496082 w 4871776"/>
              <a:gd name="connsiteY1" fmla="*/ 928563 h 6868823"/>
              <a:gd name="connsiteX2" fmla="*/ 1205005 w 4871776"/>
              <a:gd name="connsiteY2" fmla="*/ 931962 h 6868823"/>
              <a:gd name="connsiteX3" fmla="*/ 1208404 w 4871776"/>
              <a:gd name="connsiteY3" fmla="*/ 457922 h 6868823"/>
              <a:gd name="connsiteX4" fmla="*/ 496082 w 4871776"/>
              <a:gd name="connsiteY4" fmla="*/ 457922 h 6868823"/>
              <a:gd name="connsiteX5" fmla="*/ 13993 w 4871776"/>
              <a:gd name="connsiteY5" fmla="*/ 0 h 6868823"/>
              <a:gd name="connsiteX6" fmla="*/ 4871776 w 4871776"/>
              <a:gd name="connsiteY6" fmla="*/ 0 h 6868823"/>
              <a:gd name="connsiteX7" fmla="*/ 2512209 w 4871776"/>
              <a:gd name="connsiteY7" fmla="*/ 6868823 h 6868823"/>
              <a:gd name="connsiteX8" fmla="*/ 0 w 4871776"/>
              <a:gd name="connsiteY8" fmla="*/ 6868823 h 6868823"/>
              <a:gd name="connsiteX9" fmla="*/ 0 w 4871776"/>
              <a:gd name="connsiteY9" fmla="*/ 39433 h 6868823"/>
              <a:gd name="connsiteX10" fmla="*/ 13993 w 4871776"/>
              <a:gd name="connsiteY10" fmla="*/ 0 h 6868823"/>
              <a:gd name="connsiteX0" fmla="*/ 496082 w 4871776"/>
              <a:gd name="connsiteY0" fmla="*/ 457922 h 6868823"/>
              <a:gd name="connsiteX1" fmla="*/ 496082 w 4871776"/>
              <a:gd name="connsiteY1" fmla="*/ 928563 h 6868823"/>
              <a:gd name="connsiteX2" fmla="*/ 1205005 w 4871776"/>
              <a:gd name="connsiteY2" fmla="*/ 931962 h 6868823"/>
              <a:gd name="connsiteX3" fmla="*/ 1208404 w 4871776"/>
              <a:gd name="connsiteY3" fmla="*/ 451124 h 6868823"/>
              <a:gd name="connsiteX4" fmla="*/ 496082 w 4871776"/>
              <a:gd name="connsiteY4" fmla="*/ 457922 h 6868823"/>
              <a:gd name="connsiteX5" fmla="*/ 13993 w 4871776"/>
              <a:gd name="connsiteY5" fmla="*/ 0 h 6868823"/>
              <a:gd name="connsiteX6" fmla="*/ 4871776 w 4871776"/>
              <a:gd name="connsiteY6" fmla="*/ 0 h 6868823"/>
              <a:gd name="connsiteX7" fmla="*/ 2512209 w 4871776"/>
              <a:gd name="connsiteY7" fmla="*/ 6868823 h 6868823"/>
              <a:gd name="connsiteX8" fmla="*/ 0 w 4871776"/>
              <a:gd name="connsiteY8" fmla="*/ 6868823 h 6868823"/>
              <a:gd name="connsiteX9" fmla="*/ 0 w 4871776"/>
              <a:gd name="connsiteY9" fmla="*/ 39433 h 6868823"/>
              <a:gd name="connsiteX10" fmla="*/ 13993 w 4871776"/>
              <a:gd name="connsiteY10" fmla="*/ 0 h 686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776" h="6868823">
                <a:moveTo>
                  <a:pt x="496082" y="457922"/>
                </a:moveTo>
                <a:lnTo>
                  <a:pt x="496082" y="928563"/>
                </a:lnTo>
                <a:lnTo>
                  <a:pt x="1205005" y="931962"/>
                </a:lnTo>
                <a:cubicBezTo>
                  <a:pt x="1205005" y="775082"/>
                  <a:pt x="1208404" y="608004"/>
                  <a:pt x="1208404" y="451124"/>
                </a:cubicBezTo>
                <a:lnTo>
                  <a:pt x="496082" y="457922"/>
                </a:lnTo>
                <a:close/>
                <a:moveTo>
                  <a:pt x="13993" y="0"/>
                </a:moveTo>
                <a:lnTo>
                  <a:pt x="4871776" y="0"/>
                </a:lnTo>
                <a:lnTo>
                  <a:pt x="2512209" y="6868823"/>
                </a:lnTo>
                <a:lnTo>
                  <a:pt x="0" y="6868823"/>
                </a:lnTo>
                <a:lnTo>
                  <a:pt x="0" y="39433"/>
                </a:lnTo>
                <a:lnTo>
                  <a:pt x="13993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242A57"/>
              </a:gs>
            </a:gsLst>
            <a:lin ang="5400000" scaled="1"/>
          </a:gradFill>
        </p:spPr>
        <p:txBody>
          <a:bodyPr wrap="square" lIns="900000" tIns="36468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0277C7-A074-B4D2-1B87-5755E1BF8E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131" y="213773"/>
            <a:ext cx="2014444" cy="1401599"/>
          </a:xfrm>
          <a:prstGeom prst="rect">
            <a:avLst/>
          </a:prstGeom>
        </p:spPr>
      </p:pic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523BE399-9FCE-2F65-8AB7-2E152E062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32331" y="-20422"/>
            <a:ext cx="4871776" cy="6898844"/>
          </a:xfrm>
          <a:custGeom>
            <a:avLst/>
            <a:gdLst>
              <a:gd name="connsiteX0" fmla="*/ 2735592 w 4871776"/>
              <a:gd name="connsiteY0" fmla="*/ 1595677 h 6898844"/>
              <a:gd name="connsiteX1" fmla="*/ 2729215 w 4871776"/>
              <a:gd name="connsiteY1" fmla="*/ 1602065 h 6898844"/>
              <a:gd name="connsiteX2" fmla="*/ 2735592 w 4871776"/>
              <a:gd name="connsiteY2" fmla="*/ 1608453 h 6898844"/>
              <a:gd name="connsiteX3" fmla="*/ 2741968 w 4871776"/>
              <a:gd name="connsiteY3" fmla="*/ 1602065 h 6898844"/>
              <a:gd name="connsiteX4" fmla="*/ 2735592 w 4871776"/>
              <a:gd name="connsiteY4" fmla="*/ 1595677 h 6898844"/>
              <a:gd name="connsiteX5" fmla="*/ 2749620 w 4871776"/>
              <a:gd name="connsiteY5" fmla="*/ 1542019 h 6898844"/>
              <a:gd name="connsiteX6" fmla="*/ 2743244 w 4871776"/>
              <a:gd name="connsiteY6" fmla="*/ 1548407 h 6898844"/>
              <a:gd name="connsiteX7" fmla="*/ 2749620 w 4871776"/>
              <a:gd name="connsiteY7" fmla="*/ 1554795 h 6898844"/>
              <a:gd name="connsiteX8" fmla="*/ 2755997 w 4871776"/>
              <a:gd name="connsiteY8" fmla="*/ 1548407 h 6898844"/>
              <a:gd name="connsiteX9" fmla="*/ 2749620 w 4871776"/>
              <a:gd name="connsiteY9" fmla="*/ 1542019 h 6898844"/>
              <a:gd name="connsiteX10" fmla="*/ 2789156 w 4871776"/>
              <a:gd name="connsiteY10" fmla="*/ 1540742 h 6898844"/>
              <a:gd name="connsiteX11" fmla="*/ 2781504 w 4871776"/>
              <a:gd name="connsiteY11" fmla="*/ 1548407 h 6898844"/>
              <a:gd name="connsiteX12" fmla="*/ 2789156 w 4871776"/>
              <a:gd name="connsiteY12" fmla="*/ 1556073 h 6898844"/>
              <a:gd name="connsiteX13" fmla="*/ 2796808 w 4871776"/>
              <a:gd name="connsiteY13" fmla="*/ 1548407 h 6898844"/>
              <a:gd name="connsiteX14" fmla="*/ 2789156 w 4871776"/>
              <a:gd name="connsiteY14" fmla="*/ 1540742 h 6898844"/>
              <a:gd name="connsiteX15" fmla="*/ 2897559 w 4871776"/>
              <a:gd name="connsiteY15" fmla="*/ 1487084 h 6898844"/>
              <a:gd name="connsiteX16" fmla="*/ 2889907 w 4871776"/>
              <a:gd name="connsiteY16" fmla="*/ 1494750 h 6898844"/>
              <a:gd name="connsiteX17" fmla="*/ 2897559 w 4871776"/>
              <a:gd name="connsiteY17" fmla="*/ 1502415 h 6898844"/>
              <a:gd name="connsiteX18" fmla="*/ 2905211 w 4871776"/>
              <a:gd name="connsiteY18" fmla="*/ 1494750 h 6898844"/>
              <a:gd name="connsiteX19" fmla="*/ 2897559 w 4871776"/>
              <a:gd name="connsiteY19" fmla="*/ 1487084 h 6898844"/>
              <a:gd name="connsiteX20" fmla="*/ 2843995 w 4871776"/>
              <a:gd name="connsiteY20" fmla="*/ 1484529 h 6898844"/>
              <a:gd name="connsiteX21" fmla="*/ 2833792 w 4871776"/>
              <a:gd name="connsiteY21" fmla="*/ 1494750 h 6898844"/>
              <a:gd name="connsiteX22" fmla="*/ 2843995 w 4871776"/>
              <a:gd name="connsiteY22" fmla="*/ 1504970 h 6898844"/>
              <a:gd name="connsiteX23" fmla="*/ 2854198 w 4871776"/>
              <a:gd name="connsiteY23" fmla="*/ 1494750 h 6898844"/>
              <a:gd name="connsiteX24" fmla="*/ 2843995 w 4871776"/>
              <a:gd name="connsiteY24" fmla="*/ 1484529 h 6898844"/>
              <a:gd name="connsiteX25" fmla="*/ 2789156 w 4871776"/>
              <a:gd name="connsiteY25" fmla="*/ 1484529 h 6898844"/>
              <a:gd name="connsiteX26" fmla="*/ 2778953 w 4871776"/>
              <a:gd name="connsiteY26" fmla="*/ 1494750 h 6898844"/>
              <a:gd name="connsiteX27" fmla="*/ 2789156 w 4871776"/>
              <a:gd name="connsiteY27" fmla="*/ 1504970 h 6898844"/>
              <a:gd name="connsiteX28" fmla="*/ 2799358 w 4871776"/>
              <a:gd name="connsiteY28" fmla="*/ 1494750 h 6898844"/>
              <a:gd name="connsiteX29" fmla="*/ 2789156 w 4871776"/>
              <a:gd name="connsiteY29" fmla="*/ 1484529 h 6898844"/>
              <a:gd name="connsiteX30" fmla="*/ 2789156 w 4871776"/>
              <a:gd name="connsiteY30" fmla="*/ 1430871 h 6898844"/>
              <a:gd name="connsiteX31" fmla="*/ 2778953 w 4871776"/>
              <a:gd name="connsiteY31" fmla="*/ 1441092 h 6898844"/>
              <a:gd name="connsiteX32" fmla="*/ 2789156 w 4871776"/>
              <a:gd name="connsiteY32" fmla="*/ 1451312 h 6898844"/>
              <a:gd name="connsiteX33" fmla="*/ 2799358 w 4871776"/>
              <a:gd name="connsiteY33" fmla="*/ 1441092 h 6898844"/>
              <a:gd name="connsiteX34" fmla="*/ 2789156 w 4871776"/>
              <a:gd name="connsiteY34" fmla="*/ 1430871 h 6898844"/>
              <a:gd name="connsiteX35" fmla="*/ 2952398 w 4871776"/>
              <a:gd name="connsiteY35" fmla="*/ 1427039 h 6898844"/>
              <a:gd name="connsiteX36" fmla="*/ 2938370 w 4871776"/>
              <a:gd name="connsiteY36" fmla="*/ 1441092 h 6898844"/>
              <a:gd name="connsiteX37" fmla="*/ 2952398 w 4871776"/>
              <a:gd name="connsiteY37" fmla="*/ 1455145 h 6898844"/>
              <a:gd name="connsiteX38" fmla="*/ 2966427 w 4871776"/>
              <a:gd name="connsiteY38" fmla="*/ 1441092 h 6898844"/>
              <a:gd name="connsiteX39" fmla="*/ 2952398 w 4871776"/>
              <a:gd name="connsiteY39" fmla="*/ 1427039 h 6898844"/>
              <a:gd name="connsiteX40" fmla="*/ 2843995 w 4871776"/>
              <a:gd name="connsiteY40" fmla="*/ 1427039 h 6898844"/>
              <a:gd name="connsiteX41" fmla="*/ 2831242 w 4871776"/>
              <a:gd name="connsiteY41" fmla="*/ 1439814 h 6898844"/>
              <a:gd name="connsiteX42" fmla="*/ 2843995 w 4871776"/>
              <a:gd name="connsiteY42" fmla="*/ 1452590 h 6898844"/>
              <a:gd name="connsiteX43" fmla="*/ 2856748 w 4871776"/>
              <a:gd name="connsiteY43" fmla="*/ 1439814 h 6898844"/>
              <a:gd name="connsiteX44" fmla="*/ 2843995 w 4871776"/>
              <a:gd name="connsiteY44" fmla="*/ 1427039 h 6898844"/>
              <a:gd name="connsiteX45" fmla="*/ 2897559 w 4871776"/>
              <a:gd name="connsiteY45" fmla="*/ 1425761 h 6898844"/>
              <a:gd name="connsiteX46" fmla="*/ 2883530 w 4871776"/>
              <a:gd name="connsiteY46" fmla="*/ 1439814 h 6898844"/>
              <a:gd name="connsiteX47" fmla="*/ 2897559 w 4871776"/>
              <a:gd name="connsiteY47" fmla="*/ 1453868 h 6898844"/>
              <a:gd name="connsiteX48" fmla="*/ 2911588 w 4871776"/>
              <a:gd name="connsiteY48" fmla="*/ 1439814 h 6898844"/>
              <a:gd name="connsiteX49" fmla="*/ 2897559 w 4871776"/>
              <a:gd name="connsiteY49" fmla="*/ 1425761 h 6898844"/>
              <a:gd name="connsiteX50" fmla="*/ 2803184 w 4871776"/>
              <a:gd name="connsiteY50" fmla="*/ 1387434 h 6898844"/>
              <a:gd name="connsiteX51" fmla="*/ 2796808 w 4871776"/>
              <a:gd name="connsiteY51" fmla="*/ 1393822 h 6898844"/>
              <a:gd name="connsiteX52" fmla="*/ 2803184 w 4871776"/>
              <a:gd name="connsiteY52" fmla="*/ 1400210 h 6898844"/>
              <a:gd name="connsiteX53" fmla="*/ 2809561 w 4871776"/>
              <a:gd name="connsiteY53" fmla="*/ 1393822 h 6898844"/>
              <a:gd name="connsiteX54" fmla="*/ 2803184 w 4871776"/>
              <a:gd name="connsiteY54" fmla="*/ 1387434 h 6898844"/>
              <a:gd name="connsiteX55" fmla="*/ 2843995 w 4871776"/>
              <a:gd name="connsiteY55" fmla="*/ 1372103 h 6898844"/>
              <a:gd name="connsiteX56" fmla="*/ 2829966 w 4871776"/>
              <a:gd name="connsiteY56" fmla="*/ 1386157 h 6898844"/>
              <a:gd name="connsiteX57" fmla="*/ 2843995 w 4871776"/>
              <a:gd name="connsiteY57" fmla="*/ 1400210 h 6898844"/>
              <a:gd name="connsiteX58" fmla="*/ 2858024 w 4871776"/>
              <a:gd name="connsiteY58" fmla="*/ 1386157 h 6898844"/>
              <a:gd name="connsiteX59" fmla="*/ 2843995 w 4871776"/>
              <a:gd name="connsiteY59" fmla="*/ 1372103 h 6898844"/>
              <a:gd name="connsiteX60" fmla="*/ 2897559 w 4871776"/>
              <a:gd name="connsiteY60" fmla="*/ 1370826 h 6898844"/>
              <a:gd name="connsiteX61" fmla="*/ 2882255 w 4871776"/>
              <a:gd name="connsiteY61" fmla="*/ 1386157 h 6898844"/>
              <a:gd name="connsiteX62" fmla="*/ 2897559 w 4871776"/>
              <a:gd name="connsiteY62" fmla="*/ 1401487 h 6898844"/>
              <a:gd name="connsiteX63" fmla="*/ 2912863 w 4871776"/>
              <a:gd name="connsiteY63" fmla="*/ 1386157 h 6898844"/>
              <a:gd name="connsiteX64" fmla="*/ 2897559 w 4871776"/>
              <a:gd name="connsiteY64" fmla="*/ 1370826 h 6898844"/>
              <a:gd name="connsiteX65" fmla="*/ 2952398 w 4871776"/>
              <a:gd name="connsiteY65" fmla="*/ 1369548 h 6898844"/>
              <a:gd name="connsiteX66" fmla="*/ 2935819 w 4871776"/>
              <a:gd name="connsiteY66" fmla="*/ 1386157 h 6898844"/>
              <a:gd name="connsiteX67" fmla="*/ 2952398 w 4871776"/>
              <a:gd name="connsiteY67" fmla="*/ 1402765 h 6898844"/>
              <a:gd name="connsiteX68" fmla="*/ 2968978 w 4871776"/>
              <a:gd name="connsiteY68" fmla="*/ 1386157 h 6898844"/>
              <a:gd name="connsiteX69" fmla="*/ 2952398 w 4871776"/>
              <a:gd name="connsiteY69" fmla="*/ 1369548 h 6898844"/>
              <a:gd name="connsiteX70" fmla="*/ 3005962 w 4871776"/>
              <a:gd name="connsiteY70" fmla="*/ 1368271 h 6898844"/>
              <a:gd name="connsiteX71" fmla="*/ 2988108 w 4871776"/>
              <a:gd name="connsiteY71" fmla="*/ 1386157 h 6898844"/>
              <a:gd name="connsiteX72" fmla="*/ 3005962 w 4871776"/>
              <a:gd name="connsiteY72" fmla="*/ 1404043 h 6898844"/>
              <a:gd name="connsiteX73" fmla="*/ 3023817 w 4871776"/>
              <a:gd name="connsiteY73" fmla="*/ 1386157 h 6898844"/>
              <a:gd name="connsiteX74" fmla="*/ 3005962 w 4871776"/>
              <a:gd name="connsiteY74" fmla="*/ 1368271 h 6898844"/>
              <a:gd name="connsiteX75" fmla="*/ 2843995 w 4871776"/>
              <a:gd name="connsiteY75" fmla="*/ 1314613 h 6898844"/>
              <a:gd name="connsiteX76" fmla="*/ 2827416 w 4871776"/>
              <a:gd name="connsiteY76" fmla="*/ 1331221 h 6898844"/>
              <a:gd name="connsiteX77" fmla="*/ 2843995 w 4871776"/>
              <a:gd name="connsiteY77" fmla="*/ 1347830 h 6898844"/>
              <a:gd name="connsiteX78" fmla="*/ 2860574 w 4871776"/>
              <a:gd name="connsiteY78" fmla="*/ 1331221 h 6898844"/>
              <a:gd name="connsiteX79" fmla="*/ 2843995 w 4871776"/>
              <a:gd name="connsiteY79" fmla="*/ 1314613 h 6898844"/>
              <a:gd name="connsiteX80" fmla="*/ 2897559 w 4871776"/>
              <a:gd name="connsiteY80" fmla="*/ 1313336 h 6898844"/>
              <a:gd name="connsiteX81" fmla="*/ 2879704 w 4871776"/>
              <a:gd name="connsiteY81" fmla="*/ 1331221 h 6898844"/>
              <a:gd name="connsiteX82" fmla="*/ 2897559 w 4871776"/>
              <a:gd name="connsiteY82" fmla="*/ 1349107 h 6898844"/>
              <a:gd name="connsiteX83" fmla="*/ 2915414 w 4871776"/>
              <a:gd name="connsiteY83" fmla="*/ 1331221 h 6898844"/>
              <a:gd name="connsiteX84" fmla="*/ 2897559 w 4871776"/>
              <a:gd name="connsiteY84" fmla="*/ 1313336 h 6898844"/>
              <a:gd name="connsiteX85" fmla="*/ 3059526 w 4871776"/>
              <a:gd name="connsiteY85" fmla="*/ 1312058 h 6898844"/>
              <a:gd name="connsiteX86" fmla="*/ 3039121 w 4871776"/>
              <a:gd name="connsiteY86" fmla="*/ 1332499 h 6898844"/>
              <a:gd name="connsiteX87" fmla="*/ 3059526 w 4871776"/>
              <a:gd name="connsiteY87" fmla="*/ 1352940 h 6898844"/>
              <a:gd name="connsiteX88" fmla="*/ 3079932 w 4871776"/>
              <a:gd name="connsiteY88" fmla="*/ 1332499 h 6898844"/>
              <a:gd name="connsiteX89" fmla="*/ 3059526 w 4871776"/>
              <a:gd name="connsiteY89" fmla="*/ 1312058 h 6898844"/>
              <a:gd name="connsiteX90" fmla="*/ 3005962 w 4871776"/>
              <a:gd name="connsiteY90" fmla="*/ 1312058 h 6898844"/>
              <a:gd name="connsiteX91" fmla="*/ 2985557 w 4871776"/>
              <a:gd name="connsiteY91" fmla="*/ 1332499 h 6898844"/>
              <a:gd name="connsiteX92" fmla="*/ 3005962 w 4871776"/>
              <a:gd name="connsiteY92" fmla="*/ 1352940 h 6898844"/>
              <a:gd name="connsiteX93" fmla="*/ 3026368 w 4871776"/>
              <a:gd name="connsiteY93" fmla="*/ 1332499 h 6898844"/>
              <a:gd name="connsiteX94" fmla="*/ 3005962 w 4871776"/>
              <a:gd name="connsiteY94" fmla="*/ 1312058 h 6898844"/>
              <a:gd name="connsiteX95" fmla="*/ 2952398 w 4871776"/>
              <a:gd name="connsiteY95" fmla="*/ 1312058 h 6898844"/>
              <a:gd name="connsiteX96" fmla="*/ 2933268 w 4871776"/>
              <a:gd name="connsiteY96" fmla="*/ 1331221 h 6898844"/>
              <a:gd name="connsiteX97" fmla="*/ 2952398 w 4871776"/>
              <a:gd name="connsiteY97" fmla="*/ 1350385 h 6898844"/>
              <a:gd name="connsiteX98" fmla="*/ 2971528 w 4871776"/>
              <a:gd name="connsiteY98" fmla="*/ 1331221 h 6898844"/>
              <a:gd name="connsiteX99" fmla="*/ 2952398 w 4871776"/>
              <a:gd name="connsiteY99" fmla="*/ 1312058 h 6898844"/>
              <a:gd name="connsiteX100" fmla="*/ 2843995 w 4871776"/>
              <a:gd name="connsiteY100" fmla="*/ 1264788 h 6898844"/>
              <a:gd name="connsiteX101" fmla="*/ 2831242 w 4871776"/>
              <a:gd name="connsiteY101" fmla="*/ 1277564 h 6898844"/>
              <a:gd name="connsiteX102" fmla="*/ 2843995 w 4871776"/>
              <a:gd name="connsiteY102" fmla="*/ 1290339 h 6898844"/>
              <a:gd name="connsiteX103" fmla="*/ 2856748 w 4871776"/>
              <a:gd name="connsiteY103" fmla="*/ 1277564 h 6898844"/>
              <a:gd name="connsiteX104" fmla="*/ 2843995 w 4871776"/>
              <a:gd name="connsiteY104" fmla="*/ 1264788 h 6898844"/>
              <a:gd name="connsiteX105" fmla="*/ 2952398 w 4871776"/>
              <a:gd name="connsiteY105" fmla="*/ 1258400 h 6898844"/>
              <a:gd name="connsiteX106" fmla="*/ 2931993 w 4871776"/>
              <a:gd name="connsiteY106" fmla="*/ 1278841 h 6898844"/>
              <a:gd name="connsiteX107" fmla="*/ 2952398 w 4871776"/>
              <a:gd name="connsiteY107" fmla="*/ 1299282 h 6898844"/>
              <a:gd name="connsiteX108" fmla="*/ 2972804 w 4871776"/>
              <a:gd name="connsiteY108" fmla="*/ 1278841 h 6898844"/>
              <a:gd name="connsiteX109" fmla="*/ 2952398 w 4871776"/>
              <a:gd name="connsiteY109" fmla="*/ 1258400 h 6898844"/>
              <a:gd name="connsiteX110" fmla="*/ 2897559 w 4871776"/>
              <a:gd name="connsiteY110" fmla="*/ 1258400 h 6898844"/>
              <a:gd name="connsiteX111" fmla="*/ 2878429 w 4871776"/>
              <a:gd name="connsiteY111" fmla="*/ 1277564 h 6898844"/>
              <a:gd name="connsiteX112" fmla="*/ 2897559 w 4871776"/>
              <a:gd name="connsiteY112" fmla="*/ 1296727 h 6898844"/>
              <a:gd name="connsiteX113" fmla="*/ 2916689 w 4871776"/>
              <a:gd name="connsiteY113" fmla="*/ 1277564 h 6898844"/>
              <a:gd name="connsiteX114" fmla="*/ 2897559 w 4871776"/>
              <a:gd name="connsiteY114" fmla="*/ 1258400 h 6898844"/>
              <a:gd name="connsiteX115" fmla="*/ 3005962 w 4871776"/>
              <a:gd name="connsiteY115" fmla="*/ 1255845 h 6898844"/>
              <a:gd name="connsiteX116" fmla="*/ 2984282 w 4871776"/>
              <a:gd name="connsiteY116" fmla="*/ 1277564 h 6898844"/>
              <a:gd name="connsiteX117" fmla="*/ 3005962 w 4871776"/>
              <a:gd name="connsiteY117" fmla="*/ 1299282 h 6898844"/>
              <a:gd name="connsiteX118" fmla="*/ 3027643 w 4871776"/>
              <a:gd name="connsiteY118" fmla="*/ 1277564 h 6898844"/>
              <a:gd name="connsiteX119" fmla="*/ 3005962 w 4871776"/>
              <a:gd name="connsiteY119" fmla="*/ 1255845 h 6898844"/>
              <a:gd name="connsiteX120" fmla="*/ 3059526 w 4871776"/>
              <a:gd name="connsiteY120" fmla="*/ 1254568 h 6898844"/>
              <a:gd name="connsiteX121" fmla="*/ 3036570 w 4871776"/>
              <a:gd name="connsiteY121" fmla="*/ 1277564 h 6898844"/>
              <a:gd name="connsiteX122" fmla="*/ 3059526 w 4871776"/>
              <a:gd name="connsiteY122" fmla="*/ 1300560 h 6898844"/>
              <a:gd name="connsiteX123" fmla="*/ 3082483 w 4871776"/>
              <a:gd name="connsiteY123" fmla="*/ 1277564 h 6898844"/>
              <a:gd name="connsiteX124" fmla="*/ 3059526 w 4871776"/>
              <a:gd name="connsiteY124" fmla="*/ 1254568 h 6898844"/>
              <a:gd name="connsiteX125" fmla="*/ 2897559 w 4871776"/>
              <a:gd name="connsiteY125" fmla="*/ 1202187 h 6898844"/>
              <a:gd name="connsiteX126" fmla="*/ 2875878 w 4871776"/>
              <a:gd name="connsiteY126" fmla="*/ 1223906 h 6898844"/>
              <a:gd name="connsiteX127" fmla="*/ 2897559 w 4871776"/>
              <a:gd name="connsiteY127" fmla="*/ 1245625 h 6898844"/>
              <a:gd name="connsiteX128" fmla="*/ 2919240 w 4871776"/>
              <a:gd name="connsiteY128" fmla="*/ 1223906 h 6898844"/>
              <a:gd name="connsiteX129" fmla="*/ 2897559 w 4871776"/>
              <a:gd name="connsiteY129" fmla="*/ 1202187 h 6898844"/>
              <a:gd name="connsiteX130" fmla="*/ 2952398 w 4871776"/>
              <a:gd name="connsiteY130" fmla="*/ 1200910 h 6898844"/>
              <a:gd name="connsiteX131" fmla="*/ 2929442 w 4871776"/>
              <a:gd name="connsiteY131" fmla="*/ 1223906 h 6898844"/>
              <a:gd name="connsiteX132" fmla="*/ 2952398 w 4871776"/>
              <a:gd name="connsiteY132" fmla="*/ 1246902 h 6898844"/>
              <a:gd name="connsiteX133" fmla="*/ 2975354 w 4871776"/>
              <a:gd name="connsiteY133" fmla="*/ 1223906 h 6898844"/>
              <a:gd name="connsiteX134" fmla="*/ 2952398 w 4871776"/>
              <a:gd name="connsiteY134" fmla="*/ 1200910 h 6898844"/>
              <a:gd name="connsiteX135" fmla="*/ 3059526 w 4871776"/>
              <a:gd name="connsiteY135" fmla="*/ 1199632 h 6898844"/>
              <a:gd name="connsiteX136" fmla="*/ 3035295 w 4871776"/>
              <a:gd name="connsiteY136" fmla="*/ 1223906 h 6898844"/>
              <a:gd name="connsiteX137" fmla="*/ 3059526 w 4871776"/>
              <a:gd name="connsiteY137" fmla="*/ 1248180 h 6898844"/>
              <a:gd name="connsiteX138" fmla="*/ 3083758 w 4871776"/>
              <a:gd name="connsiteY138" fmla="*/ 1223906 h 6898844"/>
              <a:gd name="connsiteX139" fmla="*/ 3059526 w 4871776"/>
              <a:gd name="connsiteY139" fmla="*/ 1199632 h 6898844"/>
              <a:gd name="connsiteX140" fmla="*/ 3005962 w 4871776"/>
              <a:gd name="connsiteY140" fmla="*/ 1199632 h 6898844"/>
              <a:gd name="connsiteX141" fmla="*/ 2981731 w 4871776"/>
              <a:gd name="connsiteY141" fmla="*/ 1223906 h 6898844"/>
              <a:gd name="connsiteX142" fmla="*/ 3005962 w 4871776"/>
              <a:gd name="connsiteY142" fmla="*/ 1248180 h 6898844"/>
              <a:gd name="connsiteX143" fmla="*/ 3030194 w 4871776"/>
              <a:gd name="connsiteY143" fmla="*/ 1223906 h 6898844"/>
              <a:gd name="connsiteX144" fmla="*/ 3005962 w 4871776"/>
              <a:gd name="connsiteY144" fmla="*/ 1199632 h 6898844"/>
              <a:gd name="connsiteX145" fmla="*/ 3113090 w 4871776"/>
              <a:gd name="connsiteY145" fmla="*/ 1198355 h 6898844"/>
              <a:gd name="connsiteX146" fmla="*/ 3087584 w 4871776"/>
              <a:gd name="connsiteY146" fmla="*/ 1223906 h 6898844"/>
              <a:gd name="connsiteX147" fmla="*/ 3113090 w 4871776"/>
              <a:gd name="connsiteY147" fmla="*/ 1249457 h 6898844"/>
              <a:gd name="connsiteX148" fmla="*/ 3138597 w 4871776"/>
              <a:gd name="connsiteY148" fmla="*/ 1223906 h 6898844"/>
              <a:gd name="connsiteX149" fmla="*/ 3113090 w 4871776"/>
              <a:gd name="connsiteY149" fmla="*/ 1198355 h 6898844"/>
              <a:gd name="connsiteX150" fmla="*/ 2897559 w 4871776"/>
              <a:gd name="connsiteY150" fmla="*/ 1153640 h 6898844"/>
              <a:gd name="connsiteX151" fmla="*/ 2880980 w 4871776"/>
              <a:gd name="connsiteY151" fmla="*/ 1170248 h 6898844"/>
              <a:gd name="connsiteX152" fmla="*/ 2897559 w 4871776"/>
              <a:gd name="connsiteY152" fmla="*/ 1186857 h 6898844"/>
              <a:gd name="connsiteX153" fmla="*/ 2914138 w 4871776"/>
              <a:gd name="connsiteY153" fmla="*/ 1170248 h 6898844"/>
              <a:gd name="connsiteX154" fmla="*/ 2897559 w 4871776"/>
              <a:gd name="connsiteY154" fmla="*/ 1153640 h 6898844"/>
              <a:gd name="connsiteX155" fmla="*/ 3005962 w 4871776"/>
              <a:gd name="connsiteY155" fmla="*/ 1144697 h 6898844"/>
              <a:gd name="connsiteX156" fmla="*/ 2980456 w 4871776"/>
              <a:gd name="connsiteY156" fmla="*/ 1170248 h 6898844"/>
              <a:gd name="connsiteX157" fmla="*/ 3005962 w 4871776"/>
              <a:gd name="connsiteY157" fmla="*/ 1195800 h 6898844"/>
              <a:gd name="connsiteX158" fmla="*/ 3031469 w 4871776"/>
              <a:gd name="connsiteY158" fmla="*/ 1170248 h 6898844"/>
              <a:gd name="connsiteX159" fmla="*/ 3005962 w 4871776"/>
              <a:gd name="connsiteY159" fmla="*/ 1144697 h 6898844"/>
              <a:gd name="connsiteX160" fmla="*/ 2952398 w 4871776"/>
              <a:gd name="connsiteY160" fmla="*/ 1144697 h 6898844"/>
              <a:gd name="connsiteX161" fmla="*/ 2928167 w 4871776"/>
              <a:gd name="connsiteY161" fmla="*/ 1168971 h 6898844"/>
              <a:gd name="connsiteX162" fmla="*/ 2952398 w 4871776"/>
              <a:gd name="connsiteY162" fmla="*/ 1193245 h 6898844"/>
              <a:gd name="connsiteX163" fmla="*/ 2976630 w 4871776"/>
              <a:gd name="connsiteY163" fmla="*/ 1168971 h 6898844"/>
              <a:gd name="connsiteX164" fmla="*/ 2952398 w 4871776"/>
              <a:gd name="connsiteY164" fmla="*/ 1144697 h 6898844"/>
              <a:gd name="connsiteX165" fmla="*/ 3114366 w 4871776"/>
              <a:gd name="connsiteY165" fmla="*/ 1143420 h 6898844"/>
              <a:gd name="connsiteX166" fmla="*/ 3088859 w 4871776"/>
              <a:gd name="connsiteY166" fmla="*/ 1168971 h 6898844"/>
              <a:gd name="connsiteX167" fmla="*/ 3114366 w 4871776"/>
              <a:gd name="connsiteY167" fmla="*/ 1194522 h 6898844"/>
              <a:gd name="connsiteX168" fmla="*/ 3139873 w 4871776"/>
              <a:gd name="connsiteY168" fmla="*/ 1168971 h 6898844"/>
              <a:gd name="connsiteX169" fmla="*/ 3114366 w 4871776"/>
              <a:gd name="connsiteY169" fmla="*/ 1143420 h 6898844"/>
              <a:gd name="connsiteX170" fmla="*/ 3059526 w 4871776"/>
              <a:gd name="connsiteY170" fmla="*/ 1143420 h 6898844"/>
              <a:gd name="connsiteX171" fmla="*/ 3032744 w 4871776"/>
              <a:gd name="connsiteY171" fmla="*/ 1170248 h 6898844"/>
              <a:gd name="connsiteX172" fmla="*/ 3059526 w 4871776"/>
              <a:gd name="connsiteY172" fmla="*/ 1197077 h 6898844"/>
              <a:gd name="connsiteX173" fmla="*/ 3086309 w 4871776"/>
              <a:gd name="connsiteY173" fmla="*/ 1170248 h 6898844"/>
              <a:gd name="connsiteX174" fmla="*/ 3059526 w 4871776"/>
              <a:gd name="connsiteY174" fmla="*/ 1143420 h 6898844"/>
              <a:gd name="connsiteX175" fmla="*/ 3140000 w 4871776"/>
              <a:gd name="connsiteY175" fmla="*/ 1112439 h 6898844"/>
              <a:gd name="connsiteX176" fmla="*/ 3141148 w 4871776"/>
              <a:gd name="connsiteY176" fmla="*/ 1115313 h 6898844"/>
              <a:gd name="connsiteX177" fmla="*/ 3141021 w 4871776"/>
              <a:gd name="connsiteY177" fmla="*/ 1115632 h 6898844"/>
              <a:gd name="connsiteX178" fmla="*/ 3139873 w 4871776"/>
              <a:gd name="connsiteY178" fmla="*/ 1112758 h 6898844"/>
              <a:gd name="connsiteX179" fmla="*/ 2897559 w 4871776"/>
              <a:gd name="connsiteY179" fmla="*/ 1102538 h 6898844"/>
              <a:gd name="connsiteX180" fmla="*/ 2884806 w 4871776"/>
              <a:gd name="connsiteY180" fmla="*/ 1115313 h 6898844"/>
              <a:gd name="connsiteX181" fmla="*/ 2897559 w 4871776"/>
              <a:gd name="connsiteY181" fmla="*/ 1128089 h 6898844"/>
              <a:gd name="connsiteX182" fmla="*/ 2910312 w 4871776"/>
              <a:gd name="connsiteY182" fmla="*/ 1115313 h 6898844"/>
              <a:gd name="connsiteX183" fmla="*/ 2897559 w 4871776"/>
              <a:gd name="connsiteY183" fmla="*/ 1102538 h 6898844"/>
              <a:gd name="connsiteX184" fmla="*/ 3059526 w 4871776"/>
              <a:gd name="connsiteY184" fmla="*/ 1091039 h 6898844"/>
              <a:gd name="connsiteX185" fmla="*/ 3034020 w 4871776"/>
              <a:gd name="connsiteY185" fmla="*/ 1116591 h 6898844"/>
              <a:gd name="connsiteX186" fmla="*/ 3059526 w 4871776"/>
              <a:gd name="connsiteY186" fmla="*/ 1142142 h 6898844"/>
              <a:gd name="connsiteX187" fmla="*/ 3085033 w 4871776"/>
              <a:gd name="connsiteY187" fmla="*/ 1116591 h 6898844"/>
              <a:gd name="connsiteX188" fmla="*/ 3059526 w 4871776"/>
              <a:gd name="connsiteY188" fmla="*/ 1091039 h 6898844"/>
              <a:gd name="connsiteX189" fmla="*/ 3005962 w 4871776"/>
              <a:gd name="connsiteY189" fmla="*/ 1091039 h 6898844"/>
              <a:gd name="connsiteX190" fmla="*/ 2980456 w 4871776"/>
              <a:gd name="connsiteY190" fmla="*/ 1116591 h 6898844"/>
              <a:gd name="connsiteX191" fmla="*/ 3005962 w 4871776"/>
              <a:gd name="connsiteY191" fmla="*/ 1142142 h 6898844"/>
              <a:gd name="connsiteX192" fmla="*/ 3031469 w 4871776"/>
              <a:gd name="connsiteY192" fmla="*/ 1116591 h 6898844"/>
              <a:gd name="connsiteX193" fmla="*/ 3005962 w 4871776"/>
              <a:gd name="connsiteY193" fmla="*/ 1091039 h 6898844"/>
              <a:gd name="connsiteX194" fmla="*/ 2952398 w 4871776"/>
              <a:gd name="connsiteY194" fmla="*/ 1089762 h 6898844"/>
              <a:gd name="connsiteX195" fmla="*/ 2926892 w 4871776"/>
              <a:gd name="connsiteY195" fmla="*/ 1115313 h 6898844"/>
              <a:gd name="connsiteX196" fmla="*/ 2952398 w 4871776"/>
              <a:gd name="connsiteY196" fmla="*/ 1140864 h 6898844"/>
              <a:gd name="connsiteX197" fmla="*/ 2977905 w 4871776"/>
              <a:gd name="connsiteY197" fmla="*/ 1115313 h 6898844"/>
              <a:gd name="connsiteX198" fmla="*/ 2952398 w 4871776"/>
              <a:gd name="connsiteY198" fmla="*/ 1089762 h 6898844"/>
              <a:gd name="connsiteX199" fmla="*/ 3166654 w 4871776"/>
              <a:gd name="connsiteY199" fmla="*/ 1085929 h 6898844"/>
              <a:gd name="connsiteX200" fmla="*/ 3170555 w 4871776"/>
              <a:gd name="connsiteY200" fmla="*/ 1087432 h 6898844"/>
              <a:gd name="connsiteX201" fmla="*/ 3167930 w 4871776"/>
              <a:gd name="connsiteY201" fmla="*/ 1088484 h 6898844"/>
              <a:gd name="connsiteX202" fmla="*/ 3164104 w 4871776"/>
              <a:gd name="connsiteY202" fmla="*/ 1086951 h 6898844"/>
              <a:gd name="connsiteX203" fmla="*/ 3187061 w 4871776"/>
              <a:gd name="connsiteY203" fmla="*/ 1080817 h 6898844"/>
              <a:gd name="connsiteX204" fmla="*/ 3183234 w 4871776"/>
              <a:gd name="connsiteY204" fmla="*/ 1092317 h 6898844"/>
              <a:gd name="connsiteX205" fmla="*/ 3170555 w 4871776"/>
              <a:gd name="connsiteY205" fmla="*/ 1087432 h 6898844"/>
              <a:gd name="connsiteX206" fmla="*/ 3187060 w 4871776"/>
              <a:gd name="connsiteY206" fmla="*/ 1080819 h 6898844"/>
              <a:gd name="connsiteX207" fmla="*/ 3141148 w 4871776"/>
              <a:gd name="connsiteY207" fmla="*/ 1061655 h 6898844"/>
              <a:gd name="connsiteX208" fmla="*/ 3148800 w 4871776"/>
              <a:gd name="connsiteY208" fmla="*/ 1080819 h 6898844"/>
              <a:gd name="connsiteX209" fmla="*/ 3164104 w 4871776"/>
              <a:gd name="connsiteY209" fmla="*/ 1086951 h 6898844"/>
              <a:gd name="connsiteX210" fmla="*/ 3147525 w 4871776"/>
              <a:gd name="connsiteY210" fmla="*/ 1093595 h 6898844"/>
              <a:gd name="connsiteX211" fmla="*/ 3140000 w 4871776"/>
              <a:gd name="connsiteY211" fmla="*/ 1112439 h 6898844"/>
              <a:gd name="connsiteX212" fmla="*/ 3133496 w 4871776"/>
              <a:gd name="connsiteY212" fmla="*/ 1096150 h 6898844"/>
              <a:gd name="connsiteX213" fmla="*/ 3114366 w 4871776"/>
              <a:gd name="connsiteY213" fmla="*/ 1088484 h 6898844"/>
              <a:gd name="connsiteX214" fmla="*/ 3141148 w 4871776"/>
              <a:gd name="connsiteY214" fmla="*/ 1061655 h 6898844"/>
              <a:gd name="connsiteX215" fmla="*/ 3193564 w 4871776"/>
              <a:gd name="connsiteY215" fmla="*/ 1058781 h 6898844"/>
              <a:gd name="connsiteX216" fmla="*/ 3194712 w 4871776"/>
              <a:gd name="connsiteY216" fmla="*/ 1061655 h 6898844"/>
              <a:gd name="connsiteX217" fmla="*/ 3187061 w 4871776"/>
              <a:gd name="connsiteY217" fmla="*/ 1080817 h 6898844"/>
              <a:gd name="connsiteX218" fmla="*/ 3193437 w 4871776"/>
              <a:gd name="connsiteY218" fmla="*/ 1061655 h 6898844"/>
              <a:gd name="connsiteX219" fmla="*/ 3193437 w 4871776"/>
              <a:gd name="connsiteY219" fmla="*/ 1059100 h 6898844"/>
              <a:gd name="connsiteX220" fmla="*/ 2843995 w 4871776"/>
              <a:gd name="connsiteY220" fmla="*/ 1052713 h 6898844"/>
              <a:gd name="connsiteX221" fmla="*/ 2835068 w 4871776"/>
              <a:gd name="connsiteY221" fmla="*/ 1061655 h 6898844"/>
              <a:gd name="connsiteX222" fmla="*/ 2843995 w 4871776"/>
              <a:gd name="connsiteY222" fmla="*/ 1070598 h 6898844"/>
              <a:gd name="connsiteX223" fmla="*/ 2852922 w 4871776"/>
              <a:gd name="connsiteY223" fmla="*/ 1061655 h 6898844"/>
              <a:gd name="connsiteX224" fmla="*/ 2843995 w 4871776"/>
              <a:gd name="connsiteY224" fmla="*/ 1052713 h 6898844"/>
              <a:gd name="connsiteX225" fmla="*/ 2897559 w 4871776"/>
              <a:gd name="connsiteY225" fmla="*/ 1043770 h 6898844"/>
              <a:gd name="connsiteX226" fmla="*/ 2879704 w 4871776"/>
              <a:gd name="connsiteY226" fmla="*/ 1061655 h 6898844"/>
              <a:gd name="connsiteX227" fmla="*/ 2897559 w 4871776"/>
              <a:gd name="connsiteY227" fmla="*/ 1079541 h 6898844"/>
              <a:gd name="connsiteX228" fmla="*/ 2915414 w 4871776"/>
              <a:gd name="connsiteY228" fmla="*/ 1061655 h 6898844"/>
              <a:gd name="connsiteX229" fmla="*/ 2897559 w 4871776"/>
              <a:gd name="connsiteY229" fmla="*/ 1043770 h 6898844"/>
              <a:gd name="connsiteX230" fmla="*/ 3059526 w 4871776"/>
              <a:gd name="connsiteY230" fmla="*/ 1036104 h 6898844"/>
              <a:gd name="connsiteX231" fmla="*/ 3034020 w 4871776"/>
              <a:gd name="connsiteY231" fmla="*/ 1061655 h 6898844"/>
              <a:gd name="connsiteX232" fmla="*/ 3059526 w 4871776"/>
              <a:gd name="connsiteY232" fmla="*/ 1087207 h 6898844"/>
              <a:gd name="connsiteX233" fmla="*/ 3085033 w 4871776"/>
              <a:gd name="connsiteY233" fmla="*/ 1061655 h 6898844"/>
              <a:gd name="connsiteX234" fmla="*/ 3059526 w 4871776"/>
              <a:gd name="connsiteY234" fmla="*/ 1036104 h 6898844"/>
              <a:gd name="connsiteX235" fmla="*/ 3005962 w 4871776"/>
              <a:gd name="connsiteY235" fmla="*/ 1036104 h 6898844"/>
              <a:gd name="connsiteX236" fmla="*/ 2980456 w 4871776"/>
              <a:gd name="connsiteY236" fmla="*/ 1061655 h 6898844"/>
              <a:gd name="connsiteX237" fmla="*/ 3005962 w 4871776"/>
              <a:gd name="connsiteY237" fmla="*/ 1087207 h 6898844"/>
              <a:gd name="connsiteX238" fmla="*/ 3031469 w 4871776"/>
              <a:gd name="connsiteY238" fmla="*/ 1061655 h 6898844"/>
              <a:gd name="connsiteX239" fmla="*/ 3005962 w 4871776"/>
              <a:gd name="connsiteY239" fmla="*/ 1036104 h 6898844"/>
              <a:gd name="connsiteX240" fmla="*/ 3192926 w 4871776"/>
              <a:gd name="connsiteY240" fmla="*/ 1002248 h 6898844"/>
              <a:gd name="connsiteX241" fmla="*/ 3194712 w 4871776"/>
              <a:gd name="connsiteY241" fmla="*/ 1006720 h 6898844"/>
              <a:gd name="connsiteX242" fmla="*/ 3193574 w 4871776"/>
              <a:gd name="connsiteY242" fmla="*/ 1009570 h 6898844"/>
              <a:gd name="connsiteX243" fmla="*/ 3192161 w 4871776"/>
              <a:gd name="connsiteY243" fmla="*/ 1004165 h 6898844"/>
              <a:gd name="connsiteX244" fmla="*/ 2790431 w 4871776"/>
              <a:gd name="connsiteY244" fmla="*/ 1001610 h 6898844"/>
              <a:gd name="connsiteX245" fmla="*/ 2781504 w 4871776"/>
              <a:gd name="connsiteY245" fmla="*/ 1010553 h 6898844"/>
              <a:gd name="connsiteX246" fmla="*/ 2790431 w 4871776"/>
              <a:gd name="connsiteY246" fmla="*/ 1019496 h 6898844"/>
              <a:gd name="connsiteX247" fmla="*/ 2799358 w 4871776"/>
              <a:gd name="connsiteY247" fmla="*/ 1010553 h 6898844"/>
              <a:gd name="connsiteX248" fmla="*/ 2790431 w 4871776"/>
              <a:gd name="connsiteY248" fmla="*/ 1001610 h 6898844"/>
              <a:gd name="connsiteX249" fmla="*/ 2843995 w 4871776"/>
              <a:gd name="connsiteY249" fmla="*/ 983724 h 6898844"/>
              <a:gd name="connsiteX250" fmla="*/ 2821039 w 4871776"/>
              <a:gd name="connsiteY250" fmla="*/ 1006720 h 6898844"/>
              <a:gd name="connsiteX251" fmla="*/ 2843995 w 4871776"/>
              <a:gd name="connsiteY251" fmla="*/ 1029716 h 6898844"/>
              <a:gd name="connsiteX252" fmla="*/ 2866951 w 4871776"/>
              <a:gd name="connsiteY252" fmla="*/ 1006720 h 6898844"/>
              <a:gd name="connsiteX253" fmla="*/ 2843995 w 4871776"/>
              <a:gd name="connsiteY253" fmla="*/ 983724 h 6898844"/>
              <a:gd name="connsiteX254" fmla="*/ 3059526 w 4871776"/>
              <a:gd name="connsiteY254" fmla="*/ 982447 h 6898844"/>
              <a:gd name="connsiteX255" fmla="*/ 3034020 w 4871776"/>
              <a:gd name="connsiteY255" fmla="*/ 1007998 h 6898844"/>
              <a:gd name="connsiteX256" fmla="*/ 3059526 w 4871776"/>
              <a:gd name="connsiteY256" fmla="*/ 1033549 h 6898844"/>
              <a:gd name="connsiteX257" fmla="*/ 3085033 w 4871776"/>
              <a:gd name="connsiteY257" fmla="*/ 1007998 h 6898844"/>
              <a:gd name="connsiteX258" fmla="*/ 3059526 w 4871776"/>
              <a:gd name="connsiteY258" fmla="*/ 982447 h 6898844"/>
              <a:gd name="connsiteX259" fmla="*/ 3005962 w 4871776"/>
              <a:gd name="connsiteY259" fmla="*/ 982447 h 6898844"/>
              <a:gd name="connsiteX260" fmla="*/ 2980456 w 4871776"/>
              <a:gd name="connsiteY260" fmla="*/ 1007998 h 6898844"/>
              <a:gd name="connsiteX261" fmla="*/ 3005962 w 4871776"/>
              <a:gd name="connsiteY261" fmla="*/ 1033549 h 6898844"/>
              <a:gd name="connsiteX262" fmla="*/ 3031469 w 4871776"/>
              <a:gd name="connsiteY262" fmla="*/ 1007998 h 6898844"/>
              <a:gd name="connsiteX263" fmla="*/ 3005962 w 4871776"/>
              <a:gd name="connsiteY263" fmla="*/ 982447 h 6898844"/>
              <a:gd name="connsiteX264" fmla="*/ 2897559 w 4871776"/>
              <a:gd name="connsiteY264" fmla="*/ 981169 h 6898844"/>
              <a:gd name="connsiteX265" fmla="*/ 2872052 w 4871776"/>
              <a:gd name="connsiteY265" fmla="*/ 1006720 h 6898844"/>
              <a:gd name="connsiteX266" fmla="*/ 2897559 w 4871776"/>
              <a:gd name="connsiteY266" fmla="*/ 1032272 h 6898844"/>
              <a:gd name="connsiteX267" fmla="*/ 2923066 w 4871776"/>
              <a:gd name="connsiteY267" fmla="*/ 1006720 h 6898844"/>
              <a:gd name="connsiteX268" fmla="*/ 2897559 w 4871776"/>
              <a:gd name="connsiteY268" fmla="*/ 981169 h 6898844"/>
              <a:gd name="connsiteX269" fmla="*/ 3218943 w 4871776"/>
              <a:gd name="connsiteY269" fmla="*/ 977336 h 6898844"/>
              <a:gd name="connsiteX270" fmla="*/ 3225744 w 4871776"/>
              <a:gd name="connsiteY270" fmla="*/ 978188 h 6898844"/>
              <a:gd name="connsiteX271" fmla="*/ 3221494 w 4871776"/>
              <a:gd name="connsiteY271" fmla="*/ 979891 h 6898844"/>
              <a:gd name="connsiteX272" fmla="*/ 3217030 w 4871776"/>
              <a:gd name="connsiteY272" fmla="*/ 978103 h 6898844"/>
              <a:gd name="connsiteX273" fmla="*/ 3378605 w 4871776"/>
              <a:gd name="connsiteY273" fmla="*/ 976059 h 6898844"/>
              <a:gd name="connsiteX274" fmla="*/ 3390869 w 4871776"/>
              <a:gd name="connsiteY274" fmla="*/ 976059 h 6898844"/>
              <a:gd name="connsiteX275" fmla="*/ 3384737 w 4871776"/>
              <a:gd name="connsiteY275" fmla="*/ 978614 h 6898844"/>
              <a:gd name="connsiteX276" fmla="*/ 3323765 w 4871776"/>
              <a:gd name="connsiteY276" fmla="*/ 976059 h 6898844"/>
              <a:gd name="connsiteX277" fmla="*/ 3336029 w 4871776"/>
              <a:gd name="connsiteY277" fmla="*/ 976059 h 6898844"/>
              <a:gd name="connsiteX278" fmla="*/ 3329897 w 4871776"/>
              <a:gd name="connsiteY278" fmla="*/ 978614 h 6898844"/>
              <a:gd name="connsiteX279" fmla="*/ 3270201 w 4871776"/>
              <a:gd name="connsiteY279" fmla="*/ 976059 h 6898844"/>
              <a:gd name="connsiteX280" fmla="*/ 3282465 w 4871776"/>
              <a:gd name="connsiteY280" fmla="*/ 976059 h 6898844"/>
              <a:gd name="connsiteX281" fmla="*/ 3276333 w 4871776"/>
              <a:gd name="connsiteY281" fmla="*/ 978614 h 6898844"/>
              <a:gd name="connsiteX282" fmla="*/ 3194712 w 4871776"/>
              <a:gd name="connsiteY282" fmla="*/ 953063 h 6898844"/>
              <a:gd name="connsiteX283" fmla="*/ 3202364 w 4871776"/>
              <a:gd name="connsiteY283" fmla="*/ 972226 h 6898844"/>
              <a:gd name="connsiteX284" fmla="*/ 3217030 w 4871776"/>
              <a:gd name="connsiteY284" fmla="*/ 978103 h 6898844"/>
              <a:gd name="connsiteX285" fmla="*/ 3199813 w 4871776"/>
              <a:gd name="connsiteY285" fmla="*/ 985002 h 6898844"/>
              <a:gd name="connsiteX286" fmla="*/ 3192926 w 4871776"/>
              <a:gd name="connsiteY286" fmla="*/ 1002248 h 6898844"/>
              <a:gd name="connsiteX287" fmla="*/ 3187060 w 4871776"/>
              <a:gd name="connsiteY287" fmla="*/ 987557 h 6898844"/>
              <a:gd name="connsiteX288" fmla="*/ 3167930 w 4871776"/>
              <a:gd name="connsiteY288" fmla="*/ 979891 h 6898844"/>
              <a:gd name="connsiteX289" fmla="*/ 3194712 w 4871776"/>
              <a:gd name="connsiteY289" fmla="*/ 953063 h 6898844"/>
              <a:gd name="connsiteX290" fmla="*/ 3141148 w 4871776"/>
              <a:gd name="connsiteY290" fmla="*/ 953063 h 6898844"/>
              <a:gd name="connsiteX291" fmla="*/ 3167930 w 4871776"/>
              <a:gd name="connsiteY291" fmla="*/ 979891 h 6898844"/>
              <a:gd name="connsiteX292" fmla="*/ 3141148 w 4871776"/>
              <a:gd name="connsiteY292" fmla="*/ 1006720 h 6898844"/>
              <a:gd name="connsiteX293" fmla="*/ 3114366 w 4871776"/>
              <a:gd name="connsiteY293" fmla="*/ 979891 h 6898844"/>
              <a:gd name="connsiteX294" fmla="*/ 3141148 w 4871776"/>
              <a:gd name="connsiteY294" fmla="*/ 953063 h 6898844"/>
              <a:gd name="connsiteX295" fmla="*/ 3600268 w 4871776"/>
              <a:gd name="connsiteY295" fmla="*/ 936454 h 6898844"/>
              <a:gd name="connsiteX296" fmla="*/ 3583689 w 4871776"/>
              <a:gd name="connsiteY296" fmla="*/ 953063 h 6898844"/>
              <a:gd name="connsiteX297" fmla="*/ 3600268 w 4871776"/>
              <a:gd name="connsiteY297" fmla="*/ 969671 h 6898844"/>
              <a:gd name="connsiteX298" fmla="*/ 3616848 w 4871776"/>
              <a:gd name="connsiteY298" fmla="*/ 953063 h 6898844"/>
              <a:gd name="connsiteX299" fmla="*/ 3600268 w 4871776"/>
              <a:gd name="connsiteY299" fmla="*/ 936454 h 6898844"/>
              <a:gd name="connsiteX300" fmla="*/ 3546704 w 4871776"/>
              <a:gd name="connsiteY300" fmla="*/ 933899 h 6898844"/>
              <a:gd name="connsiteX301" fmla="*/ 3527574 w 4871776"/>
              <a:gd name="connsiteY301" fmla="*/ 953063 h 6898844"/>
              <a:gd name="connsiteX302" fmla="*/ 3546704 w 4871776"/>
              <a:gd name="connsiteY302" fmla="*/ 972226 h 6898844"/>
              <a:gd name="connsiteX303" fmla="*/ 3565834 w 4871776"/>
              <a:gd name="connsiteY303" fmla="*/ 953063 h 6898844"/>
              <a:gd name="connsiteX304" fmla="*/ 3546704 w 4871776"/>
              <a:gd name="connsiteY304" fmla="*/ 933899 h 6898844"/>
              <a:gd name="connsiteX305" fmla="*/ 2735592 w 4871776"/>
              <a:gd name="connsiteY305" fmla="*/ 933899 h 6898844"/>
              <a:gd name="connsiteX306" fmla="*/ 2716462 w 4871776"/>
              <a:gd name="connsiteY306" fmla="*/ 953063 h 6898844"/>
              <a:gd name="connsiteX307" fmla="*/ 2735592 w 4871776"/>
              <a:gd name="connsiteY307" fmla="*/ 972226 h 6898844"/>
              <a:gd name="connsiteX308" fmla="*/ 2754722 w 4871776"/>
              <a:gd name="connsiteY308" fmla="*/ 953063 h 6898844"/>
              <a:gd name="connsiteX309" fmla="*/ 2735592 w 4871776"/>
              <a:gd name="connsiteY309" fmla="*/ 933899 h 6898844"/>
              <a:gd name="connsiteX310" fmla="*/ 3491865 w 4871776"/>
              <a:gd name="connsiteY310" fmla="*/ 932622 h 6898844"/>
              <a:gd name="connsiteX311" fmla="*/ 3471459 w 4871776"/>
              <a:gd name="connsiteY311" fmla="*/ 953063 h 6898844"/>
              <a:gd name="connsiteX312" fmla="*/ 3491865 w 4871776"/>
              <a:gd name="connsiteY312" fmla="*/ 973504 h 6898844"/>
              <a:gd name="connsiteX313" fmla="*/ 3512270 w 4871776"/>
              <a:gd name="connsiteY313" fmla="*/ 953063 h 6898844"/>
              <a:gd name="connsiteX314" fmla="*/ 3491865 w 4871776"/>
              <a:gd name="connsiteY314" fmla="*/ 932622 h 6898844"/>
              <a:gd name="connsiteX315" fmla="*/ 2789156 w 4871776"/>
              <a:gd name="connsiteY315" fmla="*/ 932622 h 6898844"/>
              <a:gd name="connsiteX316" fmla="*/ 2768750 w 4871776"/>
              <a:gd name="connsiteY316" fmla="*/ 953063 h 6898844"/>
              <a:gd name="connsiteX317" fmla="*/ 2789156 w 4871776"/>
              <a:gd name="connsiteY317" fmla="*/ 973504 h 6898844"/>
              <a:gd name="connsiteX318" fmla="*/ 2809561 w 4871776"/>
              <a:gd name="connsiteY318" fmla="*/ 953063 h 6898844"/>
              <a:gd name="connsiteX319" fmla="*/ 2789156 w 4871776"/>
              <a:gd name="connsiteY319" fmla="*/ 932622 h 6898844"/>
              <a:gd name="connsiteX320" fmla="*/ 2843995 w 4871776"/>
              <a:gd name="connsiteY320" fmla="*/ 930066 h 6898844"/>
              <a:gd name="connsiteX321" fmla="*/ 2821039 w 4871776"/>
              <a:gd name="connsiteY321" fmla="*/ 953063 h 6898844"/>
              <a:gd name="connsiteX322" fmla="*/ 2843995 w 4871776"/>
              <a:gd name="connsiteY322" fmla="*/ 976059 h 6898844"/>
              <a:gd name="connsiteX323" fmla="*/ 2866951 w 4871776"/>
              <a:gd name="connsiteY323" fmla="*/ 953063 h 6898844"/>
              <a:gd name="connsiteX324" fmla="*/ 2843995 w 4871776"/>
              <a:gd name="connsiteY324" fmla="*/ 930066 h 6898844"/>
              <a:gd name="connsiteX325" fmla="*/ 3059526 w 4871776"/>
              <a:gd name="connsiteY325" fmla="*/ 927511 h 6898844"/>
              <a:gd name="connsiteX326" fmla="*/ 3034020 w 4871776"/>
              <a:gd name="connsiteY326" fmla="*/ 953063 h 6898844"/>
              <a:gd name="connsiteX327" fmla="*/ 3059526 w 4871776"/>
              <a:gd name="connsiteY327" fmla="*/ 978614 h 6898844"/>
              <a:gd name="connsiteX328" fmla="*/ 3085033 w 4871776"/>
              <a:gd name="connsiteY328" fmla="*/ 953063 h 6898844"/>
              <a:gd name="connsiteX329" fmla="*/ 3059526 w 4871776"/>
              <a:gd name="connsiteY329" fmla="*/ 927511 h 6898844"/>
              <a:gd name="connsiteX330" fmla="*/ 3005962 w 4871776"/>
              <a:gd name="connsiteY330" fmla="*/ 927511 h 6898844"/>
              <a:gd name="connsiteX331" fmla="*/ 2980456 w 4871776"/>
              <a:gd name="connsiteY331" fmla="*/ 953063 h 6898844"/>
              <a:gd name="connsiteX332" fmla="*/ 3005962 w 4871776"/>
              <a:gd name="connsiteY332" fmla="*/ 978614 h 6898844"/>
              <a:gd name="connsiteX333" fmla="*/ 3031469 w 4871776"/>
              <a:gd name="connsiteY333" fmla="*/ 953063 h 6898844"/>
              <a:gd name="connsiteX334" fmla="*/ 3005962 w 4871776"/>
              <a:gd name="connsiteY334" fmla="*/ 927511 h 6898844"/>
              <a:gd name="connsiteX335" fmla="*/ 2897559 w 4871776"/>
              <a:gd name="connsiteY335" fmla="*/ 927511 h 6898844"/>
              <a:gd name="connsiteX336" fmla="*/ 2872052 w 4871776"/>
              <a:gd name="connsiteY336" fmla="*/ 953063 h 6898844"/>
              <a:gd name="connsiteX337" fmla="*/ 2897559 w 4871776"/>
              <a:gd name="connsiteY337" fmla="*/ 978614 h 6898844"/>
              <a:gd name="connsiteX338" fmla="*/ 2923066 w 4871776"/>
              <a:gd name="connsiteY338" fmla="*/ 953063 h 6898844"/>
              <a:gd name="connsiteX339" fmla="*/ 2897559 w 4871776"/>
              <a:gd name="connsiteY339" fmla="*/ 927511 h 6898844"/>
              <a:gd name="connsiteX340" fmla="*/ 3194712 w 4871776"/>
              <a:gd name="connsiteY340" fmla="*/ 899405 h 6898844"/>
              <a:gd name="connsiteX341" fmla="*/ 3221494 w 4871776"/>
              <a:gd name="connsiteY341" fmla="*/ 926234 h 6898844"/>
              <a:gd name="connsiteX342" fmla="*/ 3194712 w 4871776"/>
              <a:gd name="connsiteY342" fmla="*/ 953063 h 6898844"/>
              <a:gd name="connsiteX343" fmla="*/ 3167930 w 4871776"/>
              <a:gd name="connsiteY343" fmla="*/ 926234 h 6898844"/>
              <a:gd name="connsiteX344" fmla="*/ 3194712 w 4871776"/>
              <a:gd name="connsiteY344" fmla="*/ 899405 h 6898844"/>
              <a:gd name="connsiteX345" fmla="*/ 3141148 w 4871776"/>
              <a:gd name="connsiteY345" fmla="*/ 899405 h 6898844"/>
              <a:gd name="connsiteX346" fmla="*/ 3167930 w 4871776"/>
              <a:gd name="connsiteY346" fmla="*/ 926234 h 6898844"/>
              <a:gd name="connsiteX347" fmla="*/ 3141148 w 4871776"/>
              <a:gd name="connsiteY347" fmla="*/ 953063 h 6898844"/>
              <a:gd name="connsiteX348" fmla="*/ 3114366 w 4871776"/>
              <a:gd name="connsiteY348" fmla="*/ 926234 h 6898844"/>
              <a:gd name="connsiteX349" fmla="*/ 3141148 w 4871776"/>
              <a:gd name="connsiteY349" fmla="*/ 899405 h 6898844"/>
              <a:gd name="connsiteX350" fmla="*/ 3708671 w 4871776"/>
              <a:gd name="connsiteY350" fmla="*/ 887907 h 6898844"/>
              <a:gd name="connsiteX351" fmla="*/ 3697193 w 4871776"/>
              <a:gd name="connsiteY351" fmla="*/ 899405 h 6898844"/>
              <a:gd name="connsiteX352" fmla="*/ 3708671 w 4871776"/>
              <a:gd name="connsiteY352" fmla="*/ 910903 h 6898844"/>
              <a:gd name="connsiteX353" fmla="*/ 3720149 w 4871776"/>
              <a:gd name="connsiteY353" fmla="*/ 899405 h 6898844"/>
              <a:gd name="connsiteX354" fmla="*/ 3708671 w 4871776"/>
              <a:gd name="connsiteY354" fmla="*/ 887907 h 6898844"/>
              <a:gd name="connsiteX355" fmla="*/ 3655108 w 4871776"/>
              <a:gd name="connsiteY355" fmla="*/ 885352 h 6898844"/>
              <a:gd name="connsiteX356" fmla="*/ 3641079 w 4871776"/>
              <a:gd name="connsiteY356" fmla="*/ 899405 h 6898844"/>
              <a:gd name="connsiteX357" fmla="*/ 3655108 w 4871776"/>
              <a:gd name="connsiteY357" fmla="*/ 913458 h 6898844"/>
              <a:gd name="connsiteX358" fmla="*/ 3669136 w 4871776"/>
              <a:gd name="connsiteY358" fmla="*/ 899405 h 6898844"/>
              <a:gd name="connsiteX359" fmla="*/ 3655108 w 4871776"/>
              <a:gd name="connsiteY359" fmla="*/ 885352 h 6898844"/>
              <a:gd name="connsiteX360" fmla="*/ 2627188 w 4871776"/>
              <a:gd name="connsiteY360" fmla="*/ 884074 h 6898844"/>
              <a:gd name="connsiteX361" fmla="*/ 2613160 w 4871776"/>
              <a:gd name="connsiteY361" fmla="*/ 898127 h 6898844"/>
              <a:gd name="connsiteX362" fmla="*/ 2627188 w 4871776"/>
              <a:gd name="connsiteY362" fmla="*/ 912181 h 6898844"/>
              <a:gd name="connsiteX363" fmla="*/ 2641217 w 4871776"/>
              <a:gd name="connsiteY363" fmla="*/ 898127 h 6898844"/>
              <a:gd name="connsiteX364" fmla="*/ 2627188 w 4871776"/>
              <a:gd name="connsiteY364" fmla="*/ 884074 h 6898844"/>
              <a:gd name="connsiteX365" fmla="*/ 3600268 w 4871776"/>
              <a:gd name="connsiteY365" fmla="*/ 882797 h 6898844"/>
              <a:gd name="connsiteX366" fmla="*/ 3583689 w 4871776"/>
              <a:gd name="connsiteY366" fmla="*/ 899405 h 6898844"/>
              <a:gd name="connsiteX367" fmla="*/ 3600268 w 4871776"/>
              <a:gd name="connsiteY367" fmla="*/ 916013 h 6898844"/>
              <a:gd name="connsiteX368" fmla="*/ 3616848 w 4871776"/>
              <a:gd name="connsiteY368" fmla="*/ 899405 h 6898844"/>
              <a:gd name="connsiteX369" fmla="*/ 3600268 w 4871776"/>
              <a:gd name="connsiteY369" fmla="*/ 882797 h 6898844"/>
              <a:gd name="connsiteX370" fmla="*/ 2682028 w 4871776"/>
              <a:gd name="connsiteY370" fmla="*/ 881519 h 6898844"/>
              <a:gd name="connsiteX371" fmla="*/ 2665448 w 4871776"/>
              <a:gd name="connsiteY371" fmla="*/ 898127 h 6898844"/>
              <a:gd name="connsiteX372" fmla="*/ 2682028 w 4871776"/>
              <a:gd name="connsiteY372" fmla="*/ 914736 h 6898844"/>
              <a:gd name="connsiteX373" fmla="*/ 2698607 w 4871776"/>
              <a:gd name="connsiteY373" fmla="*/ 898127 h 6898844"/>
              <a:gd name="connsiteX374" fmla="*/ 2682028 w 4871776"/>
              <a:gd name="connsiteY374" fmla="*/ 881519 h 6898844"/>
              <a:gd name="connsiteX375" fmla="*/ 3546704 w 4871776"/>
              <a:gd name="connsiteY375" fmla="*/ 880241 h 6898844"/>
              <a:gd name="connsiteX376" fmla="*/ 3528849 w 4871776"/>
              <a:gd name="connsiteY376" fmla="*/ 898127 h 6898844"/>
              <a:gd name="connsiteX377" fmla="*/ 3546704 w 4871776"/>
              <a:gd name="connsiteY377" fmla="*/ 916013 h 6898844"/>
              <a:gd name="connsiteX378" fmla="*/ 3564559 w 4871776"/>
              <a:gd name="connsiteY378" fmla="*/ 898127 h 6898844"/>
              <a:gd name="connsiteX379" fmla="*/ 3546704 w 4871776"/>
              <a:gd name="connsiteY379" fmla="*/ 880241 h 6898844"/>
              <a:gd name="connsiteX380" fmla="*/ 2735592 w 4871776"/>
              <a:gd name="connsiteY380" fmla="*/ 880241 h 6898844"/>
              <a:gd name="connsiteX381" fmla="*/ 2717737 w 4871776"/>
              <a:gd name="connsiteY381" fmla="*/ 898127 h 6898844"/>
              <a:gd name="connsiteX382" fmla="*/ 2735592 w 4871776"/>
              <a:gd name="connsiteY382" fmla="*/ 916013 h 6898844"/>
              <a:gd name="connsiteX383" fmla="*/ 2753446 w 4871776"/>
              <a:gd name="connsiteY383" fmla="*/ 898127 h 6898844"/>
              <a:gd name="connsiteX384" fmla="*/ 2735592 w 4871776"/>
              <a:gd name="connsiteY384" fmla="*/ 880241 h 6898844"/>
              <a:gd name="connsiteX385" fmla="*/ 3491865 w 4871776"/>
              <a:gd name="connsiteY385" fmla="*/ 878964 h 6898844"/>
              <a:gd name="connsiteX386" fmla="*/ 3471459 w 4871776"/>
              <a:gd name="connsiteY386" fmla="*/ 899405 h 6898844"/>
              <a:gd name="connsiteX387" fmla="*/ 3491865 w 4871776"/>
              <a:gd name="connsiteY387" fmla="*/ 919846 h 6898844"/>
              <a:gd name="connsiteX388" fmla="*/ 3512270 w 4871776"/>
              <a:gd name="connsiteY388" fmla="*/ 899405 h 6898844"/>
              <a:gd name="connsiteX389" fmla="*/ 3491865 w 4871776"/>
              <a:gd name="connsiteY389" fmla="*/ 878964 h 6898844"/>
              <a:gd name="connsiteX390" fmla="*/ 2789156 w 4871776"/>
              <a:gd name="connsiteY390" fmla="*/ 878964 h 6898844"/>
              <a:gd name="connsiteX391" fmla="*/ 2768750 w 4871776"/>
              <a:gd name="connsiteY391" fmla="*/ 899405 h 6898844"/>
              <a:gd name="connsiteX392" fmla="*/ 2789156 w 4871776"/>
              <a:gd name="connsiteY392" fmla="*/ 919846 h 6898844"/>
              <a:gd name="connsiteX393" fmla="*/ 2809561 w 4871776"/>
              <a:gd name="connsiteY393" fmla="*/ 899405 h 6898844"/>
              <a:gd name="connsiteX394" fmla="*/ 2789156 w 4871776"/>
              <a:gd name="connsiteY394" fmla="*/ 878964 h 6898844"/>
              <a:gd name="connsiteX395" fmla="*/ 3438301 w 4871776"/>
              <a:gd name="connsiteY395" fmla="*/ 876409 h 6898844"/>
              <a:gd name="connsiteX396" fmla="*/ 3415345 w 4871776"/>
              <a:gd name="connsiteY396" fmla="*/ 899405 h 6898844"/>
              <a:gd name="connsiteX397" fmla="*/ 3438301 w 4871776"/>
              <a:gd name="connsiteY397" fmla="*/ 922401 h 6898844"/>
              <a:gd name="connsiteX398" fmla="*/ 3461257 w 4871776"/>
              <a:gd name="connsiteY398" fmla="*/ 899405 h 6898844"/>
              <a:gd name="connsiteX399" fmla="*/ 3438301 w 4871776"/>
              <a:gd name="connsiteY399" fmla="*/ 876409 h 6898844"/>
              <a:gd name="connsiteX400" fmla="*/ 2843995 w 4871776"/>
              <a:gd name="connsiteY400" fmla="*/ 876409 h 6898844"/>
              <a:gd name="connsiteX401" fmla="*/ 2821039 w 4871776"/>
              <a:gd name="connsiteY401" fmla="*/ 899405 h 6898844"/>
              <a:gd name="connsiteX402" fmla="*/ 2843995 w 4871776"/>
              <a:gd name="connsiteY402" fmla="*/ 922401 h 6898844"/>
              <a:gd name="connsiteX403" fmla="*/ 2866951 w 4871776"/>
              <a:gd name="connsiteY403" fmla="*/ 899405 h 6898844"/>
              <a:gd name="connsiteX404" fmla="*/ 2843995 w 4871776"/>
              <a:gd name="connsiteY404" fmla="*/ 876409 h 6898844"/>
              <a:gd name="connsiteX405" fmla="*/ 3384737 w 4871776"/>
              <a:gd name="connsiteY405" fmla="*/ 873854 h 6898844"/>
              <a:gd name="connsiteX406" fmla="*/ 3360505 w 4871776"/>
              <a:gd name="connsiteY406" fmla="*/ 898127 h 6898844"/>
              <a:gd name="connsiteX407" fmla="*/ 3384737 w 4871776"/>
              <a:gd name="connsiteY407" fmla="*/ 922401 h 6898844"/>
              <a:gd name="connsiteX408" fmla="*/ 3408968 w 4871776"/>
              <a:gd name="connsiteY408" fmla="*/ 898127 h 6898844"/>
              <a:gd name="connsiteX409" fmla="*/ 3384737 w 4871776"/>
              <a:gd name="connsiteY409" fmla="*/ 873854 h 6898844"/>
              <a:gd name="connsiteX410" fmla="*/ 3329897 w 4871776"/>
              <a:gd name="connsiteY410" fmla="*/ 873854 h 6898844"/>
              <a:gd name="connsiteX411" fmla="*/ 3304391 w 4871776"/>
              <a:gd name="connsiteY411" fmla="*/ 899405 h 6898844"/>
              <a:gd name="connsiteX412" fmla="*/ 3329897 w 4871776"/>
              <a:gd name="connsiteY412" fmla="*/ 924956 h 6898844"/>
              <a:gd name="connsiteX413" fmla="*/ 3355404 w 4871776"/>
              <a:gd name="connsiteY413" fmla="*/ 899405 h 6898844"/>
              <a:gd name="connsiteX414" fmla="*/ 3329897 w 4871776"/>
              <a:gd name="connsiteY414" fmla="*/ 873854 h 6898844"/>
              <a:gd name="connsiteX415" fmla="*/ 3059526 w 4871776"/>
              <a:gd name="connsiteY415" fmla="*/ 873854 h 6898844"/>
              <a:gd name="connsiteX416" fmla="*/ 3034020 w 4871776"/>
              <a:gd name="connsiteY416" fmla="*/ 899405 h 6898844"/>
              <a:gd name="connsiteX417" fmla="*/ 3059526 w 4871776"/>
              <a:gd name="connsiteY417" fmla="*/ 924956 h 6898844"/>
              <a:gd name="connsiteX418" fmla="*/ 3085033 w 4871776"/>
              <a:gd name="connsiteY418" fmla="*/ 899405 h 6898844"/>
              <a:gd name="connsiteX419" fmla="*/ 3059526 w 4871776"/>
              <a:gd name="connsiteY419" fmla="*/ 873854 h 6898844"/>
              <a:gd name="connsiteX420" fmla="*/ 3005962 w 4871776"/>
              <a:gd name="connsiteY420" fmla="*/ 873854 h 6898844"/>
              <a:gd name="connsiteX421" fmla="*/ 2980456 w 4871776"/>
              <a:gd name="connsiteY421" fmla="*/ 899405 h 6898844"/>
              <a:gd name="connsiteX422" fmla="*/ 3005962 w 4871776"/>
              <a:gd name="connsiteY422" fmla="*/ 924956 h 6898844"/>
              <a:gd name="connsiteX423" fmla="*/ 3031469 w 4871776"/>
              <a:gd name="connsiteY423" fmla="*/ 899405 h 6898844"/>
              <a:gd name="connsiteX424" fmla="*/ 3005962 w 4871776"/>
              <a:gd name="connsiteY424" fmla="*/ 873854 h 6898844"/>
              <a:gd name="connsiteX425" fmla="*/ 2897559 w 4871776"/>
              <a:gd name="connsiteY425" fmla="*/ 873854 h 6898844"/>
              <a:gd name="connsiteX426" fmla="*/ 2873328 w 4871776"/>
              <a:gd name="connsiteY426" fmla="*/ 898127 h 6898844"/>
              <a:gd name="connsiteX427" fmla="*/ 2897559 w 4871776"/>
              <a:gd name="connsiteY427" fmla="*/ 922401 h 6898844"/>
              <a:gd name="connsiteX428" fmla="*/ 2921790 w 4871776"/>
              <a:gd name="connsiteY428" fmla="*/ 898127 h 6898844"/>
              <a:gd name="connsiteX429" fmla="*/ 2897559 w 4871776"/>
              <a:gd name="connsiteY429" fmla="*/ 873854 h 6898844"/>
              <a:gd name="connsiteX430" fmla="*/ 3276333 w 4871776"/>
              <a:gd name="connsiteY430" fmla="*/ 872576 h 6898844"/>
              <a:gd name="connsiteX431" fmla="*/ 3250827 w 4871776"/>
              <a:gd name="connsiteY431" fmla="*/ 898127 h 6898844"/>
              <a:gd name="connsiteX432" fmla="*/ 3276333 w 4871776"/>
              <a:gd name="connsiteY432" fmla="*/ 923679 h 6898844"/>
              <a:gd name="connsiteX433" fmla="*/ 3301840 w 4871776"/>
              <a:gd name="connsiteY433" fmla="*/ 898127 h 6898844"/>
              <a:gd name="connsiteX434" fmla="*/ 3276333 w 4871776"/>
              <a:gd name="connsiteY434" fmla="*/ 872576 h 6898844"/>
              <a:gd name="connsiteX435" fmla="*/ 3114366 w 4871776"/>
              <a:gd name="connsiteY435" fmla="*/ 872576 h 6898844"/>
              <a:gd name="connsiteX436" fmla="*/ 3087584 w 4871776"/>
              <a:gd name="connsiteY436" fmla="*/ 899405 h 6898844"/>
              <a:gd name="connsiteX437" fmla="*/ 3114366 w 4871776"/>
              <a:gd name="connsiteY437" fmla="*/ 926234 h 6898844"/>
              <a:gd name="connsiteX438" fmla="*/ 3087584 w 4871776"/>
              <a:gd name="connsiteY438" fmla="*/ 953063 h 6898844"/>
              <a:gd name="connsiteX439" fmla="*/ 3114366 w 4871776"/>
              <a:gd name="connsiteY439" fmla="*/ 979891 h 6898844"/>
              <a:gd name="connsiteX440" fmla="*/ 3087584 w 4871776"/>
              <a:gd name="connsiteY440" fmla="*/ 1006720 h 6898844"/>
              <a:gd name="connsiteX441" fmla="*/ 3114366 w 4871776"/>
              <a:gd name="connsiteY441" fmla="*/ 1033549 h 6898844"/>
              <a:gd name="connsiteX442" fmla="*/ 3141148 w 4871776"/>
              <a:gd name="connsiteY442" fmla="*/ 1006720 h 6898844"/>
              <a:gd name="connsiteX443" fmla="*/ 3167930 w 4871776"/>
              <a:gd name="connsiteY443" fmla="*/ 1033549 h 6898844"/>
              <a:gd name="connsiteX444" fmla="*/ 3187060 w 4871776"/>
              <a:gd name="connsiteY444" fmla="*/ 1025884 h 6898844"/>
              <a:gd name="connsiteX445" fmla="*/ 3193574 w 4871776"/>
              <a:gd name="connsiteY445" fmla="*/ 1009570 h 6898844"/>
              <a:gd name="connsiteX446" fmla="*/ 3195668 w 4871776"/>
              <a:gd name="connsiteY446" fmla="*/ 1017580 h 6898844"/>
              <a:gd name="connsiteX447" fmla="*/ 3204914 w 4871776"/>
              <a:gd name="connsiteY447" fmla="*/ 1027161 h 6898844"/>
              <a:gd name="connsiteX448" fmla="*/ 3201089 w 4871776"/>
              <a:gd name="connsiteY448" fmla="*/ 1039937 h 6898844"/>
              <a:gd name="connsiteX449" fmla="*/ 3193564 w 4871776"/>
              <a:gd name="connsiteY449" fmla="*/ 1058781 h 6898844"/>
              <a:gd name="connsiteX450" fmla="*/ 3187060 w 4871776"/>
              <a:gd name="connsiteY450" fmla="*/ 1042492 h 6898844"/>
              <a:gd name="connsiteX451" fmla="*/ 3167930 w 4871776"/>
              <a:gd name="connsiteY451" fmla="*/ 1034827 h 6898844"/>
              <a:gd name="connsiteX452" fmla="*/ 3141148 w 4871776"/>
              <a:gd name="connsiteY452" fmla="*/ 1061655 h 6898844"/>
              <a:gd name="connsiteX453" fmla="*/ 3114366 w 4871776"/>
              <a:gd name="connsiteY453" fmla="*/ 1034827 h 6898844"/>
              <a:gd name="connsiteX454" fmla="*/ 3087584 w 4871776"/>
              <a:gd name="connsiteY454" fmla="*/ 1061655 h 6898844"/>
              <a:gd name="connsiteX455" fmla="*/ 3114366 w 4871776"/>
              <a:gd name="connsiteY455" fmla="*/ 1088484 h 6898844"/>
              <a:gd name="connsiteX456" fmla="*/ 3087584 w 4871776"/>
              <a:gd name="connsiteY456" fmla="*/ 1115313 h 6898844"/>
              <a:gd name="connsiteX457" fmla="*/ 3114366 w 4871776"/>
              <a:gd name="connsiteY457" fmla="*/ 1142142 h 6898844"/>
              <a:gd name="connsiteX458" fmla="*/ 3133496 w 4871776"/>
              <a:gd name="connsiteY458" fmla="*/ 1134477 h 6898844"/>
              <a:gd name="connsiteX459" fmla="*/ 3141021 w 4871776"/>
              <a:gd name="connsiteY459" fmla="*/ 1115632 h 6898844"/>
              <a:gd name="connsiteX460" fmla="*/ 3147525 w 4871776"/>
              <a:gd name="connsiteY460" fmla="*/ 1131922 h 6898844"/>
              <a:gd name="connsiteX461" fmla="*/ 3166654 w 4871776"/>
              <a:gd name="connsiteY461" fmla="*/ 1139587 h 6898844"/>
              <a:gd name="connsiteX462" fmla="*/ 3167930 w 4871776"/>
              <a:gd name="connsiteY462" fmla="*/ 1139587 h 6898844"/>
              <a:gd name="connsiteX463" fmla="*/ 3166654 w 4871776"/>
              <a:gd name="connsiteY463" fmla="*/ 1142142 h 6898844"/>
              <a:gd name="connsiteX464" fmla="*/ 3141148 w 4871776"/>
              <a:gd name="connsiteY464" fmla="*/ 1167693 h 6898844"/>
              <a:gd name="connsiteX465" fmla="*/ 3151350 w 4871776"/>
              <a:gd name="connsiteY465" fmla="*/ 1186857 h 6898844"/>
              <a:gd name="connsiteX466" fmla="*/ 3134771 w 4871776"/>
              <a:gd name="connsiteY466" fmla="*/ 1235404 h 6898844"/>
              <a:gd name="connsiteX467" fmla="*/ 3127119 w 4871776"/>
              <a:gd name="connsiteY467" fmla="*/ 1258400 h 6898844"/>
              <a:gd name="connsiteX468" fmla="*/ 3113090 w 4871776"/>
              <a:gd name="connsiteY468" fmla="*/ 1253290 h 6898844"/>
              <a:gd name="connsiteX469" fmla="*/ 3090134 w 4871776"/>
              <a:gd name="connsiteY469" fmla="*/ 1276286 h 6898844"/>
              <a:gd name="connsiteX470" fmla="*/ 3113090 w 4871776"/>
              <a:gd name="connsiteY470" fmla="*/ 1299282 h 6898844"/>
              <a:gd name="connsiteX471" fmla="*/ 3065903 w 4871776"/>
              <a:gd name="connsiteY471" fmla="*/ 1437259 h 6898844"/>
              <a:gd name="connsiteX472" fmla="*/ 3005962 w 4871776"/>
              <a:gd name="connsiteY472" fmla="*/ 1611008 h 6898844"/>
              <a:gd name="connsiteX473" fmla="*/ 3021266 w 4871776"/>
              <a:gd name="connsiteY473" fmla="*/ 1634004 h 6898844"/>
              <a:gd name="connsiteX474" fmla="*/ 3806872 w 4871776"/>
              <a:gd name="connsiteY474" fmla="*/ 1634004 h 6898844"/>
              <a:gd name="connsiteX475" fmla="*/ 3831104 w 4871776"/>
              <a:gd name="connsiteY475" fmla="*/ 1614841 h 6898844"/>
              <a:gd name="connsiteX476" fmla="*/ 3865538 w 4871776"/>
              <a:gd name="connsiteY476" fmla="*/ 1438537 h 6898844"/>
              <a:gd name="connsiteX477" fmla="*/ 4067040 w 4871776"/>
              <a:gd name="connsiteY477" fmla="*/ 1438537 h 6898844"/>
              <a:gd name="connsiteX478" fmla="*/ 4091272 w 4871776"/>
              <a:gd name="connsiteY478" fmla="*/ 1419373 h 6898844"/>
              <a:gd name="connsiteX479" fmla="*/ 4126981 w 4871776"/>
              <a:gd name="connsiteY479" fmla="*/ 1237959 h 6898844"/>
              <a:gd name="connsiteX480" fmla="*/ 4396077 w 4871776"/>
              <a:gd name="connsiteY480" fmla="*/ 1237959 h 6898844"/>
              <a:gd name="connsiteX481" fmla="*/ 4420308 w 4871776"/>
              <a:gd name="connsiteY481" fmla="*/ 1218796 h 6898844"/>
              <a:gd name="connsiteX482" fmla="*/ 4463669 w 4871776"/>
              <a:gd name="connsiteY482" fmla="*/ 999055 h 6898844"/>
              <a:gd name="connsiteX483" fmla="*/ 4444539 w 4871776"/>
              <a:gd name="connsiteY483" fmla="*/ 976059 h 6898844"/>
              <a:gd name="connsiteX484" fmla="*/ 3438301 w 4871776"/>
              <a:gd name="connsiteY484" fmla="*/ 976059 h 6898844"/>
              <a:gd name="connsiteX485" fmla="*/ 3461257 w 4871776"/>
              <a:gd name="connsiteY485" fmla="*/ 953063 h 6898844"/>
              <a:gd name="connsiteX486" fmla="*/ 3438301 w 4871776"/>
              <a:gd name="connsiteY486" fmla="*/ 930066 h 6898844"/>
              <a:gd name="connsiteX487" fmla="*/ 3415345 w 4871776"/>
              <a:gd name="connsiteY487" fmla="*/ 953063 h 6898844"/>
              <a:gd name="connsiteX488" fmla="*/ 3438301 w 4871776"/>
              <a:gd name="connsiteY488" fmla="*/ 976059 h 6898844"/>
              <a:gd name="connsiteX489" fmla="*/ 3390869 w 4871776"/>
              <a:gd name="connsiteY489" fmla="*/ 976059 h 6898844"/>
              <a:gd name="connsiteX490" fmla="*/ 3402751 w 4871776"/>
              <a:gd name="connsiteY490" fmla="*/ 971109 h 6898844"/>
              <a:gd name="connsiteX491" fmla="*/ 3410243 w 4871776"/>
              <a:gd name="connsiteY491" fmla="*/ 953063 h 6898844"/>
              <a:gd name="connsiteX492" fmla="*/ 3384737 w 4871776"/>
              <a:gd name="connsiteY492" fmla="*/ 927511 h 6898844"/>
              <a:gd name="connsiteX493" fmla="*/ 3359230 w 4871776"/>
              <a:gd name="connsiteY493" fmla="*/ 953063 h 6898844"/>
              <a:gd name="connsiteX494" fmla="*/ 3366723 w 4871776"/>
              <a:gd name="connsiteY494" fmla="*/ 971109 h 6898844"/>
              <a:gd name="connsiteX495" fmla="*/ 3378605 w 4871776"/>
              <a:gd name="connsiteY495" fmla="*/ 976059 h 6898844"/>
              <a:gd name="connsiteX496" fmla="*/ 3336029 w 4871776"/>
              <a:gd name="connsiteY496" fmla="*/ 976059 h 6898844"/>
              <a:gd name="connsiteX497" fmla="*/ 3347911 w 4871776"/>
              <a:gd name="connsiteY497" fmla="*/ 971109 h 6898844"/>
              <a:gd name="connsiteX498" fmla="*/ 3355404 w 4871776"/>
              <a:gd name="connsiteY498" fmla="*/ 953063 h 6898844"/>
              <a:gd name="connsiteX499" fmla="*/ 3329897 w 4871776"/>
              <a:gd name="connsiteY499" fmla="*/ 927511 h 6898844"/>
              <a:gd name="connsiteX500" fmla="*/ 3304391 w 4871776"/>
              <a:gd name="connsiteY500" fmla="*/ 953063 h 6898844"/>
              <a:gd name="connsiteX501" fmla="*/ 3311883 w 4871776"/>
              <a:gd name="connsiteY501" fmla="*/ 971109 h 6898844"/>
              <a:gd name="connsiteX502" fmla="*/ 3323765 w 4871776"/>
              <a:gd name="connsiteY502" fmla="*/ 976059 h 6898844"/>
              <a:gd name="connsiteX503" fmla="*/ 3282465 w 4871776"/>
              <a:gd name="connsiteY503" fmla="*/ 976059 h 6898844"/>
              <a:gd name="connsiteX504" fmla="*/ 3294347 w 4871776"/>
              <a:gd name="connsiteY504" fmla="*/ 971109 h 6898844"/>
              <a:gd name="connsiteX505" fmla="*/ 3301840 w 4871776"/>
              <a:gd name="connsiteY505" fmla="*/ 953063 h 6898844"/>
              <a:gd name="connsiteX506" fmla="*/ 3276333 w 4871776"/>
              <a:gd name="connsiteY506" fmla="*/ 927511 h 6898844"/>
              <a:gd name="connsiteX507" fmla="*/ 3250827 w 4871776"/>
              <a:gd name="connsiteY507" fmla="*/ 953063 h 6898844"/>
              <a:gd name="connsiteX508" fmla="*/ 3258319 w 4871776"/>
              <a:gd name="connsiteY508" fmla="*/ 971109 h 6898844"/>
              <a:gd name="connsiteX509" fmla="*/ 3270201 w 4871776"/>
              <a:gd name="connsiteY509" fmla="*/ 976059 h 6898844"/>
              <a:gd name="connsiteX510" fmla="*/ 3240624 w 4871776"/>
              <a:gd name="connsiteY510" fmla="*/ 976059 h 6898844"/>
              <a:gd name="connsiteX511" fmla="*/ 3229146 w 4871776"/>
              <a:gd name="connsiteY511" fmla="*/ 978614 h 6898844"/>
              <a:gd name="connsiteX512" fmla="*/ 3225744 w 4871776"/>
              <a:gd name="connsiteY512" fmla="*/ 978188 h 6898844"/>
              <a:gd name="connsiteX513" fmla="*/ 3240624 w 4871776"/>
              <a:gd name="connsiteY513" fmla="*/ 972226 h 6898844"/>
              <a:gd name="connsiteX514" fmla="*/ 3248276 w 4871776"/>
              <a:gd name="connsiteY514" fmla="*/ 953063 h 6898844"/>
              <a:gd name="connsiteX515" fmla="*/ 3221494 w 4871776"/>
              <a:gd name="connsiteY515" fmla="*/ 926234 h 6898844"/>
              <a:gd name="connsiteX516" fmla="*/ 3248276 w 4871776"/>
              <a:gd name="connsiteY516" fmla="*/ 899405 h 6898844"/>
              <a:gd name="connsiteX517" fmla="*/ 3221494 w 4871776"/>
              <a:gd name="connsiteY517" fmla="*/ 872576 h 6898844"/>
              <a:gd name="connsiteX518" fmla="*/ 3194712 w 4871776"/>
              <a:gd name="connsiteY518" fmla="*/ 899405 h 6898844"/>
              <a:gd name="connsiteX519" fmla="*/ 3167930 w 4871776"/>
              <a:gd name="connsiteY519" fmla="*/ 872576 h 6898844"/>
              <a:gd name="connsiteX520" fmla="*/ 3141148 w 4871776"/>
              <a:gd name="connsiteY520" fmla="*/ 899405 h 6898844"/>
              <a:gd name="connsiteX521" fmla="*/ 3114366 w 4871776"/>
              <a:gd name="connsiteY521" fmla="*/ 872576 h 6898844"/>
              <a:gd name="connsiteX522" fmla="*/ 2952398 w 4871776"/>
              <a:gd name="connsiteY522" fmla="*/ 872576 h 6898844"/>
              <a:gd name="connsiteX523" fmla="*/ 2925616 w 4871776"/>
              <a:gd name="connsiteY523" fmla="*/ 899405 h 6898844"/>
              <a:gd name="connsiteX524" fmla="*/ 2952398 w 4871776"/>
              <a:gd name="connsiteY524" fmla="*/ 926234 h 6898844"/>
              <a:gd name="connsiteX525" fmla="*/ 2925616 w 4871776"/>
              <a:gd name="connsiteY525" fmla="*/ 953063 h 6898844"/>
              <a:gd name="connsiteX526" fmla="*/ 2952398 w 4871776"/>
              <a:gd name="connsiteY526" fmla="*/ 979891 h 6898844"/>
              <a:gd name="connsiteX527" fmla="*/ 2925616 w 4871776"/>
              <a:gd name="connsiteY527" fmla="*/ 1006720 h 6898844"/>
              <a:gd name="connsiteX528" fmla="*/ 2952398 w 4871776"/>
              <a:gd name="connsiteY528" fmla="*/ 1033549 h 6898844"/>
              <a:gd name="connsiteX529" fmla="*/ 2925616 w 4871776"/>
              <a:gd name="connsiteY529" fmla="*/ 1060378 h 6898844"/>
              <a:gd name="connsiteX530" fmla="*/ 2952398 w 4871776"/>
              <a:gd name="connsiteY530" fmla="*/ 1087207 h 6898844"/>
              <a:gd name="connsiteX531" fmla="*/ 2979180 w 4871776"/>
              <a:gd name="connsiteY531" fmla="*/ 1060378 h 6898844"/>
              <a:gd name="connsiteX532" fmla="*/ 2952398 w 4871776"/>
              <a:gd name="connsiteY532" fmla="*/ 1033549 h 6898844"/>
              <a:gd name="connsiteX533" fmla="*/ 2979180 w 4871776"/>
              <a:gd name="connsiteY533" fmla="*/ 1006720 h 6898844"/>
              <a:gd name="connsiteX534" fmla="*/ 2952398 w 4871776"/>
              <a:gd name="connsiteY534" fmla="*/ 979891 h 6898844"/>
              <a:gd name="connsiteX535" fmla="*/ 2979180 w 4871776"/>
              <a:gd name="connsiteY535" fmla="*/ 953063 h 6898844"/>
              <a:gd name="connsiteX536" fmla="*/ 2952398 w 4871776"/>
              <a:gd name="connsiteY536" fmla="*/ 926234 h 6898844"/>
              <a:gd name="connsiteX537" fmla="*/ 2979180 w 4871776"/>
              <a:gd name="connsiteY537" fmla="*/ 899405 h 6898844"/>
              <a:gd name="connsiteX538" fmla="*/ 2952398 w 4871776"/>
              <a:gd name="connsiteY538" fmla="*/ 872576 h 6898844"/>
              <a:gd name="connsiteX539" fmla="*/ 3762236 w 4871776"/>
              <a:gd name="connsiteY539" fmla="*/ 836804 h 6898844"/>
              <a:gd name="connsiteX540" fmla="*/ 3754584 w 4871776"/>
              <a:gd name="connsiteY540" fmla="*/ 844470 h 6898844"/>
              <a:gd name="connsiteX541" fmla="*/ 3762236 w 4871776"/>
              <a:gd name="connsiteY541" fmla="*/ 852135 h 6898844"/>
              <a:gd name="connsiteX542" fmla="*/ 3769888 w 4871776"/>
              <a:gd name="connsiteY542" fmla="*/ 844470 h 6898844"/>
              <a:gd name="connsiteX543" fmla="*/ 3762236 w 4871776"/>
              <a:gd name="connsiteY543" fmla="*/ 836804 h 6898844"/>
              <a:gd name="connsiteX544" fmla="*/ 2573624 w 4871776"/>
              <a:gd name="connsiteY544" fmla="*/ 835527 h 6898844"/>
              <a:gd name="connsiteX545" fmla="*/ 2563422 w 4871776"/>
              <a:gd name="connsiteY545" fmla="*/ 845747 h 6898844"/>
              <a:gd name="connsiteX546" fmla="*/ 2573624 w 4871776"/>
              <a:gd name="connsiteY546" fmla="*/ 855968 h 6898844"/>
              <a:gd name="connsiteX547" fmla="*/ 2583827 w 4871776"/>
              <a:gd name="connsiteY547" fmla="*/ 845747 h 6898844"/>
              <a:gd name="connsiteX548" fmla="*/ 2573624 w 4871776"/>
              <a:gd name="connsiteY548" fmla="*/ 835527 h 6898844"/>
              <a:gd name="connsiteX549" fmla="*/ 3708671 w 4871776"/>
              <a:gd name="connsiteY549" fmla="*/ 834249 h 6898844"/>
              <a:gd name="connsiteX550" fmla="*/ 3698469 w 4871776"/>
              <a:gd name="connsiteY550" fmla="*/ 844470 h 6898844"/>
              <a:gd name="connsiteX551" fmla="*/ 3708671 w 4871776"/>
              <a:gd name="connsiteY551" fmla="*/ 854690 h 6898844"/>
              <a:gd name="connsiteX552" fmla="*/ 3718874 w 4871776"/>
              <a:gd name="connsiteY552" fmla="*/ 844470 h 6898844"/>
              <a:gd name="connsiteX553" fmla="*/ 3708671 w 4871776"/>
              <a:gd name="connsiteY553" fmla="*/ 834249 h 6898844"/>
              <a:gd name="connsiteX554" fmla="*/ 3655108 w 4871776"/>
              <a:gd name="connsiteY554" fmla="*/ 831694 h 6898844"/>
              <a:gd name="connsiteX555" fmla="*/ 3642354 w 4871776"/>
              <a:gd name="connsiteY555" fmla="*/ 844470 h 6898844"/>
              <a:gd name="connsiteX556" fmla="*/ 3655108 w 4871776"/>
              <a:gd name="connsiteY556" fmla="*/ 857245 h 6898844"/>
              <a:gd name="connsiteX557" fmla="*/ 3667861 w 4871776"/>
              <a:gd name="connsiteY557" fmla="*/ 844470 h 6898844"/>
              <a:gd name="connsiteX558" fmla="*/ 3655108 w 4871776"/>
              <a:gd name="connsiteY558" fmla="*/ 831694 h 6898844"/>
              <a:gd name="connsiteX559" fmla="*/ 2627188 w 4871776"/>
              <a:gd name="connsiteY559" fmla="*/ 831694 h 6898844"/>
              <a:gd name="connsiteX560" fmla="*/ 2614435 w 4871776"/>
              <a:gd name="connsiteY560" fmla="*/ 844470 h 6898844"/>
              <a:gd name="connsiteX561" fmla="*/ 2627188 w 4871776"/>
              <a:gd name="connsiteY561" fmla="*/ 857245 h 6898844"/>
              <a:gd name="connsiteX562" fmla="*/ 2639942 w 4871776"/>
              <a:gd name="connsiteY562" fmla="*/ 844470 h 6898844"/>
              <a:gd name="connsiteX563" fmla="*/ 2627188 w 4871776"/>
              <a:gd name="connsiteY563" fmla="*/ 831694 h 6898844"/>
              <a:gd name="connsiteX564" fmla="*/ 3600268 w 4871776"/>
              <a:gd name="connsiteY564" fmla="*/ 829139 h 6898844"/>
              <a:gd name="connsiteX565" fmla="*/ 3584964 w 4871776"/>
              <a:gd name="connsiteY565" fmla="*/ 844470 h 6898844"/>
              <a:gd name="connsiteX566" fmla="*/ 3600268 w 4871776"/>
              <a:gd name="connsiteY566" fmla="*/ 859800 h 6898844"/>
              <a:gd name="connsiteX567" fmla="*/ 3615572 w 4871776"/>
              <a:gd name="connsiteY567" fmla="*/ 844470 h 6898844"/>
              <a:gd name="connsiteX568" fmla="*/ 3600268 w 4871776"/>
              <a:gd name="connsiteY568" fmla="*/ 829139 h 6898844"/>
              <a:gd name="connsiteX569" fmla="*/ 2682028 w 4871776"/>
              <a:gd name="connsiteY569" fmla="*/ 829139 h 6898844"/>
              <a:gd name="connsiteX570" fmla="*/ 2666724 w 4871776"/>
              <a:gd name="connsiteY570" fmla="*/ 844470 h 6898844"/>
              <a:gd name="connsiteX571" fmla="*/ 2682028 w 4871776"/>
              <a:gd name="connsiteY571" fmla="*/ 859800 h 6898844"/>
              <a:gd name="connsiteX572" fmla="*/ 2697332 w 4871776"/>
              <a:gd name="connsiteY572" fmla="*/ 844470 h 6898844"/>
              <a:gd name="connsiteX573" fmla="*/ 2682028 w 4871776"/>
              <a:gd name="connsiteY573" fmla="*/ 829139 h 6898844"/>
              <a:gd name="connsiteX574" fmla="*/ 3546704 w 4871776"/>
              <a:gd name="connsiteY574" fmla="*/ 826584 h 6898844"/>
              <a:gd name="connsiteX575" fmla="*/ 3528849 w 4871776"/>
              <a:gd name="connsiteY575" fmla="*/ 844470 h 6898844"/>
              <a:gd name="connsiteX576" fmla="*/ 3546704 w 4871776"/>
              <a:gd name="connsiteY576" fmla="*/ 862356 h 6898844"/>
              <a:gd name="connsiteX577" fmla="*/ 3564559 w 4871776"/>
              <a:gd name="connsiteY577" fmla="*/ 844470 h 6898844"/>
              <a:gd name="connsiteX578" fmla="*/ 3546704 w 4871776"/>
              <a:gd name="connsiteY578" fmla="*/ 826584 h 6898844"/>
              <a:gd name="connsiteX579" fmla="*/ 2735592 w 4871776"/>
              <a:gd name="connsiteY579" fmla="*/ 826584 h 6898844"/>
              <a:gd name="connsiteX580" fmla="*/ 2717737 w 4871776"/>
              <a:gd name="connsiteY580" fmla="*/ 844470 h 6898844"/>
              <a:gd name="connsiteX581" fmla="*/ 2735592 w 4871776"/>
              <a:gd name="connsiteY581" fmla="*/ 862356 h 6898844"/>
              <a:gd name="connsiteX582" fmla="*/ 2753446 w 4871776"/>
              <a:gd name="connsiteY582" fmla="*/ 844470 h 6898844"/>
              <a:gd name="connsiteX583" fmla="*/ 2735592 w 4871776"/>
              <a:gd name="connsiteY583" fmla="*/ 826584 h 6898844"/>
              <a:gd name="connsiteX584" fmla="*/ 3491865 w 4871776"/>
              <a:gd name="connsiteY584" fmla="*/ 825306 h 6898844"/>
              <a:gd name="connsiteX585" fmla="*/ 3471459 w 4871776"/>
              <a:gd name="connsiteY585" fmla="*/ 845747 h 6898844"/>
              <a:gd name="connsiteX586" fmla="*/ 3491865 w 4871776"/>
              <a:gd name="connsiteY586" fmla="*/ 866188 h 6898844"/>
              <a:gd name="connsiteX587" fmla="*/ 3512270 w 4871776"/>
              <a:gd name="connsiteY587" fmla="*/ 845747 h 6898844"/>
              <a:gd name="connsiteX588" fmla="*/ 3491865 w 4871776"/>
              <a:gd name="connsiteY588" fmla="*/ 825306 h 6898844"/>
              <a:gd name="connsiteX589" fmla="*/ 2789156 w 4871776"/>
              <a:gd name="connsiteY589" fmla="*/ 825306 h 6898844"/>
              <a:gd name="connsiteX590" fmla="*/ 2768750 w 4871776"/>
              <a:gd name="connsiteY590" fmla="*/ 845747 h 6898844"/>
              <a:gd name="connsiteX591" fmla="*/ 2789156 w 4871776"/>
              <a:gd name="connsiteY591" fmla="*/ 866188 h 6898844"/>
              <a:gd name="connsiteX592" fmla="*/ 2809561 w 4871776"/>
              <a:gd name="connsiteY592" fmla="*/ 845747 h 6898844"/>
              <a:gd name="connsiteX593" fmla="*/ 2789156 w 4871776"/>
              <a:gd name="connsiteY593" fmla="*/ 825306 h 6898844"/>
              <a:gd name="connsiteX594" fmla="*/ 3438301 w 4871776"/>
              <a:gd name="connsiteY594" fmla="*/ 822751 h 6898844"/>
              <a:gd name="connsiteX595" fmla="*/ 3416620 w 4871776"/>
              <a:gd name="connsiteY595" fmla="*/ 844470 h 6898844"/>
              <a:gd name="connsiteX596" fmla="*/ 3438301 w 4871776"/>
              <a:gd name="connsiteY596" fmla="*/ 866188 h 6898844"/>
              <a:gd name="connsiteX597" fmla="*/ 3459981 w 4871776"/>
              <a:gd name="connsiteY597" fmla="*/ 844470 h 6898844"/>
              <a:gd name="connsiteX598" fmla="*/ 3438301 w 4871776"/>
              <a:gd name="connsiteY598" fmla="*/ 822751 h 6898844"/>
              <a:gd name="connsiteX599" fmla="*/ 2843995 w 4871776"/>
              <a:gd name="connsiteY599" fmla="*/ 822751 h 6898844"/>
              <a:gd name="connsiteX600" fmla="*/ 2822314 w 4871776"/>
              <a:gd name="connsiteY600" fmla="*/ 844470 h 6898844"/>
              <a:gd name="connsiteX601" fmla="*/ 2843995 w 4871776"/>
              <a:gd name="connsiteY601" fmla="*/ 866188 h 6898844"/>
              <a:gd name="connsiteX602" fmla="*/ 2865676 w 4871776"/>
              <a:gd name="connsiteY602" fmla="*/ 844470 h 6898844"/>
              <a:gd name="connsiteX603" fmla="*/ 2843995 w 4871776"/>
              <a:gd name="connsiteY603" fmla="*/ 822751 h 6898844"/>
              <a:gd name="connsiteX604" fmla="*/ 3384737 w 4871776"/>
              <a:gd name="connsiteY604" fmla="*/ 821474 h 6898844"/>
              <a:gd name="connsiteX605" fmla="*/ 3360505 w 4871776"/>
              <a:gd name="connsiteY605" fmla="*/ 845747 h 6898844"/>
              <a:gd name="connsiteX606" fmla="*/ 3384737 w 4871776"/>
              <a:gd name="connsiteY606" fmla="*/ 870021 h 6898844"/>
              <a:gd name="connsiteX607" fmla="*/ 3408968 w 4871776"/>
              <a:gd name="connsiteY607" fmla="*/ 845747 h 6898844"/>
              <a:gd name="connsiteX608" fmla="*/ 3384737 w 4871776"/>
              <a:gd name="connsiteY608" fmla="*/ 821474 h 6898844"/>
              <a:gd name="connsiteX609" fmla="*/ 2897559 w 4871776"/>
              <a:gd name="connsiteY609" fmla="*/ 821474 h 6898844"/>
              <a:gd name="connsiteX610" fmla="*/ 2873328 w 4871776"/>
              <a:gd name="connsiteY610" fmla="*/ 845747 h 6898844"/>
              <a:gd name="connsiteX611" fmla="*/ 2897559 w 4871776"/>
              <a:gd name="connsiteY611" fmla="*/ 870021 h 6898844"/>
              <a:gd name="connsiteX612" fmla="*/ 2921790 w 4871776"/>
              <a:gd name="connsiteY612" fmla="*/ 845747 h 6898844"/>
              <a:gd name="connsiteX613" fmla="*/ 2897559 w 4871776"/>
              <a:gd name="connsiteY613" fmla="*/ 821474 h 6898844"/>
              <a:gd name="connsiteX614" fmla="*/ 2518785 w 4871776"/>
              <a:gd name="connsiteY614" fmla="*/ 821474 h 6898844"/>
              <a:gd name="connsiteX615" fmla="*/ 2513683 w 4871776"/>
              <a:gd name="connsiteY615" fmla="*/ 826584 h 6898844"/>
              <a:gd name="connsiteX616" fmla="*/ 2518785 w 4871776"/>
              <a:gd name="connsiteY616" fmla="*/ 831694 h 6898844"/>
              <a:gd name="connsiteX617" fmla="*/ 2523886 w 4871776"/>
              <a:gd name="connsiteY617" fmla="*/ 826584 h 6898844"/>
              <a:gd name="connsiteX618" fmla="*/ 2518785 w 4871776"/>
              <a:gd name="connsiteY618" fmla="*/ 821474 h 6898844"/>
              <a:gd name="connsiteX619" fmla="*/ 3329897 w 4871776"/>
              <a:gd name="connsiteY619" fmla="*/ 820196 h 6898844"/>
              <a:gd name="connsiteX620" fmla="*/ 3304391 w 4871776"/>
              <a:gd name="connsiteY620" fmla="*/ 845747 h 6898844"/>
              <a:gd name="connsiteX621" fmla="*/ 3329897 w 4871776"/>
              <a:gd name="connsiteY621" fmla="*/ 871298 h 6898844"/>
              <a:gd name="connsiteX622" fmla="*/ 3355404 w 4871776"/>
              <a:gd name="connsiteY622" fmla="*/ 845747 h 6898844"/>
              <a:gd name="connsiteX623" fmla="*/ 3329897 w 4871776"/>
              <a:gd name="connsiteY623" fmla="*/ 820196 h 6898844"/>
              <a:gd name="connsiteX624" fmla="*/ 3059526 w 4871776"/>
              <a:gd name="connsiteY624" fmla="*/ 820196 h 6898844"/>
              <a:gd name="connsiteX625" fmla="*/ 3034020 w 4871776"/>
              <a:gd name="connsiteY625" fmla="*/ 845747 h 6898844"/>
              <a:gd name="connsiteX626" fmla="*/ 3059526 w 4871776"/>
              <a:gd name="connsiteY626" fmla="*/ 871298 h 6898844"/>
              <a:gd name="connsiteX627" fmla="*/ 3085033 w 4871776"/>
              <a:gd name="connsiteY627" fmla="*/ 845747 h 6898844"/>
              <a:gd name="connsiteX628" fmla="*/ 3059526 w 4871776"/>
              <a:gd name="connsiteY628" fmla="*/ 820196 h 6898844"/>
              <a:gd name="connsiteX629" fmla="*/ 3005962 w 4871776"/>
              <a:gd name="connsiteY629" fmla="*/ 820196 h 6898844"/>
              <a:gd name="connsiteX630" fmla="*/ 2980456 w 4871776"/>
              <a:gd name="connsiteY630" fmla="*/ 845747 h 6898844"/>
              <a:gd name="connsiteX631" fmla="*/ 3005962 w 4871776"/>
              <a:gd name="connsiteY631" fmla="*/ 871298 h 6898844"/>
              <a:gd name="connsiteX632" fmla="*/ 3031469 w 4871776"/>
              <a:gd name="connsiteY632" fmla="*/ 845747 h 6898844"/>
              <a:gd name="connsiteX633" fmla="*/ 3005962 w 4871776"/>
              <a:gd name="connsiteY633" fmla="*/ 820196 h 6898844"/>
              <a:gd name="connsiteX634" fmla="*/ 3276333 w 4871776"/>
              <a:gd name="connsiteY634" fmla="*/ 818918 h 6898844"/>
              <a:gd name="connsiteX635" fmla="*/ 3250827 w 4871776"/>
              <a:gd name="connsiteY635" fmla="*/ 844470 h 6898844"/>
              <a:gd name="connsiteX636" fmla="*/ 3276333 w 4871776"/>
              <a:gd name="connsiteY636" fmla="*/ 870021 h 6898844"/>
              <a:gd name="connsiteX637" fmla="*/ 3301840 w 4871776"/>
              <a:gd name="connsiteY637" fmla="*/ 844470 h 6898844"/>
              <a:gd name="connsiteX638" fmla="*/ 3276333 w 4871776"/>
              <a:gd name="connsiteY638" fmla="*/ 818918 h 6898844"/>
              <a:gd name="connsiteX639" fmla="*/ 2952398 w 4871776"/>
              <a:gd name="connsiteY639" fmla="*/ 818918 h 6898844"/>
              <a:gd name="connsiteX640" fmla="*/ 2926892 w 4871776"/>
              <a:gd name="connsiteY640" fmla="*/ 844470 h 6898844"/>
              <a:gd name="connsiteX641" fmla="*/ 2952398 w 4871776"/>
              <a:gd name="connsiteY641" fmla="*/ 870021 h 6898844"/>
              <a:gd name="connsiteX642" fmla="*/ 2977905 w 4871776"/>
              <a:gd name="connsiteY642" fmla="*/ 844470 h 6898844"/>
              <a:gd name="connsiteX643" fmla="*/ 2952398 w 4871776"/>
              <a:gd name="connsiteY643" fmla="*/ 818918 h 6898844"/>
              <a:gd name="connsiteX644" fmla="*/ 3114366 w 4871776"/>
              <a:gd name="connsiteY644" fmla="*/ 817641 h 6898844"/>
              <a:gd name="connsiteX645" fmla="*/ 3087584 w 4871776"/>
              <a:gd name="connsiteY645" fmla="*/ 844470 h 6898844"/>
              <a:gd name="connsiteX646" fmla="*/ 3114366 w 4871776"/>
              <a:gd name="connsiteY646" fmla="*/ 871298 h 6898844"/>
              <a:gd name="connsiteX647" fmla="*/ 3141148 w 4871776"/>
              <a:gd name="connsiteY647" fmla="*/ 844470 h 6898844"/>
              <a:gd name="connsiteX648" fmla="*/ 3167930 w 4871776"/>
              <a:gd name="connsiteY648" fmla="*/ 871298 h 6898844"/>
              <a:gd name="connsiteX649" fmla="*/ 3194712 w 4871776"/>
              <a:gd name="connsiteY649" fmla="*/ 844470 h 6898844"/>
              <a:gd name="connsiteX650" fmla="*/ 3221494 w 4871776"/>
              <a:gd name="connsiteY650" fmla="*/ 871298 h 6898844"/>
              <a:gd name="connsiteX651" fmla="*/ 3248276 w 4871776"/>
              <a:gd name="connsiteY651" fmla="*/ 844470 h 6898844"/>
              <a:gd name="connsiteX652" fmla="*/ 3221494 w 4871776"/>
              <a:gd name="connsiteY652" fmla="*/ 817641 h 6898844"/>
              <a:gd name="connsiteX653" fmla="*/ 3194712 w 4871776"/>
              <a:gd name="connsiteY653" fmla="*/ 844470 h 6898844"/>
              <a:gd name="connsiteX654" fmla="*/ 3167930 w 4871776"/>
              <a:gd name="connsiteY654" fmla="*/ 817641 h 6898844"/>
              <a:gd name="connsiteX655" fmla="*/ 3141148 w 4871776"/>
              <a:gd name="connsiteY655" fmla="*/ 844470 h 6898844"/>
              <a:gd name="connsiteX656" fmla="*/ 3114366 w 4871776"/>
              <a:gd name="connsiteY656" fmla="*/ 817641 h 6898844"/>
              <a:gd name="connsiteX657" fmla="*/ 3817075 w 4871776"/>
              <a:gd name="connsiteY657" fmla="*/ 785702 h 6898844"/>
              <a:gd name="connsiteX658" fmla="*/ 3811974 w 4871776"/>
              <a:gd name="connsiteY658" fmla="*/ 790812 h 6898844"/>
              <a:gd name="connsiteX659" fmla="*/ 3817075 w 4871776"/>
              <a:gd name="connsiteY659" fmla="*/ 795922 h 6898844"/>
              <a:gd name="connsiteX660" fmla="*/ 3822176 w 4871776"/>
              <a:gd name="connsiteY660" fmla="*/ 790812 h 6898844"/>
              <a:gd name="connsiteX661" fmla="*/ 3817075 w 4871776"/>
              <a:gd name="connsiteY661" fmla="*/ 785702 h 6898844"/>
              <a:gd name="connsiteX662" fmla="*/ 2467772 w 4871776"/>
              <a:gd name="connsiteY662" fmla="*/ 785702 h 6898844"/>
              <a:gd name="connsiteX663" fmla="*/ 2462670 w 4871776"/>
              <a:gd name="connsiteY663" fmla="*/ 790812 h 6898844"/>
              <a:gd name="connsiteX664" fmla="*/ 2467772 w 4871776"/>
              <a:gd name="connsiteY664" fmla="*/ 795922 h 6898844"/>
              <a:gd name="connsiteX665" fmla="*/ 2472873 w 4871776"/>
              <a:gd name="connsiteY665" fmla="*/ 790812 h 6898844"/>
              <a:gd name="connsiteX666" fmla="*/ 2467772 w 4871776"/>
              <a:gd name="connsiteY666" fmla="*/ 785702 h 6898844"/>
              <a:gd name="connsiteX667" fmla="*/ 3762236 w 4871776"/>
              <a:gd name="connsiteY667" fmla="*/ 783147 h 6898844"/>
              <a:gd name="connsiteX668" fmla="*/ 3754584 w 4871776"/>
              <a:gd name="connsiteY668" fmla="*/ 790812 h 6898844"/>
              <a:gd name="connsiteX669" fmla="*/ 3762236 w 4871776"/>
              <a:gd name="connsiteY669" fmla="*/ 798477 h 6898844"/>
              <a:gd name="connsiteX670" fmla="*/ 3769888 w 4871776"/>
              <a:gd name="connsiteY670" fmla="*/ 790812 h 6898844"/>
              <a:gd name="connsiteX671" fmla="*/ 3762236 w 4871776"/>
              <a:gd name="connsiteY671" fmla="*/ 783147 h 6898844"/>
              <a:gd name="connsiteX672" fmla="*/ 2518785 w 4871776"/>
              <a:gd name="connsiteY672" fmla="*/ 783147 h 6898844"/>
              <a:gd name="connsiteX673" fmla="*/ 2511133 w 4871776"/>
              <a:gd name="connsiteY673" fmla="*/ 790812 h 6898844"/>
              <a:gd name="connsiteX674" fmla="*/ 2518785 w 4871776"/>
              <a:gd name="connsiteY674" fmla="*/ 798477 h 6898844"/>
              <a:gd name="connsiteX675" fmla="*/ 2526437 w 4871776"/>
              <a:gd name="connsiteY675" fmla="*/ 790812 h 6898844"/>
              <a:gd name="connsiteX676" fmla="*/ 2518785 w 4871776"/>
              <a:gd name="connsiteY676" fmla="*/ 783147 h 6898844"/>
              <a:gd name="connsiteX677" fmla="*/ 3708671 w 4871776"/>
              <a:gd name="connsiteY677" fmla="*/ 780591 h 6898844"/>
              <a:gd name="connsiteX678" fmla="*/ 3698469 w 4871776"/>
              <a:gd name="connsiteY678" fmla="*/ 790812 h 6898844"/>
              <a:gd name="connsiteX679" fmla="*/ 3708671 w 4871776"/>
              <a:gd name="connsiteY679" fmla="*/ 801032 h 6898844"/>
              <a:gd name="connsiteX680" fmla="*/ 3718874 w 4871776"/>
              <a:gd name="connsiteY680" fmla="*/ 790812 h 6898844"/>
              <a:gd name="connsiteX681" fmla="*/ 3708671 w 4871776"/>
              <a:gd name="connsiteY681" fmla="*/ 780591 h 6898844"/>
              <a:gd name="connsiteX682" fmla="*/ 2573624 w 4871776"/>
              <a:gd name="connsiteY682" fmla="*/ 780591 h 6898844"/>
              <a:gd name="connsiteX683" fmla="*/ 2563422 w 4871776"/>
              <a:gd name="connsiteY683" fmla="*/ 790812 h 6898844"/>
              <a:gd name="connsiteX684" fmla="*/ 2573624 w 4871776"/>
              <a:gd name="connsiteY684" fmla="*/ 801032 h 6898844"/>
              <a:gd name="connsiteX685" fmla="*/ 2583827 w 4871776"/>
              <a:gd name="connsiteY685" fmla="*/ 790812 h 6898844"/>
              <a:gd name="connsiteX686" fmla="*/ 2573624 w 4871776"/>
              <a:gd name="connsiteY686" fmla="*/ 780591 h 6898844"/>
              <a:gd name="connsiteX687" fmla="*/ 3655108 w 4871776"/>
              <a:gd name="connsiteY687" fmla="*/ 778036 h 6898844"/>
              <a:gd name="connsiteX688" fmla="*/ 3642354 w 4871776"/>
              <a:gd name="connsiteY688" fmla="*/ 790812 h 6898844"/>
              <a:gd name="connsiteX689" fmla="*/ 3655108 w 4871776"/>
              <a:gd name="connsiteY689" fmla="*/ 803588 h 6898844"/>
              <a:gd name="connsiteX690" fmla="*/ 3667861 w 4871776"/>
              <a:gd name="connsiteY690" fmla="*/ 790812 h 6898844"/>
              <a:gd name="connsiteX691" fmla="*/ 3655108 w 4871776"/>
              <a:gd name="connsiteY691" fmla="*/ 778036 h 6898844"/>
              <a:gd name="connsiteX692" fmla="*/ 2627188 w 4871776"/>
              <a:gd name="connsiteY692" fmla="*/ 778036 h 6898844"/>
              <a:gd name="connsiteX693" fmla="*/ 2614435 w 4871776"/>
              <a:gd name="connsiteY693" fmla="*/ 790812 h 6898844"/>
              <a:gd name="connsiteX694" fmla="*/ 2627188 w 4871776"/>
              <a:gd name="connsiteY694" fmla="*/ 803588 h 6898844"/>
              <a:gd name="connsiteX695" fmla="*/ 2639942 w 4871776"/>
              <a:gd name="connsiteY695" fmla="*/ 790812 h 6898844"/>
              <a:gd name="connsiteX696" fmla="*/ 2627188 w 4871776"/>
              <a:gd name="connsiteY696" fmla="*/ 778036 h 6898844"/>
              <a:gd name="connsiteX697" fmla="*/ 3600268 w 4871776"/>
              <a:gd name="connsiteY697" fmla="*/ 776759 h 6898844"/>
              <a:gd name="connsiteX698" fmla="*/ 3586239 w 4871776"/>
              <a:gd name="connsiteY698" fmla="*/ 790812 h 6898844"/>
              <a:gd name="connsiteX699" fmla="*/ 3600268 w 4871776"/>
              <a:gd name="connsiteY699" fmla="*/ 804865 h 6898844"/>
              <a:gd name="connsiteX700" fmla="*/ 3614297 w 4871776"/>
              <a:gd name="connsiteY700" fmla="*/ 790812 h 6898844"/>
              <a:gd name="connsiteX701" fmla="*/ 3600268 w 4871776"/>
              <a:gd name="connsiteY701" fmla="*/ 776759 h 6898844"/>
              <a:gd name="connsiteX702" fmla="*/ 2682028 w 4871776"/>
              <a:gd name="connsiteY702" fmla="*/ 776759 h 6898844"/>
              <a:gd name="connsiteX703" fmla="*/ 2667999 w 4871776"/>
              <a:gd name="connsiteY703" fmla="*/ 790812 h 6898844"/>
              <a:gd name="connsiteX704" fmla="*/ 2682028 w 4871776"/>
              <a:gd name="connsiteY704" fmla="*/ 804865 h 6898844"/>
              <a:gd name="connsiteX705" fmla="*/ 2696056 w 4871776"/>
              <a:gd name="connsiteY705" fmla="*/ 790812 h 6898844"/>
              <a:gd name="connsiteX706" fmla="*/ 2682028 w 4871776"/>
              <a:gd name="connsiteY706" fmla="*/ 776759 h 6898844"/>
              <a:gd name="connsiteX707" fmla="*/ 3546704 w 4871776"/>
              <a:gd name="connsiteY707" fmla="*/ 774204 h 6898844"/>
              <a:gd name="connsiteX708" fmla="*/ 3530125 w 4871776"/>
              <a:gd name="connsiteY708" fmla="*/ 790812 h 6898844"/>
              <a:gd name="connsiteX709" fmla="*/ 3546704 w 4871776"/>
              <a:gd name="connsiteY709" fmla="*/ 807420 h 6898844"/>
              <a:gd name="connsiteX710" fmla="*/ 3563283 w 4871776"/>
              <a:gd name="connsiteY710" fmla="*/ 790812 h 6898844"/>
              <a:gd name="connsiteX711" fmla="*/ 3546704 w 4871776"/>
              <a:gd name="connsiteY711" fmla="*/ 774204 h 6898844"/>
              <a:gd name="connsiteX712" fmla="*/ 2735592 w 4871776"/>
              <a:gd name="connsiteY712" fmla="*/ 774204 h 6898844"/>
              <a:gd name="connsiteX713" fmla="*/ 2719012 w 4871776"/>
              <a:gd name="connsiteY713" fmla="*/ 790812 h 6898844"/>
              <a:gd name="connsiteX714" fmla="*/ 2735592 w 4871776"/>
              <a:gd name="connsiteY714" fmla="*/ 807420 h 6898844"/>
              <a:gd name="connsiteX715" fmla="*/ 2752171 w 4871776"/>
              <a:gd name="connsiteY715" fmla="*/ 790812 h 6898844"/>
              <a:gd name="connsiteX716" fmla="*/ 2735592 w 4871776"/>
              <a:gd name="connsiteY716" fmla="*/ 774204 h 6898844"/>
              <a:gd name="connsiteX717" fmla="*/ 3491865 w 4871776"/>
              <a:gd name="connsiteY717" fmla="*/ 771649 h 6898844"/>
              <a:gd name="connsiteX718" fmla="*/ 3472735 w 4871776"/>
              <a:gd name="connsiteY718" fmla="*/ 790812 h 6898844"/>
              <a:gd name="connsiteX719" fmla="*/ 3491865 w 4871776"/>
              <a:gd name="connsiteY719" fmla="*/ 809975 h 6898844"/>
              <a:gd name="connsiteX720" fmla="*/ 3510995 w 4871776"/>
              <a:gd name="connsiteY720" fmla="*/ 790812 h 6898844"/>
              <a:gd name="connsiteX721" fmla="*/ 3491865 w 4871776"/>
              <a:gd name="connsiteY721" fmla="*/ 771649 h 6898844"/>
              <a:gd name="connsiteX722" fmla="*/ 2789156 w 4871776"/>
              <a:gd name="connsiteY722" fmla="*/ 771649 h 6898844"/>
              <a:gd name="connsiteX723" fmla="*/ 2770026 w 4871776"/>
              <a:gd name="connsiteY723" fmla="*/ 790812 h 6898844"/>
              <a:gd name="connsiteX724" fmla="*/ 2789156 w 4871776"/>
              <a:gd name="connsiteY724" fmla="*/ 809975 h 6898844"/>
              <a:gd name="connsiteX725" fmla="*/ 2808286 w 4871776"/>
              <a:gd name="connsiteY725" fmla="*/ 790812 h 6898844"/>
              <a:gd name="connsiteX726" fmla="*/ 2789156 w 4871776"/>
              <a:gd name="connsiteY726" fmla="*/ 771649 h 6898844"/>
              <a:gd name="connsiteX727" fmla="*/ 3438301 w 4871776"/>
              <a:gd name="connsiteY727" fmla="*/ 770371 h 6898844"/>
              <a:gd name="connsiteX728" fmla="*/ 3417895 w 4871776"/>
              <a:gd name="connsiteY728" fmla="*/ 790812 h 6898844"/>
              <a:gd name="connsiteX729" fmla="*/ 3438301 w 4871776"/>
              <a:gd name="connsiteY729" fmla="*/ 811253 h 6898844"/>
              <a:gd name="connsiteX730" fmla="*/ 3458706 w 4871776"/>
              <a:gd name="connsiteY730" fmla="*/ 790812 h 6898844"/>
              <a:gd name="connsiteX731" fmla="*/ 3438301 w 4871776"/>
              <a:gd name="connsiteY731" fmla="*/ 770371 h 6898844"/>
              <a:gd name="connsiteX732" fmla="*/ 2843995 w 4871776"/>
              <a:gd name="connsiteY732" fmla="*/ 770371 h 6898844"/>
              <a:gd name="connsiteX733" fmla="*/ 2823590 w 4871776"/>
              <a:gd name="connsiteY733" fmla="*/ 790812 h 6898844"/>
              <a:gd name="connsiteX734" fmla="*/ 2843995 w 4871776"/>
              <a:gd name="connsiteY734" fmla="*/ 811253 h 6898844"/>
              <a:gd name="connsiteX735" fmla="*/ 2864400 w 4871776"/>
              <a:gd name="connsiteY735" fmla="*/ 790812 h 6898844"/>
              <a:gd name="connsiteX736" fmla="*/ 2843995 w 4871776"/>
              <a:gd name="connsiteY736" fmla="*/ 770371 h 6898844"/>
              <a:gd name="connsiteX737" fmla="*/ 3384737 w 4871776"/>
              <a:gd name="connsiteY737" fmla="*/ 767816 h 6898844"/>
              <a:gd name="connsiteX738" fmla="*/ 3361781 w 4871776"/>
              <a:gd name="connsiteY738" fmla="*/ 790812 h 6898844"/>
              <a:gd name="connsiteX739" fmla="*/ 3384737 w 4871776"/>
              <a:gd name="connsiteY739" fmla="*/ 813808 h 6898844"/>
              <a:gd name="connsiteX740" fmla="*/ 3407693 w 4871776"/>
              <a:gd name="connsiteY740" fmla="*/ 790812 h 6898844"/>
              <a:gd name="connsiteX741" fmla="*/ 3384737 w 4871776"/>
              <a:gd name="connsiteY741" fmla="*/ 767816 h 6898844"/>
              <a:gd name="connsiteX742" fmla="*/ 2897559 w 4871776"/>
              <a:gd name="connsiteY742" fmla="*/ 767816 h 6898844"/>
              <a:gd name="connsiteX743" fmla="*/ 2874603 w 4871776"/>
              <a:gd name="connsiteY743" fmla="*/ 790812 h 6898844"/>
              <a:gd name="connsiteX744" fmla="*/ 2897559 w 4871776"/>
              <a:gd name="connsiteY744" fmla="*/ 813808 h 6898844"/>
              <a:gd name="connsiteX745" fmla="*/ 2920515 w 4871776"/>
              <a:gd name="connsiteY745" fmla="*/ 790812 h 6898844"/>
              <a:gd name="connsiteX746" fmla="*/ 2897559 w 4871776"/>
              <a:gd name="connsiteY746" fmla="*/ 767816 h 6898844"/>
              <a:gd name="connsiteX747" fmla="*/ 3329897 w 4871776"/>
              <a:gd name="connsiteY747" fmla="*/ 766538 h 6898844"/>
              <a:gd name="connsiteX748" fmla="*/ 3305666 w 4871776"/>
              <a:gd name="connsiteY748" fmla="*/ 790812 h 6898844"/>
              <a:gd name="connsiteX749" fmla="*/ 3329897 w 4871776"/>
              <a:gd name="connsiteY749" fmla="*/ 815086 h 6898844"/>
              <a:gd name="connsiteX750" fmla="*/ 3354129 w 4871776"/>
              <a:gd name="connsiteY750" fmla="*/ 790812 h 6898844"/>
              <a:gd name="connsiteX751" fmla="*/ 3329897 w 4871776"/>
              <a:gd name="connsiteY751" fmla="*/ 766538 h 6898844"/>
              <a:gd name="connsiteX752" fmla="*/ 2952398 w 4871776"/>
              <a:gd name="connsiteY752" fmla="*/ 766538 h 6898844"/>
              <a:gd name="connsiteX753" fmla="*/ 2928167 w 4871776"/>
              <a:gd name="connsiteY753" fmla="*/ 790812 h 6898844"/>
              <a:gd name="connsiteX754" fmla="*/ 2952398 w 4871776"/>
              <a:gd name="connsiteY754" fmla="*/ 815086 h 6898844"/>
              <a:gd name="connsiteX755" fmla="*/ 2976630 w 4871776"/>
              <a:gd name="connsiteY755" fmla="*/ 790812 h 6898844"/>
              <a:gd name="connsiteX756" fmla="*/ 2952398 w 4871776"/>
              <a:gd name="connsiteY756" fmla="*/ 766538 h 6898844"/>
              <a:gd name="connsiteX757" fmla="*/ 3276333 w 4871776"/>
              <a:gd name="connsiteY757" fmla="*/ 765261 h 6898844"/>
              <a:gd name="connsiteX758" fmla="*/ 3250827 w 4871776"/>
              <a:gd name="connsiteY758" fmla="*/ 790812 h 6898844"/>
              <a:gd name="connsiteX759" fmla="*/ 3276333 w 4871776"/>
              <a:gd name="connsiteY759" fmla="*/ 816363 h 6898844"/>
              <a:gd name="connsiteX760" fmla="*/ 3301840 w 4871776"/>
              <a:gd name="connsiteY760" fmla="*/ 790812 h 6898844"/>
              <a:gd name="connsiteX761" fmla="*/ 3276333 w 4871776"/>
              <a:gd name="connsiteY761" fmla="*/ 765261 h 6898844"/>
              <a:gd name="connsiteX762" fmla="*/ 3221494 w 4871776"/>
              <a:gd name="connsiteY762" fmla="*/ 765261 h 6898844"/>
              <a:gd name="connsiteX763" fmla="*/ 3195987 w 4871776"/>
              <a:gd name="connsiteY763" fmla="*/ 790812 h 6898844"/>
              <a:gd name="connsiteX764" fmla="*/ 3221494 w 4871776"/>
              <a:gd name="connsiteY764" fmla="*/ 816363 h 6898844"/>
              <a:gd name="connsiteX765" fmla="*/ 3247001 w 4871776"/>
              <a:gd name="connsiteY765" fmla="*/ 790812 h 6898844"/>
              <a:gd name="connsiteX766" fmla="*/ 3221494 w 4871776"/>
              <a:gd name="connsiteY766" fmla="*/ 765261 h 6898844"/>
              <a:gd name="connsiteX767" fmla="*/ 3167930 w 4871776"/>
              <a:gd name="connsiteY767" fmla="*/ 765261 h 6898844"/>
              <a:gd name="connsiteX768" fmla="*/ 3142423 w 4871776"/>
              <a:gd name="connsiteY768" fmla="*/ 790812 h 6898844"/>
              <a:gd name="connsiteX769" fmla="*/ 3167930 w 4871776"/>
              <a:gd name="connsiteY769" fmla="*/ 816363 h 6898844"/>
              <a:gd name="connsiteX770" fmla="*/ 3193437 w 4871776"/>
              <a:gd name="connsiteY770" fmla="*/ 790812 h 6898844"/>
              <a:gd name="connsiteX771" fmla="*/ 3167930 w 4871776"/>
              <a:gd name="connsiteY771" fmla="*/ 765261 h 6898844"/>
              <a:gd name="connsiteX772" fmla="*/ 3114366 w 4871776"/>
              <a:gd name="connsiteY772" fmla="*/ 765261 h 6898844"/>
              <a:gd name="connsiteX773" fmla="*/ 3088859 w 4871776"/>
              <a:gd name="connsiteY773" fmla="*/ 790812 h 6898844"/>
              <a:gd name="connsiteX774" fmla="*/ 3114366 w 4871776"/>
              <a:gd name="connsiteY774" fmla="*/ 816363 h 6898844"/>
              <a:gd name="connsiteX775" fmla="*/ 3139873 w 4871776"/>
              <a:gd name="connsiteY775" fmla="*/ 790812 h 6898844"/>
              <a:gd name="connsiteX776" fmla="*/ 3114366 w 4871776"/>
              <a:gd name="connsiteY776" fmla="*/ 765261 h 6898844"/>
              <a:gd name="connsiteX777" fmla="*/ 3059526 w 4871776"/>
              <a:gd name="connsiteY777" fmla="*/ 765261 h 6898844"/>
              <a:gd name="connsiteX778" fmla="*/ 3034020 w 4871776"/>
              <a:gd name="connsiteY778" fmla="*/ 790812 h 6898844"/>
              <a:gd name="connsiteX779" fmla="*/ 3059526 w 4871776"/>
              <a:gd name="connsiteY779" fmla="*/ 816363 h 6898844"/>
              <a:gd name="connsiteX780" fmla="*/ 3085033 w 4871776"/>
              <a:gd name="connsiteY780" fmla="*/ 790812 h 6898844"/>
              <a:gd name="connsiteX781" fmla="*/ 3059526 w 4871776"/>
              <a:gd name="connsiteY781" fmla="*/ 765261 h 6898844"/>
              <a:gd name="connsiteX782" fmla="*/ 3005962 w 4871776"/>
              <a:gd name="connsiteY782" fmla="*/ 765261 h 6898844"/>
              <a:gd name="connsiteX783" fmla="*/ 2980456 w 4871776"/>
              <a:gd name="connsiteY783" fmla="*/ 790812 h 6898844"/>
              <a:gd name="connsiteX784" fmla="*/ 3005962 w 4871776"/>
              <a:gd name="connsiteY784" fmla="*/ 816363 h 6898844"/>
              <a:gd name="connsiteX785" fmla="*/ 3031469 w 4871776"/>
              <a:gd name="connsiteY785" fmla="*/ 790812 h 6898844"/>
              <a:gd name="connsiteX786" fmla="*/ 3005962 w 4871776"/>
              <a:gd name="connsiteY786" fmla="*/ 765261 h 6898844"/>
              <a:gd name="connsiteX787" fmla="*/ 3332448 w 4871776"/>
              <a:gd name="connsiteY787" fmla="*/ 720546 h 6898844"/>
              <a:gd name="connsiteX788" fmla="*/ 3315869 w 4871776"/>
              <a:gd name="connsiteY788" fmla="*/ 737154 h 6898844"/>
              <a:gd name="connsiteX789" fmla="*/ 3332448 w 4871776"/>
              <a:gd name="connsiteY789" fmla="*/ 753763 h 6898844"/>
              <a:gd name="connsiteX790" fmla="*/ 3349027 w 4871776"/>
              <a:gd name="connsiteY790" fmla="*/ 737154 h 6898844"/>
              <a:gd name="connsiteX791" fmla="*/ 3332448 w 4871776"/>
              <a:gd name="connsiteY791" fmla="*/ 720546 h 6898844"/>
              <a:gd name="connsiteX792" fmla="*/ 3004687 w 4871776"/>
              <a:gd name="connsiteY792" fmla="*/ 719268 h 6898844"/>
              <a:gd name="connsiteX793" fmla="*/ 2988108 w 4871776"/>
              <a:gd name="connsiteY793" fmla="*/ 735877 h 6898844"/>
              <a:gd name="connsiteX794" fmla="*/ 3004687 w 4871776"/>
              <a:gd name="connsiteY794" fmla="*/ 752485 h 6898844"/>
              <a:gd name="connsiteX795" fmla="*/ 3021266 w 4871776"/>
              <a:gd name="connsiteY795" fmla="*/ 735877 h 6898844"/>
              <a:gd name="connsiteX796" fmla="*/ 3004687 w 4871776"/>
              <a:gd name="connsiteY796" fmla="*/ 719268 h 6898844"/>
              <a:gd name="connsiteX797" fmla="*/ 3276333 w 4871776"/>
              <a:gd name="connsiteY797" fmla="*/ 712881 h 6898844"/>
              <a:gd name="connsiteX798" fmla="*/ 3252102 w 4871776"/>
              <a:gd name="connsiteY798" fmla="*/ 737154 h 6898844"/>
              <a:gd name="connsiteX799" fmla="*/ 3276333 w 4871776"/>
              <a:gd name="connsiteY799" fmla="*/ 761428 h 6898844"/>
              <a:gd name="connsiteX800" fmla="*/ 3300565 w 4871776"/>
              <a:gd name="connsiteY800" fmla="*/ 737154 h 6898844"/>
              <a:gd name="connsiteX801" fmla="*/ 3276333 w 4871776"/>
              <a:gd name="connsiteY801" fmla="*/ 712881 h 6898844"/>
              <a:gd name="connsiteX802" fmla="*/ 3221494 w 4871776"/>
              <a:gd name="connsiteY802" fmla="*/ 711603 h 6898844"/>
              <a:gd name="connsiteX803" fmla="*/ 3197263 w 4871776"/>
              <a:gd name="connsiteY803" fmla="*/ 735877 h 6898844"/>
              <a:gd name="connsiteX804" fmla="*/ 3221494 w 4871776"/>
              <a:gd name="connsiteY804" fmla="*/ 760150 h 6898844"/>
              <a:gd name="connsiteX805" fmla="*/ 3245725 w 4871776"/>
              <a:gd name="connsiteY805" fmla="*/ 735877 h 6898844"/>
              <a:gd name="connsiteX806" fmla="*/ 3221494 w 4871776"/>
              <a:gd name="connsiteY806" fmla="*/ 711603 h 6898844"/>
              <a:gd name="connsiteX807" fmla="*/ 3114366 w 4871776"/>
              <a:gd name="connsiteY807" fmla="*/ 711603 h 6898844"/>
              <a:gd name="connsiteX808" fmla="*/ 3088859 w 4871776"/>
              <a:gd name="connsiteY808" fmla="*/ 737154 h 6898844"/>
              <a:gd name="connsiteX809" fmla="*/ 3114366 w 4871776"/>
              <a:gd name="connsiteY809" fmla="*/ 762706 h 6898844"/>
              <a:gd name="connsiteX810" fmla="*/ 3139873 w 4871776"/>
              <a:gd name="connsiteY810" fmla="*/ 737154 h 6898844"/>
              <a:gd name="connsiteX811" fmla="*/ 3114366 w 4871776"/>
              <a:gd name="connsiteY811" fmla="*/ 711603 h 6898844"/>
              <a:gd name="connsiteX812" fmla="*/ 3059526 w 4871776"/>
              <a:gd name="connsiteY812" fmla="*/ 711603 h 6898844"/>
              <a:gd name="connsiteX813" fmla="*/ 3035295 w 4871776"/>
              <a:gd name="connsiteY813" fmla="*/ 735877 h 6898844"/>
              <a:gd name="connsiteX814" fmla="*/ 3059526 w 4871776"/>
              <a:gd name="connsiteY814" fmla="*/ 760150 h 6898844"/>
              <a:gd name="connsiteX815" fmla="*/ 3083758 w 4871776"/>
              <a:gd name="connsiteY815" fmla="*/ 735877 h 6898844"/>
              <a:gd name="connsiteX816" fmla="*/ 3059526 w 4871776"/>
              <a:gd name="connsiteY816" fmla="*/ 711603 h 6898844"/>
              <a:gd name="connsiteX817" fmla="*/ 3167930 w 4871776"/>
              <a:gd name="connsiteY817" fmla="*/ 710325 h 6898844"/>
              <a:gd name="connsiteX818" fmla="*/ 3142423 w 4871776"/>
              <a:gd name="connsiteY818" fmla="*/ 735877 h 6898844"/>
              <a:gd name="connsiteX819" fmla="*/ 3167930 w 4871776"/>
              <a:gd name="connsiteY819" fmla="*/ 761428 h 6898844"/>
              <a:gd name="connsiteX820" fmla="*/ 3193437 w 4871776"/>
              <a:gd name="connsiteY820" fmla="*/ 735877 h 6898844"/>
              <a:gd name="connsiteX821" fmla="*/ 3167930 w 4871776"/>
              <a:gd name="connsiteY821" fmla="*/ 710325 h 6898844"/>
              <a:gd name="connsiteX822" fmla="*/ 3313318 w 4871776"/>
              <a:gd name="connsiteY822" fmla="*/ 673276 h 6898844"/>
              <a:gd name="connsiteX823" fmla="*/ 3304391 w 4871776"/>
              <a:gd name="connsiteY823" fmla="*/ 682219 h 6898844"/>
              <a:gd name="connsiteX824" fmla="*/ 3313318 w 4871776"/>
              <a:gd name="connsiteY824" fmla="*/ 691162 h 6898844"/>
              <a:gd name="connsiteX825" fmla="*/ 3322245 w 4871776"/>
              <a:gd name="connsiteY825" fmla="*/ 682219 h 6898844"/>
              <a:gd name="connsiteX826" fmla="*/ 3313318 w 4871776"/>
              <a:gd name="connsiteY826" fmla="*/ 673276 h 6898844"/>
              <a:gd name="connsiteX827" fmla="*/ 3021266 w 4871776"/>
              <a:gd name="connsiteY827" fmla="*/ 673276 h 6898844"/>
              <a:gd name="connsiteX828" fmla="*/ 3012339 w 4871776"/>
              <a:gd name="connsiteY828" fmla="*/ 682219 h 6898844"/>
              <a:gd name="connsiteX829" fmla="*/ 3021266 w 4871776"/>
              <a:gd name="connsiteY829" fmla="*/ 691162 h 6898844"/>
              <a:gd name="connsiteX830" fmla="*/ 3030194 w 4871776"/>
              <a:gd name="connsiteY830" fmla="*/ 682219 h 6898844"/>
              <a:gd name="connsiteX831" fmla="*/ 3021266 w 4871776"/>
              <a:gd name="connsiteY831" fmla="*/ 673276 h 6898844"/>
              <a:gd name="connsiteX832" fmla="*/ 3276333 w 4871776"/>
              <a:gd name="connsiteY832" fmla="*/ 665611 h 6898844"/>
              <a:gd name="connsiteX833" fmla="*/ 3259754 w 4871776"/>
              <a:gd name="connsiteY833" fmla="*/ 682219 h 6898844"/>
              <a:gd name="connsiteX834" fmla="*/ 3276333 w 4871776"/>
              <a:gd name="connsiteY834" fmla="*/ 698827 h 6898844"/>
              <a:gd name="connsiteX835" fmla="*/ 3292912 w 4871776"/>
              <a:gd name="connsiteY835" fmla="*/ 682219 h 6898844"/>
              <a:gd name="connsiteX836" fmla="*/ 3276333 w 4871776"/>
              <a:gd name="connsiteY836" fmla="*/ 665611 h 6898844"/>
              <a:gd name="connsiteX837" fmla="*/ 3059526 w 4871776"/>
              <a:gd name="connsiteY837" fmla="*/ 665611 h 6898844"/>
              <a:gd name="connsiteX838" fmla="*/ 3042947 w 4871776"/>
              <a:gd name="connsiteY838" fmla="*/ 682219 h 6898844"/>
              <a:gd name="connsiteX839" fmla="*/ 3059526 w 4871776"/>
              <a:gd name="connsiteY839" fmla="*/ 698827 h 6898844"/>
              <a:gd name="connsiteX840" fmla="*/ 3076106 w 4871776"/>
              <a:gd name="connsiteY840" fmla="*/ 682219 h 6898844"/>
              <a:gd name="connsiteX841" fmla="*/ 3059526 w 4871776"/>
              <a:gd name="connsiteY841" fmla="*/ 665611 h 6898844"/>
              <a:gd name="connsiteX842" fmla="*/ 3221494 w 4871776"/>
              <a:gd name="connsiteY842" fmla="*/ 660500 h 6898844"/>
              <a:gd name="connsiteX843" fmla="*/ 3198538 w 4871776"/>
              <a:gd name="connsiteY843" fmla="*/ 683497 h 6898844"/>
              <a:gd name="connsiteX844" fmla="*/ 3221494 w 4871776"/>
              <a:gd name="connsiteY844" fmla="*/ 706493 h 6898844"/>
              <a:gd name="connsiteX845" fmla="*/ 3244450 w 4871776"/>
              <a:gd name="connsiteY845" fmla="*/ 683497 h 6898844"/>
              <a:gd name="connsiteX846" fmla="*/ 3221494 w 4871776"/>
              <a:gd name="connsiteY846" fmla="*/ 660500 h 6898844"/>
              <a:gd name="connsiteX847" fmla="*/ 3167930 w 4871776"/>
              <a:gd name="connsiteY847" fmla="*/ 659223 h 6898844"/>
              <a:gd name="connsiteX848" fmla="*/ 3144974 w 4871776"/>
              <a:gd name="connsiteY848" fmla="*/ 682219 h 6898844"/>
              <a:gd name="connsiteX849" fmla="*/ 3167930 w 4871776"/>
              <a:gd name="connsiteY849" fmla="*/ 705215 h 6898844"/>
              <a:gd name="connsiteX850" fmla="*/ 3190886 w 4871776"/>
              <a:gd name="connsiteY850" fmla="*/ 682219 h 6898844"/>
              <a:gd name="connsiteX851" fmla="*/ 3167930 w 4871776"/>
              <a:gd name="connsiteY851" fmla="*/ 659223 h 6898844"/>
              <a:gd name="connsiteX852" fmla="*/ 3114366 w 4871776"/>
              <a:gd name="connsiteY852" fmla="*/ 659223 h 6898844"/>
              <a:gd name="connsiteX853" fmla="*/ 3091410 w 4871776"/>
              <a:gd name="connsiteY853" fmla="*/ 682219 h 6898844"/>
              <a:gd name="connsiteX854" fmla="*/ 3114366 w 4871776"/>
              <a:gd name="connsiteY854" fmla="*/ 705215 h 6898844"/>
              <a:gd name="connsiteX855" fmla="*/ 3137322 w 4871776"/>
              <a:gd name="connsiteY855" fmla="*/ 682219 h 6898844"/>
              <a:gd name="connsiteX856" fmla="*/ 3114366 w 4871776"/>
              <a:gd name="connsiteY856" fmla="*/ 659223 h 6898844"/>
              <a:gd name="connsiteX857" fmla="*/ 3276333 w 4871776"/>
              <a:gd name="connsiteY857" fmla="*/ 611953 h 6898844"/>
              <a:gd name="connsiteX858" fmla="*/ 3259754 w 4871776"/>
              <a:gd name="connsiteY858" fmla="*/ 628561 h 6898844"/>
              <a:gd name="connsiteX859" fmla="*/ 3276333 w 4871776"/>
              <a:gd name="connsiteY859" fmla="*/ 645170 h 6898844"/>
              <a:gd name="connsiteX860" fmla="*/ 3292912 w 4871776"/>
              <a:gd name="connsiteY860" fmla="*/ 628561 h 6898844"/>
              <a:gd name="connsiteX861" fmla="*/ 3276333 w 4871776"/>
              <a:gd name="connsiteY861" fmla="*/ 611953 h 6898844"/>
              <a:gd name="connsiteX862" fmla="*/ 3059526 w 4871776"/>
              <a:gd name="connsiteY862" fmla="*/ 611953 h 6898844"/>
              <a:gd name="connsiteX863" fmla="*/ 3042947 w 4871776"/>
              <a:gd name="connsiteY863" fmla="*/ 628561 h 6898844"/>
              <a:gd name="connsiteX864" fmla="*/ 3059526 w 4871776"/>
              <a:gd name="connsiteY864" fmla="*/ 645170 h 6898844"/>
              <a:gd name="connsiteX865" fmla="*/ 3076106 w 4871776"/>
              <a:gd name="connsiteY865" fmla="*/ 628561 h 6898844"/>
              <a:gd name="connsiteX866" fmla="*/ 3059526 w 4871776"/>
              <a:gd name="connsiteY866" fmla="*/ 611953 h 6898844"/>
              <a:gd name="connsiteX867" fmla="*/ 3221494 w 4871776"/>
              <a:gd name="connsiteY867" fmla="*/ 608120 h 6898844"/>
              <a:gd name="connsiteX868" fmla="*/ 3201089 w 4871776"/>
              <a:gd name="connsiteY868" fmla="*/ 628561 h 6898844"/>
              <a:gd name="connsiteX869" fmla="*/ 3221494 w 4871776"/>
              <a:gd name="connsiteY869" fmla="*/ 649002 h 6898844"/>
              <a:gd name="connsiteX870" fmla="*/ 3241899 w 4871776"/>
              <a:gd name="connsiteY870" fmla="*/ 628561 h 6898844"/>
              <a:gd name="connsiteX871" fmla="*/ 3221494 w 4871776"/>
              <a:gd name="connsiteY871" fmla="*/ 608120 h 6898844"/>
              <a:gd name="connsiteX872" fmla="*/ 3167930 w 4871776"/>
              <a:gd name="connsiteY872" fmla="*/ 608120 h 6898844"/>
              <a:gd name="connsiteX873" fmla="*/ 3147524 w 4871776"/>
              <a:gd name="connsiteY873" fmla="*/ 628561 h 6898844"/>
              <a:gd name="connsiteX874" fmla="*/ 3167930 w 4871776"/>
              <a:gd name="connsiteY874" fmla="*/ 649002 h 6898844"/>
              <a:gd name="connsiteX875" fmla="*/ 3188335 w 4871776"/>
              <a:gd name="connsiteY875" fmla="*/ 628561 h 6898844"/>
              <a:gd name="connsiteX876" fmla="*/ 3167930 w 4871776"/>
              <a:gd name="connsiteY876" fmla="*/ 608120 h 6898844"/>
              <a:gd name="connsiteX877" fmla="*/ 3114366 w 4871776"/>
              <a:gd name="connsiteY877" fmla="*/ 608120 h 6898844"/>
              <a:gd name="connsiteX878" fmla="*/ 3093960 w 4871776"/>
              <a:gd name="connsiteY878" fmla="*/ 628561 h 6898844"/>
              <a:gd name="connsiteX879" fmla="*/ 3114366 w 4871776"/>
              <a:gd name="connsiteY879" fmla="*/ 649002 h 6898844"/>
              <a:gd name="connsiteX880" fmla="*/ 3134771 w 4871776"/>
              <a:gd name="connsiteY880" fmla="*/ 628561 h 6898844"/>
              <a:gd name="connsiteX881" fmla="*/ 3114366 w 4871776"/>
              <a:gd name="connsiteY881" fmla="*/ 608120 h 6898844"/>
              <a:gd name="connsiteX882" fmla="*/ 3268681 w 4871776"/>
              <a:gd name="connsiteY882" fmla="*/ 562128 h 6898844"/>
              <a:gd name="connsiteX883" fmla="*/ 3257203 w 4871776"/>
              <a:gd name="connsiteY883" fmla="*/ 573626 h 6898844"/>
              <a:gd name="connsiteX884" fmla="*/ 3268681 w 4871776"/>
              <a:gd name="connsiteY884" fmla="*/ 585124 h 6898844"/>
              <a:gd name="connsiteX885" fmla="*/ 3280159 w 4871776"/>
              <a:gd name="connsiteY885" fmla="*/ 573626 h 6898844"/>
              <a:gd name="connsiteX886" fmla="*/ 3268681 w 4871776"/>
              <a:gd name="connsiteY886" fmla="*/ 562128 h 6898844"/>
              <a:gd name="connsiteX887" fmla="*/ 3068454 w 4871776"/>
              <a:gd name="connsiteY887" fmla="*/ 562128 h 6898844"/>
              <a:gd name="connsiteX888" fmla="*/ 3056976 w 4871776"/>
              <a:gd name="connsiteY888" fmla="*/ 573626 h 6898844"/>
              <a:gd name="connsiteX889" fmla="*/ 3068454 w 4871776"/>
              <a:gd name="connsiteY889" fmla="*/ 585124 h 6898844"/>
              <a:gd name="connsiteX890" fmla="*/ 3079932 w 4871776"/>
              <a:gd name="connsiteY890" fmla="*/ 573626 h 6898844"/>
              <a:gd name="connsiteX891" fmla="*/ 3068454 w 4871776"/>
              <a:gd name="connsiteY891" fmla="*/ 562128 h 6898844"/>
              <a:gd name="connsiteX892" fmla="*/ 3221494 w 4871776"/>
              <a:gd name="connsiteY892" fmla="*/ 555740 h 6898844"/>
              <a:gd name="connsiteX893" fmla="*/ 3203639 w 4871776"/>
              <a:gd name="connsiteY893" fmla="*/ 573626 h 6898844"/>
              <a:gd name="connsiteX894" fmla="*/ 3221494 w 4871776"/>
              <a:gd name="connsiteY894" fmla="*/ 591512 h 6898844"/>
              <a:gd name="connsiteX895" fmla="*/ 3239349 w 4871776"/>
              <a:gd name="connsiteY895" fmla="*/ 573626 h 6898844"/>
              <a:gd name="connsiteX896" fmla="*/ 3221494 w 4871776"/>
              <a:gd name="connsiteY896" fmla="*/ 555740 h 6898844"/>
              <a:gd name="connsiteX897" fmla="*/ 3167930 w 4871776"/>
              <a:gd name="connsiteY897" fmla="*/ 555740 h 6898844"/>
              <a:gd name="connsiteX898" fmla="*/ 3148800 w 4871776"/>
              <a:gd name="connsiteY898" fmla="*/ 574904 h 6898844"/>
              <a:gd name="connsiteX899" fmla="*/ 3167930 w 4871776"/>
              <a:gd name="connsiteY899" fmla="*/ 594067 h 6898844"/>
              <a:gd name="connsiteX900" fmla="*/ 3187060 w 4871776"/>
              <a:gd name="connsiteY900" fmla="*/ 574904 h 6898844"/>
              <a:gd name="connsiteX901" fmla="*/ 3167930 w 4871776"/>
              <a:gd name="connsiteY901" fmla="*/ 555740 h 6898844"/>
              <a:gd name="connsiteX902" fmla="*/ 3113090 w 4871776"/>
              <a:gd name="connsiteY902" fmla="*/ 554463 h 6898844"/>
              <a:gd name="connsiteX903" fmla="*/ 3093960 w 4871776"/>
              <a:gd name="connsiteY903" fmla="*/ 573626 h 6898844"/>
              <a:gd name="connsiteX904" fmla="*/ 3113090 w 4871776"/>
              <a:gd name="connsiteY904" fmla="*/ 592790 h 6898844"/>
              <a:gd name="connsiteX905" fmla="*/ 3132220 w 4871776"/>
              <a:gd name="connsiteY905" fmla="*/ 573626 h 6898844"/>
              <a:gd name="connsiteX906" fmla="*/ 3113090 w 4871776"/>
              <a:gd name="connsiteY906" fmla="*/ 554463 h 6898844"/>
              <a:gd name="connsiteX907" fmla="*/ 3257203 w 4871776"/>
              <a:gd name="connsiteY907" fmla="*/ 511025 h 6898844"/>
              <a:gd name="connsiteX908" fmla="*/ 3248276 w 4871776"/>
              <a:gd name="connsiteY908" fmla="*/ 519968 h 6898844"/>
              <a:gd name="connsiteX909" fmla="*/ 3257203 w 4871776"/>
              <a:gd name="connsiteY909" fmla="*/ 528911 h 6898844"/>
              <a:gd name="connsiteX910" fmla="*/ 3266131 w 4871776"/>
              <a:gd name="connsiteY910" fmla="*/ 519968 h 6898844"/>
              <a:gd name="connsiteX911" fmla="*/ 3257203 w 4871776"/>
              <a:gd name="connsiteY911" fmla="*/ 511025 h 6898844"/>
              <a:gd name="connsiteX912" fmla="*/ 3076106 w 4871776"/>
              <a:gd name="connsiteY912" fmla="*/ 511025 h 6898844"/>
              <a:gd name="connsiteX913" fmla="*/ 3067179 w 4871776"/>
              <a:gd name="connsiteY913" fmla="*/ 519968 h 6898844"/>
              <a:gd name="connsiteX914" fmla="*/ 3076106 w 4871776"/>
              <a:gd name="connsiteY914" fmla="*/ 528911 h 6898844"/>
              <a:gd name="connsiteX915" fmla="*/ 3085033 w 4871776"/>
              <a:gd name="connsiteY915" fmla="*/ 519968 h 6898844"/>
              <a:gd name="connsiteX916" fmla="*/ 3076106 w 4871776"/>
              <a:gd name="connsiteY916" fmla="*/ 511025 h 6898844"/>
              <a:gd name="connsiteX917" fmla="*/ 3221494 w 4871776"/>
              <a:gd name="connsiteY917" fmla="*/ 503360 h 6898844"/>
              <a:gd name="connsiteX918" fmla="*/ 3204914 w 4871776"/>
              <a:gd name="connsiteY918" fmla="*/ 519968 h 6898844"/>
              <a:gd name="connsiteX919" fmla="*/ 3221494 w 4871776"/>
              <a:gd name="connsiteY919" fmla="*/ 536577 h 6898844"/>
              <a:gd name="connsiteX920" fmla="*/ 3238073 w 4871776"/>
              <a:gd name="connsiteY920" fmla="*/ 519968 h 6898844"/>
              <a:gd name="connsiteX921" fmla="*/ 3221494 w 4871776"/>
              <a:gd name="connsiteY921" fmla="*/ 503360 h 6898844"/>
              <a:gd name="connsiteX922" fmla="*/ 3167930 w 4871776"/>
              <a:gd name="connsiteY922" fmla="*/ 503360 h 6898844"/>
              <a:gd name="connsiteX923" fmla="*/ 3151350 w 4871776"/>
              <a:gd name="connsiteY923" fmla="*/ 519968 h 6898844"/>
              <a:gd name="connsiteX924" fmla="*/ 3167930 w 4871776"/>
              <a:gd name="connsiteY924" fmla="*/ 536577 h 6898844"/>
              <a:gd name="connsiteX925" fmla="*/ 3184509 w 4871776"/>
              <a:gd name="connsiteY925" fmla="*/ 519968 h 6898844"/>
              <a:gd name="connsiteX926" fmla="*/ 3167930 w 4871776"/>
              <a:gd name="connsiteY926" fmla="*/ 503360 h 6898844"/>
              <a:gd name="connsiteX927" fmla="*/ 3111815 w 4871776"/>
              <a:gd name="connsiteY927" fmla="*/ 503360 h 6898844"/>
              <a:gd name="connsiteX928" fmla="*/ 3095236 w 4871776"/>
              <a:gd name="connsiteY928" fmla="*/ 519968 h 6898844"/>
              <a:gd name="connsiteX929" fmla="*/ 3111815 w 4871776"/>
              <a:gd name="connsiteY929" fmla="*/ 536577 h 6898844"/>
              <a:gd name="connsiteX930" fmla="*/ 3128394 w 4871776"/>
              <a:gd name="connsiteY930" fmla="*/ 519968 h 6898844"/>
              <a:gd name="connsiteX931" fmla="*/ 3111815 w 4871776"/>
              <a:gd name="connsiteY931" fmla="*/ 503360 h 6898844"/>
              <a:gd name="connsiteX932" fmla="*/ 3221494 w 4871776"/>
              <a:gd name="connsiteY932" fmla="*/ 452258 h 6898844"/>
              <a:gd name="connsiteX933" fmla="*/ 3207465 w 4871776"/>
              <a:gd name="connsiteY933" fmla="*/ 466311 h 6898844"/>
              <a:gd name="connsiteX934" fmla="*/ 3221494 w 4871776"/>
              <a:gd name="connsiteY934" fmla="*/ 480364 h 6898844"/>
              <a:gd name="connsiteX935" fmla="*/ 3235523 w 4871776"/>
              <a:gd name="connsiteY935" fmla="*/ 466311 h 6898844"/>
              <a:gd name="connsiteX936" fmla="*/ 3221494 w 4871776"/>
              <a:gd name="connsiteY936" fmla="*/ 452258 h 6898844"/>
              <a:gd name="connsiteX937" fmla="*/ 3167930 w 4871776"/>
              <a:gd name="connsiteY937" fmla="*/ 452258 h 6898844"/>
              <a:gd name="connsiteX938" fmla="*/ 3153901 w 4871776"/>
              <a:gd name="connsiteY938" fmla="*/ 466311 h 6898844"/>
              <a:gd name="connsiteX939" fmla="*/ 3167930 w 4871776"/>
              <a:gd name="connsiteY939" fmla="*/ 480364 h 6898844"/>
              <a:gd name="connsiteX940" fmla="*/ 3181959 w 4871776"/>
              <a:gd name="connsiteY940" fmla="*/ 466311 h 6898844"/>
              <a:gd name="connsiteX941" fmla="*/ 3167930 w 4871776"/>
              <a:gd name="connsiteY941" fmla="*/ 452258 h 6898844"/>
              <a:gd name="connsiteX942" fmla="*/ 3114366 w 4871776"/>
              <a:gd name="connsiteY942" fmla="*/ 452258 h 6898844"/>
              <a:gd name="connsiteX943" fmla="*/ 3100337 w 4871776"/>
              <a:gd name="connsiteY943" fmla="*/ 466311 h 6898844"/>
              <a:gd name="connsiteX944" fmla="*/ 3114366 w 4871776"/>
              <a:gd name="connsiteY944" fmla="*/ 480364 h 6898844"/>
              <a:gd name="connsiteX945" fmla="*/ 3128394 w 4871776"/>
              <a:gd name="connsiteY945" fmla="*/ 466311 h 6898844"/>
              <a:gd name="connsiteX946" fmla="*/ 3114366 w 4871776"/>
              <a:gd name="connsiteY946" fmla="*/ 452258 h 6898844"/>
              <a:gd name="connsiteX947" fmla="*/ 3212567 w 4871776"/>
              <a:gd name="connsiteY947" fmla="*/ 402433 h 6898844"/>
              <a:gd name="connsiteX948" fmla="*/ 3203639 w 4871776"/>
              <a:gd name="connsiteY948" fmla="*/ 411376 h 6898844"/>
              <a:gd name="connsiteX949" fmla="*/ 3212567 w 4871776"/>
              <a:gd name="connsiteY949" fmla="*/ 420318 h 6898844"/>
              <a:gd name="connsiteX950" fmla="*/ 3221494 w 4871776"/>
              <a:gd name="connsiteY950" fmla="*/ 411376 h 6898844"/>
              <a:gd name="connsiteX951" fmla="*/ 3212567 w 4871776"/>
              <a:gd name="connsiteY951" fmla="*/ 402433 h 6898844"/>
              <a:gd name="connsiteX952" fmla="*/ 3120743 w 4871776"/>
              <a:gd name="connsiteY952" fmla="*/ 402433 h 6898844"/>
              <a:gd name="connsiteX953" fmla="*/ 3111815 w 4871776"/>
              <a:gd name="connsiteY953" fmla="*/ 411376 h 6898844"/>
              <a:gd name="connsiteX954" fmla="*/ 3120743 w 4871776"/>
              <a:gd name="connsiteY954" fmla="*/ 420318 h 6898844"/>
              <a:gd name="connsiteX955" fmla="*/ 3129670 w 4871776"/>
              <a:gd name="connsiteY955" fmla="*/ 411376 h 6898844"/>
              <a:gd name="connsiteX956" fmla="*/ 3120743 w 4871776"/>
              <a:gd name="connsiteY956" fmla="*/ 402433 h 6898844"/>
              <a:gd name="connsiteX957" fmla="*/ 3166654 w 4871776"/>
              <a:gd name="connsiteY957" fmla="*/ 399877 h 6898844"/>
              <a:gd name="connsiteX958" fmla="*/ 3155177 w 4871776"/>
              <a:gd name="connsiteY958" fmla="*/ 411376 h 6898844"/>
              <a:gd name="connsiteX959" fmla="*/ 3166654 w 4871776"/>
              <a:gd name="connsiteY959" fmla="*/ 422874 h 6898844"/>
              <a:gd name="connsiteX960" fmla="*/ 3178133 w 4871776"/>
              <a:gd name="connsiteY960" fmla="*/ 411376 h 6898844"/>
              <a:gd name="connsiteX961" fmla="*/ 3166654 w 4871776"/>
              <a:gd name="connsiteY961" fmla="*/ 399877 h 6898844"/>
              <a:gd name="connsiteX962" fmla="*/ 3181959 w 4871776"/>
              <a:gd name="connsiteY962" fmla="*/ 347497 h 6898844"/>
              <a:gd name="connsiteX963" fmla="*/ 3171756 w 4871776"/>
              <a:gd name="connsiteY963" fmla="*/ 357718 h 6898844"/>
              <a:gd name="connsiteX964" fmla="*/ 3181959 w 4871776"/>
              <a:gd name="connsiteY964" fmla="*/ 367938 h 6898844"/>
              <a:gd name="connsiteX965" fmla="*/ 3192161 w 4871776"/>
              <a:gd name="connsiteY965" fmla="*/ 357718 h 6898844"/>
              <a:gd name="connsiteX966" fmla="*/ 3181959 w 4871776"/>
              <a:gd name="connsiteY966" fmla="*/ 347497 h 6898844"/>
              <a:gd name="connsiteX967" fmla="*/ 3144974 w 4871776"/>
              <a:gd name="connsiteY967" fmla="*/ 347497 h 6898844"/>
              <a:gd name="connsiteX968" fmla="*/ 3134771 w 4871776"/>
              <a:gd name="connsiteY968" fmla="*/ 357718 h 6898844"/>
              <a:gd name="connsiteX969" fmla="*/ 3144974 w 4871776"/>
              <a:gd name="connsiteY969" fmla="*/ 367938 h 6898844"/>
              <a:gd name="connsiteX970" fmla="*/ 3155177 w 4871776"/>
              <a:gd name="connsiteY970" fmla="*/ 357718 h 6898844"/>
              <a:gd name="connsiteX971" fmla="*/ 3144974 w 4871776"/>
              <a:gd name="connsiteY971" fmla="*/ 347497 h 6898844"/>
              <a:gd name="connsiteX972" fmla="*/ 3162829 w 4871776"/>
              <a:gd name="connsiteY972" fmla="*/ 295117 h 6898844"/>
              <a:gd name="connsiteX973" fmla="*/ 3153901 w 4871776"/>
              <a:gd name="connsiteY973" fmla="*/ 304060 h 6898844"/>
              <a:gd name="connsiteX974" fmla="*/ 3162829 w 4871776"/>
              <a:gd name="connsiteY974" fmla="*/ 313003 h 6898844"/>
              <a:gd name="connsiteX975" fmla="*/ 3171756 w 4871776"/>
              <a:gd name="connsiteY975" fmla="*/ 304060 h 6898844"/>
              <a:gd name="connsiteX976" fmla="*/ 3162829 w 4871776"/>
              <a:gd name="connsiteY976" fmla="*/ 295117 h 6898844"/>
              <a:gd name="connsiteX977" fmla="*/ 3162829 w 4871776"/>
              <a:gd name="connsiteY977" fmla="*/ 242737 h 6898844"/>
              <a:gd name="connsiteX978" fmla="*/ 3156452 w 4871776"/>
              <a:gd name="connsiteY978" fmla="*/ 249125 h 6898844"/>
              <a:gd name="connsiteX979" fmla="*/ 3162829 w 4871776"/>
              <a:gd name="connsiteY979" fmla="*/ 255513 h 6898844"/>
              <a:gd name="connsiteX980" fmla="*/ 3169205 w 4871776"/>
              <a:gd name="connsiteY980" fmla="*/ 249125 h 6898844"/>
              <a:gd name="connsiteX981" fmla="*/ 3162829 w 4871776"/>
              <a:gd name="connsiteY981" fmla="*/ 242737 h 6898844"/>
              <a:gd name="connsiteX982" fmla="*/ 2370846 w 4871776"/>
              <a:gd name="connsiteY982" fmla="*/ 0 h 6898844"/>
              <a:gd name="connsiteX983" fmla="*/ 4871776 w 4871776"/>
              <a:gd name="connsiteY983" fmla="*/ 0 h 6898844"/>
              <a:gd name="connsiteX984" fmla="*/ 4871776 w 4871776"/>
              <a:gd name="connsiteY984" fmla="*/ 6898844 h 6898844"/>
              <a:gd name="connsiteX985" fmla="*/ 0 w 4871776"/>
              <a:gd name="connsiteY985" fmla="*/ 6898844 h 68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</a:cxnLst>
            <a:rect l="l" t="t" r="r" b="b"/>
            <a:pathLst>
              <a:path w="4871776" h="6898844">
                <a:moveTo>
                  <a:pt x="2735592" y="1595677"/>
                </a:moveTo>
                <a:cubicBezTo>
                  <a:pt x="2731766" y="1595677"/>
                  <a:pt x="2729215" y="1598232"/>
                  <a:pt x="2729215" y="1602065"/>
                </a:cubicBezTo>
                <a:cubicBezTo>
                  <a:pt x="2729215" y="1605898"/>
                  <a:pt x="2731766" y="1608453"/>
                  <a:pt x="2735592" y="1608453"/>
                </a:cubicBezTo>
                <a:cubicBezTo>
                  <a:pt x="2739418" y="1608453"/>
                  <a:pt x="2741968" y="1605898"/>
                  <a:pt x="2741968" y="1602065"/>
                </a:cubicBezTo>
                <a:cubicBezTo>
                  <a:pt x="2741968" y="1598232"/>
                  <a:pt x="2739418" y="1595677"/>
                  <a:pt x="2735592" y="1595677"/>
                </a:cubicBezTo>
                <a:close/>
                <a:moveTo>
                  <a:pt x="2749620" y="1542019"/>
                </a:moveTo>
                <a:cubicBezTo>
                  <a:pt x="2745794" y="1542019"/>
                  <a:pt x="2743244" y="1544575"/>
                  <a:pt x="2743244" y="1548407"/>
                </a:cubicBezTo>
                <a:cubicBezTo>
                  <a:pt x="2743244" y="1552240"/>
                  <a:pt x="2745794" y="1554795"/>
                  <a:pt x="2749620" y="1554795"/>
                </a:cubicBezTo>
                <a:cubicBezTo>
                  <a:pt x="2752171" y="1554795"/>
                  <a:pt x="2755997" y="1552240"/>
                  <a:pt x="2755997" y="1548407"/>
                </a:cubicBezTo>
                <a:cubicBezTo>
                  <a:pt x="2755997" y="1544575"/>
                  <a:pt x="2753446" y="1542019"/>
                  <a:pt x="2749620" y="1542019"/>
                </a:cubicBezTo>
                <a:close/>
                <a:moveTo>
                  <a:pt x="2789156" y="1540742"/>
                </a:moveTo>
                <a:cubicBezTo>
                  <a:pt x="2785330" y="1540742"/>
                  <a:pt x="2781504" y="1543297"/>
                  <a:pt x="2781504" y="1548407"/>
                </a:cubicBezTo>
                <a:cubicBezTo>
                  <a:pt x="2781504" y="1552240"/>
                  <a:pt x="2784054" y="1556073"/>
                  <a:pt x="2789156" y="1556073"/>
                </a:cubicBezTo>
                <a:cubicBezTo>
                  <a:pt x="2794257" y="1556073"/>
                  <a:pt x="2798083" y="1553518"/>
                  <a:pt x="2796808" y="1548407"/>
                </a:cubicBezTo>
                <a:cubicBezTo>
                  <a:pt x="2796808" y="1544575"/>
                  <a:pt x="2792982" y="1540742"/>
                  <a:pt x="2789156" y="1540742"/>
                </a:cubicBezTo>
                <a:close/>
                <a:moveTo>
                  <a:pt x="2897559" y="1487084"/>
                </a:moveTo>
                <a:cubicBezTo>
                  <a:pt x="2893733" y="1487084"/>
                  <a:pt x="2889907" y="1490917"/>
                  <a:pt x="2889907" y="1494750"/>
                </a:cubicBezTo>
                <a:cubicBezTo>
                  <a:pt x="2889907" y="1498582"/>
                  <a:pt x="2893733" y="1502415"/>
                  <a:pt x="2897559" y="1502415"/>
                </a:cubicBezTo>
                <a:cubicBezTo>
                  <a:pt x="2902660" y="1502415"/>
                  <a:pt x="2905211" y="1498582"/>
                  <a:pt x="2905211" y="1494750"/>
                </a:cubicBezTo>
                <a:cubicBezTo>
                  <a:pt x="2905211" y="1490917"/>
                  <a:pt x="2901385" y="1487084"/>
                  <a:pt x="2897559" y="1487084"/>
                </a:cubicBezTo>
                <a:close/>
                <a:moveTo>
                  <a:pt x="2843995" y="1484529"/>
                </a:moveTo>
                <a:cubicBezTo>
                  <a:pt x="2838894" y="1484529"/>
                  <a:pt x="2833792" y="1489639"/>
                  <a:pt x="2833792" y="1494750"/>
                </a:cubicBezTo>
                <a:cubicBezTo>
                  <a:pt x="2833792" y="1499860"/>
                  <a:pt x="2838894" y="1504970"/>
                  <a:pt x="2843995" y="1504970"/>
                </a:cubicBezTo>
                <a:cubicBezTo>
                  <a:pt x="2849096" y="1504970"/>
                  <a:pt x="2854198" y="1499860"/>
                  <a:pt x="2854198" y="1494750"/>
                </a:cubicBezTo>
                <a:cubicBezTo>
                  <a:pt x="2854198" y="1489639"/>
                  <a:pt x="2849096" y="1484529"/>
                  <a:pt x="2843995" y="1484529"/>
                </a:cubicBezTo>
                <a:close/>
                <a:moveTo>
                  <a:pt x="2789156" y="1484529"/>
                </a:moveTo>
                <a:cubicBezTo>
                  <a:pt x="2784054" y="1484529"/>
                  <a:pt x="2778953" y="1489639"/>
                  <a:pt x="2778953" y="1494750"/>
                </a:cubicBezTo>
                <a:cubicBezTo>
                  <a:pt x="2778953" y="1499860"/>
                  <a:pt x="2784054" y="1504970"/>
                  <a:pt x="2789156" y="1504970"/>
                </a:cubicBezTo>
                <a:cubicBezTo>
                  <a:pt x="2794257" y="1504970"/>
                  <a:pt x="2799358" y="1499860"/>
                  <a:pt x="2799358" y="1494750"/>
                </a:cubicBezTo>
                <a:cubicBezTo>
                  <a:pt x="2799358" y="1489639"/>
                  <a:pt x="2794257" y="1484529"/>
                  <a:pt x="2789156" y="1484529"/>
                </a:cubicBezTo>
                <a:close/>
                <a:moveTo>
                  <a:pt x="2789156" y="1430871"/>
                </a:moveTo>
                <a:cubicBezTo>
                  <a:pt x="2784054" y="1430871"/>
                  <a:pt x="2778953" y="1434704"/>
                  <a:pt x="2778953" y="1441092"/>
                </a:cubicBezTo>
                <a:cubicBezTo>
                  <a:pt x="2778953" y="1446202"/>
                  <a:pt x="2782779" y="1451312"/>
                  <a:pt x="2789156" y="1451312"/>
                </a:cubicBezTo>
                <a:cubicBezTo>
                  <a:pt x="2795532" y="1451312"/>
                  <a:pt x="2800634" y="1446202"/>
                  <a:pt x="2799358" y="1441092"/>
                </a:cubicBezTo>
                <a:cubicBezTo>
                  <a:pt x="2799358" y="1435982"/>
                  <a:pt x="2795532" y="1430871"/>
                  <a:pt x="2789156" y="1430871"/>
                </a:cubicBezTo>
                <a:close/>
                <a:moveTo>
                  <a:pt x="2952398" y="1427039"/>
                </a:moveTo>
                <a:cubicBezTo>
                  <a:pt x="2944746" y="1427039"/>
                  <a:pt x="2938370" y="1433426"/>
                  <a:pt x="2938370" y="1441092"/>
                </a:cubicBezTo>
                <a:cubicBezTo>
                  <a:pt x="2938370" y="1448757"/>
                  <a:pt x="2944746" y="1455145"/>
                  <a:pt x="2952398" y="1455145"/>
                </a:cubicBezTo>
                <a:cubicBezTo>
                  <a:pt x="2960050" y="1455145"/>
                  <a:pt x="2966427" y="1448757"/>
                  <a:pt x="2966427" y="1441092"/>
                </a:cubicBezTo>
                <a:cubicBezTo>
                  <a:pt x="2966427" y="1433426"/>
                  <a:pt x="2960050" y="1427039"/>
                  <a:pt x="2952398" y="1427039"/>
                </a:cubicBezTo>
                <a:close/>
                <a:moveTo>
                  <a:pt x="2843995" y="1427039"/>
                </a:moveTo>
                <a:cubicBezTo>
                  <a:pt x="2836343" y="1427039"/>
                  <a:pt x="2831242" y="1433426"/>
                  <a:pt x="2831242" y="1439814"/>
                </a:cubicBezTo>
                <a:cubicBezTo>
                  <a:pt x="2831242" y="1447480"/>
                  <a:pt x="2837618" y="1452590"/>
                  <a:pt x="2843995" y="1452590"/>
                </a:cubicBezTo>
                <a:cubicBezTo>
                  <a:pt x="2850372" y="1452590"/>
                  <a:pt x="2855473" y="1447480"/>
                  <a:pt x="2856748" y="1439814"/>
                </a:cubicBezTo>
                <a:cubicBezTo>
                  <a:pt x="2856748" y="1432149"/>
                  <a:pt x="2851647" y="1427039"/>
                  <a:pt x="2843995" y="1427039"/>
                </a:cubicBezTo>
                <a:close/>
                <a:moveTo>
                  <a:pt x="2897559" y="1425761"/>
                </a:moveTo>
                <a:cubicBezTo>
                  <a:pt x="2889907" y="1425761"/>
                  <a:pt x="2883530" y="1432149"/>
                  <a:pt x="2883530" y="1439814"/>
                </a:cubicBezTo>
                <a:cubicBezTo>
                  <a:pt x="2883530" y="1447480"/>
                  <a:pt x="2889907" y="1453868"/>
                  <a:pt x="2897559" y="1453868"/>
                </a:cubicBezTo>
                <a:cubicBezTo>
                  <a:pt x="2905211" y="1453868"/>
                  <a:pt x="2911588" y="1447480"/>
                  <a:pt x="2911588" y="1439814"/>
                </a:cubicBezTo>
                <a:cubicBezTo>
                  <a:pt x="2911588" y="1432149"/>
                  <a:pt x="2905211" y="1425761"/>
                  <a:pt x="2897559" y="1425761"/>
                </a:cubicBezTo>
                <a:close/>
                <a:moveTo>
                  <a:pt x="2803184" y="1387434"/>
                </a:moveTo>
                <a:cubicBezTo>
                  <a:pt x="2799358" y="1387434"/>
                  <a:pt x="2796808" y="1389989"/>
                  <a:pt x="2796808" y="1393822"/>
                </a:cubicBezTo>
                <a:cubicBezTo>
                  <a:pt x="2796808" y="1397655"/>
                  <a:pt x="2799358" y="1400210"/>
                  <a:pt x="2803184" y="1400210"/>
                </a:cubicBezTo>
                <a:cubicBezTo>
                  <a:pt x="2807010" y="1400210"/>
                  <a:pt x="2809561" y="1397655"/>
                  <a:pt x="2809561" y="1393822"/>
                </a:cubicBezTo>
                <a:cubicBezTo>
                  <a:pt x="2809561" y="1389989"/>
                  <a:pt x="2807010" y="1387434"/>
                  <a:pt x="2803184" y="1387434"/>
                </a:cubicBezTo>
                <a:close/>
                <a:moveTo>
                  <a:pt x="2843995" y="1372103"/>
                </a:moveTo>
                <a:cubicBezTo>
                  <a:pt x="2836343" y="1372103"/>
                  <a:pt x="2829966" y="1378491"/>
                  <a:pt x="2829966" y="1386157"/>
                </a:cubicBezTo>
                <a:cubicBezTo>
                  <a:pt x="2829966" y="1393822"/>
                  <a:pt x="2836343" y="1400210"/>
                  <a:pt x="2843995" y="1400210"/>
                </a:cubicBezTo>
                <a:cubicBezTo>
                  <a:pt x="2851647" y="1400210"/>
                  <a:pt x="2858024" y="1393822"/>
                  <a:pt x="2858024" y="1386157"/>
                </a:cubicBezTo>
                <a:cubicBezTo>
                  <a:pt x="2858024" y="1378491"/>
                  <a:pt x="2851647" y="1372103"/>
                  <a:pt x="2843995" y="1372103"/>
                </a:cubicBezTo>
                <a:close/>
                <a:moveTo>
                  <a:pt x="2897559" y="1370826"/>
                </a:moveTo>
                <a:cubicBezTo>
                  <a:pt x="2889907" y="1370826"/>
                  <a:pt x="2882255" y="1378491"/>
                  <a:pt x="2882255" y="1386157"/>
                </a:cubicBezTo>
                <a:cubicBezTo>
                  <a:pt x="2882255" y="1393822"/>
                  <a:pt x="2888632" y="1401487"/>
                  <a:pt x="2897559" y="1401487"/>
                </a:cubicBezTo>
                <a:cubicBezTo>
                  <a:pt x="2906486" y="1401487"/>
                  <a:pt x="2912863" y="1393822"/>
                  <a:pt x="2912863" y="1386157"/>
                </a:cubicBezTo>
                <a:cubicBezTo>
                  <a:pt x="2912863" y="1378491"/>
                  <a:pt x="2905211" y="1370826"/>
                  <a:pt x="2897559" y="1370826"/>
                </a:cubicBezTo>
                <a:close/>
                <a:moveTo>
                  <a:pt x="2952398" y="1369548"/>
                </a:moveTo>
                <a:cubicBezTo>
                  <a:pt x="2943471" y="1369548"/>
                  <a:pt x="2935819" y="1377214"/>
                  <a:pt x="2935819" y="1386157"/>
                </a:cubicBezTo>
                <a:cubicBezTo>
                  <a:pt x="2935819" y="1395100"/>
                  <a:pt x="2943471" y="1402765"/>
                  <a:pt x="2952398" y="1402765"/>
                </a:cubicBezTo>
                <a:cubicBezTo>
                  <a:pt x="2961326" y="1402765"/>
                  <a:pt x="2968978" y="1395100"/>
                  <a:pt x="2968978" y="1386157"/>
                </a:cubicBezTo>
                <a:cubicBezTo>
                  <a:pt x="2968978" y="1377214"/>
                  <a:pt x="2961326" y="1369548"/>
                  <a:pt x="2952398" y="1369548"/>
                </a:cubicBezTo>
                <a:close/>
                <a:moveTo>
                  <a:pt x="3005962" y="1368271"/>
                </a:moveTo>
                <a:cubicBezTo>
                  <a:pt x="2995760" y="1368271"/>
                  <a:pt x="2988108" y="1375936"/>
                  <a:pt x="2988108" y="1386157"/>
                </a:cubicBezTo>
                <a:cubicBezTo>
                  <a:pt x="2988108" y="1396377"/>
                  <a:pt x="2995760" y="1404043"/>
                  <a:pt x="3005962" y="1404043"/>
                </a:cubicBezTo>
                <a:cubicBezTo>
                  <a:pt x="3016165" y="1404043"/>
                  <a:pt x="3023817" y="1396377"/>
                  <a:pt x="3023817" y="1386157"/>
                </a:cubicBezTo>
                <a:cubicBezTo>
                  <a:pt x="3023817" y="1375936"/>
                  <a:pt x="3016165" y="1368271"/>
                  <a:pt x="3005962" y="1368271"/>
                </a:cubicBezTo>
                <a:close/>
                <a:moveTo>
                  <a:pt x="2843995" y="1314613"/>
                </a:moveTo>
                <a:cubicBezTo>
                  <a:pt x="2835068" y="1314613"/>
                  <a:pt x="2827416" y="1322278"/>
                  <a:pt x="2827416" y="1331221"/>
                </a:cubicBezTo>
                <a:cubicBezTo>
                  <a:pt x="2827416" y="1340164"/>
                  <a:pt x="2835068" y="1347830"/>
                  <a:pt x="2843995" y="1347830"/>
                </a:cubicBezTo>
                <a:cubicBezTo>
                  <a:pt x="2852922" y="1347830"/>
                  <a:pt x="2860574" y="1340164"/>
                  <a:pt x="2860574" y="1331221"/>
                </a:cubicBezTo>
                <a:cubicBezTo>
                  <a:pt x="2860574" y="1322278"/>
                  <a:pt x="2852922" y="1314613"/>
                  <a:pt x="2843995" y="1314613"/>
                </a:cubicBezTo>
                <a:close/>
                <a:moveTo>
                  <a:pt x="2897559" y="1313336"/>
                </a:moveTo>
                <a:cubicBezTo>
                  <a:pt x="2887356" y="1313336"/>
                  <a:pt x="2879704" y="1321001"/>
                  <a:pt x="2879704" y="1331221"/>
                </a:cubicBezTo>
                <a:cubicBezTo>
                  <a:pt x="2879704" y="1341442"/>
                  <a:pt x="2887356" y="1349107"/>
                  <a:pt x="2897559" y="1349107"/>
                </a:cubicBezTo>
                <a:cubicBezTo>
                  <a:pt x="2907762" y="1349107"/>
                  <a:pt x="2915414" y="1341442"/>
                  <a:pt x="2915414" y="1331221"/>
                </a:cubicBezTo>
                <a:cubicBezTo>
                  <a:pt x="2915414" y="1321001"/>
                  <a:pt x="2907762" y="1313336"/>
                  <a:pt x="2897559" y="1313336"/>
                </a:cubicBezTo>
                <a:close/>
                <a:moveTo>
                  <a:pt x="3059526" y="1312058"/>
                </a:moveTo>
                <a:cubicBezTo>
                  <a:pt x="3048049" y="1312058"/>
                  <a:pt x="3039121" y="1321001"/>
                  <a:pt x="3039121" y="1332499"/>
                </a:cubicBezTo>
                <a:cubicBezTo>
                  <a:pt x="3039121" y="1343997"/>
                  <a:pt x="3048049" y="1352940"/>
                  <a:pt x="3059526" y="1352940"/>
                </a:cubicBezTo>
                <a:cubicBezTo>
                  <a:pt x="3071004" y="1352940"/>
                  <a:pt x="3079932" y="1343997"/>
                  <a:pt x="3079932" y="1332499"/>
                </a:cubicBezTo>
                <a:cubicBezTo>
                  <a:pt x="3079932" y="1321001"/>
                  <a:pt x="3071004" y="1312058"/>
                  <a:pt x="3059526" y="1312058"/>
                </a:cubicBezTo>
                <a:close/>
                <a:moveTo>
                  <a:pt x="3005962" y="1312058"/>
                </a:moveTo>
                <a:cubicBezTo>
                  <a:pt x="2994484" y="1312058"/>
                  <a:pt x="2985557" y="1321001"/>
                  <a:pt x="2985557" y="1332499"/>
                </a:cubicBezTo>
                <a:cubicBezTo>
                  <a:pt x="2985557" y="1343997"/>
                  <a:pt x="2994484" y="1352940"/>
                  <a:pt x="3005962" y="1352940"/>
                </a:cubicBezTo>
                <a:cubicBezTo>
                  <a:pt x="3017440" y="1352940"/>
                  <a:pt x="3026368" y="1343997"/>
                  <a:pt x="3026368" y="1332499"/>
                </a:cubicBezTo>
                <a:cubicBezTo>
                  <a:pt x="3026368" y="1321001"/>
                  <a:pt x="3017440" y="1312058"/>
                  <a:pt x="3005962" y="1312058"/>
                </a:cubicBezTo>
                <a:close/>
                <a:moveTo>
                  <a:pt x="2952398" y="1312058"/>
                </a:moveTo>
                <a:cubicBezTo>
                  <a:pt x="2942196" y="1312058"/>
                  <a:pt x="2933268" y="1321001"/>
                  <a:pt x="2933268" y="1331221"/>
                </a:cubicBezTo>
                <a:cubicBezTo>
                  <a:pt x="2933268" y="1341442"/>
                  <a:pt x="2942196" y="1350385"/>
                  <a:pt x="2952398" y="1350385"/>
                </a:cubicBezTo>
                <a:cubicBezTo>
                  <a:pt x="2962601" y="1350385"/>
                  <a:pt x="2970253" y="1342719"/>
                  <a:pt x="2971528" y="1331221"/>
                </a:cubicBezTo>
                <a:cubicBezTo>
                  <a:pt x="2971528" y="1321001"/>
                  <a:pt x="2962601" y="1312058"/>
                  <a:pt x="2952398" y="1312058"/>
                </a:cubicBezTo>
                <a:close/>
                <a:moveTo>
                  <a:pt x="2843995" y="1264788"/>
                </a:moveTo>
                <a:cubicBezTo>
                  <a:pt x="2836343" y="1264788"/>
                  <a:pt x="2831242" y="1271176"/>
                  <a:pt x="2831242" y="1277564"/>
                </a:cubicBezTo>
                <a:cubicBezTo>
                  <a:pt x="2831242" y="1285229"/>
                  <a:pt x="2836343" y="1290339"/>
                  <a:pt x="2843995" y="1290339"/>
                </a:cubicBezTo>
                <a:cubicBezTo>
                  <a:pt x="2851647" y="1290339"/>
                  <a:pt x="2856748" y="1285229"/>
                  <a:pt x="2856748" y="1277564"/>
                </a:cubicBezTo>
                <a:cubicBezTo>
                  <a:pt x="2856748" y="1269898"/>
                  <a:pt x="2851647" y="1264788"/>
                  <a:pt x="2843995" y="1264788"/>
                </a:cubicBezTo>
                <a:close/>
                <a:moveTo>
                  <a:pt x="2952398" y="1258400"/>
                </a:moveTo>
                <a:cubicBezTo>
                  <a:pt x="2940920" y="1258400"/>
                  <a:pt x="2931993" y="1267343"/>
                  <a:pt x="2931993" y="1278841"/>
                </a:cubicBezTo>
                <a:cubicBezTo>
                  <a:pt x="2931993" y="1290339"/>
                  <a:pt x="2940920" y="1299282"/>
                  <a:pt x="2952398" y="1299282"/>
                </a:cubicBezTo>
                <a:cubicBezTo>
                  <a:pt x="2963876" y="1299282"/>
                  <a:pt x="2972804" y="1289062"/>
                  <a:pt x="2972804" y="1278841"/>
                </a:cubicBezTo>
                <a:cubicBezTo>
                  <a:pt x="2972804" y="1267343"/>
                  <a:pt x="2963876" y="1258400"/>
                  <a:pt x="2952398" y="1258400"/>
                </a:cubicBezTo>
                <a:close/>
                <a:moveTo>
                  <a:pt x="2897559" y="1258400"/>
                </a:moveTo>
                <a:cubicBezTo>
                  <a:pt x="2887356" y="1258400"/>
                  <a:pt x="2878429" y="1267343"/>
                  <a:pt x="2878429" y="1277564"/>
                </a:cubicBezTo>
                <a:cubicBezTo>
                  <a:pt x="2878429" y="1287784"/>
                  <a:pt x="2887356" y="1296727"/>
                  <a:pt x="2897559" y="1296727"/>
                </a:cubicBezTo>
                <a:cubicBezTo>
                  <a:pt x="2909037" y="1296727"/>
                  <a:pt x="2916689" y="1289062"/>
                  <a:pt x="2916689" y="1277564"/>
                </a:cubicBezTo>
                <a:cubicBezTo>
                  <a:pt x="2916689" y="1267343"/>
                  <a:pt x="2907762" y="1258400"/>
                  <a:pt x="2897559" y="1258400"/>
                </a:cubicBezTo>
                <a:close/>
                <a:moveTo>
                  <a:pt x="3005962" y="1255845"/>
                </a:moveTo>
                <a:cubicBezTo>
                  <a:pt x="2993209" y="1255845"/>
                  <a:pt x="2984282" y="1266066"/>
                  <a:pt x="2984282" y="1277564"/>
                </a:cubicBezTo>
                <a:cubicBezTo>
                  <a:pt x="2984282" y="1289062"/>
                  <a:pt x="2994484" y="1299282"/>
                  <a:pt x="3005962" y="1299282"/>
                </a:cubicBezTo>
                <a:cubicBezTo>
                  <a:pt x="3017440" y="1299282"/>
                  <a:pt x="3027643" y="1289062"/>
                  <a:pt x="3027643" y="1277564"/>
                </a:cubicBezTo>
                <a:cubicBezTo>
                  <a:pt x="3027643" y="1266066"/>
                  <a:pt x="3017440" y="1255845"/>
                  <a:pt x="3005962" y="1255845"/>
                </a:cubicBezTo>
                <a:close/>
                <a:moveTo>
                  <a:pt x="3059526" y="1254568"/>
                </a:moveTo>
                <a:cubicBezTo>
                  <a:pt x="3046773" y="1254568"/>
                  <a:pt x="3036570" y="1264788"/>
                  <a:pt x="3036570" y="1277564"/>
                </a:cubicBezTo>
                <a:cubicBezTo>
                  <a:pt x="3036570" y="1290339"/>
                  <a:pt x="3046773" y="1300560"/>
                  <a:pt x="3059526" y="1300560"/>
                </a:cubicBezTo>
                <a:cubicBezTo>
                  <a:pt x="3072280" y="1300560"/>
                  <a:pt x="3082483" y="1290339"/>
                  <a:pt x="3082483" y="1277564"/>
                </a:cubicBezTo>
                <a:cubicBezTo>
                  <a:pt x="3082483" y="1264788"/>
                  <a:pt x="3072280" y="1254568"/>
                  <a:pt x="3059526" y="1254568"/>
                </a:cubicBezTo>
                <a:close/>
                <a:moveTo>
                  <a:pt x="2897559" y="1202187"/>
                </a:moveTo>
                <a:cubicBezTo>
                  <a:pt x="2884806" y="1202187"/>
                  <a:pt x="2875878" y="1212408"/>
                  <a:pt x="2875878" y="1223906"/>
                </a:cubicBezTo>
                <a:cubicBezTo>
                  <a:pt x="2875878" y="1236682"/>
                  <a:pt x="2886081" y="1245625"/>
                  <a:pt x="2897559" y="1245625"/>
                </a:cubicBezTo>
                <a:cubicBezTo>
                  <a:pt x="2909037" y="1245625"/>
                  <a:pt x="2919240" y="1235404"/>
                  <a:pt x="2919240" y="1223906"/>
                </a:cubicBezTo>
                <a:cubicBezTo>
                  <a:pt x="2919240" y="1211130"/>
                  <a:pt x="2909037" y="1202187"/>
                  <a:pt x="2897559" y="1202187"/>
                </a:cubicBezTo>
                <a:close/>
                <a:moveTo>
                  <a:pt x="2952398" y="1200910"/>
                </a:moveTo>
                <a:cubicBezTo>
                  <a:pt x="2939645" y="1200910"/>
                  <a:pt x="2929442" y="1211130"/>
                  <a:pt x="2929442" y="1223906"/>
                </a:cubicBezTo>
                <a:cubicBezTo>
                  <a:pt x="2929442" y="1236682"/>
                  <a:pt x="2939645" y="1246902"/>
                  <a:pt x="2952398" y="1246902"/>
                </a:cubicBezTo>
                <a:cubicBezTo>
                  <a:pt x="2963876" y="1246902"/>
                  <a:pt x="2974079" y="1236682"/>
                  <a:pt x="2975354" y="1223906"/>
                </a:cubicBezTo>
                <a:cubicBezTo>
                  <a:pt x="2975354" y="1211130"/>
                  <a:pt x="2965152" y="1200910"/>
                  <a:pt x="2952398" y="1200910"/>
                </a:cubicBezTo>
                <a:close/>
                <a:moveTo>
                  <a:pt x="3059526" y="1199632"/>
                </a:moveTo>
                <a:cubicBezTo>
                  <a:pt x="3046773" y="1199632"/>
                  <a:pt x="3035295" y="1211130"/>
                  <a:pt x="3035295" y="1223906"/>
                </a:cubicBezTo>
                <a:cubicBezTo>
                  <a:pt x="3035295" y="1236682"/>
                  <a:pt x="3045498" y="1248180"/>
                  <a:pt x="3059526" y="1248180"/>
                </a:cubicBezTo>
                <a:cubicBezTo>
                  <a:pt x="3073555" y="1248180"/>
                  <a:pt x="3083758" y="1236682"/>
                  <a:pt x="3083758" y="1223906"/>
                </a:cubicBezTo>
                <a:cubicBezTo>
                  <a:pt x="3083758" y="1211130"/>
                  <a:pt x="3072280" y="1199632"/>
                  <a:pt x="3059526" y="1199632"/>
                </a:cubicBezTo>
                <a:close/>
                <a:moveTo>
                  <a:pt x="3005962" y="1199632"/>
                </a:moveTo>
                <a:cubicBezTo>
                  <a:pt x="2993209" y="1199632"/>
                  <a:pt x="2981731" y="1211130"/>
                  <a:pt x="2981731" y="1223906"/>
                </a:cubicBezTo>
                <a:cubicBezTo>
                  <a:pt x="2981731" y="1237959"/>
                  <a:pt x="2991934" y="1248180"/>
                  <a:pt x="3005962" y="1248180"/>
                </a:cubicBezTo>
                <a:cubicBezTo>
                  <a:pt x="3019991" y="1248180"/>
                  <a:pt x="3030194" y="1236682"/>
                  <a:pt x="3030194" y="1223906"/>
                </a:cubicBezTo>
                <a:cubicBezTo>
                  <a:pt x="3030194" y="1209853"/>
                  <a:pt x="3018716" y="1199632"/>
                  <a:pt x="3005962" y="1199632"/>
                </a:cubicBezTo>
                <a:close/>
                <a:moveTo>
                  <a:pt x="3113090" y="1198355"/>
                </a:moveTo>
                <a:cubicBezTo>
                  <a:pt x="3099062" y="1198355"/>
                  <a:pt x="3087584" y="1209853"/>
                  <a:pt x="3087584" y="1223906"/>
                </a:cubicBezTo>
                <a:cubicBezTo>
                  <a:pt x="3087584" y="1237959"/>
                  <a:pt x="3099062" y="1249457"/>
                  <a:pt x="3113090" y="1249457"/>
                </a:cubicBezTo>
                <a:cubicBezTo>
                  <a:pt x="3127119" y="1249457"/>
                  <a:pt x="3138597" y="1237959"/>
                  <a:pt x="3138597" y="1223906"/>
                </a:cubicBezTo>
                <a:cubicBezTo>
                  <a:pt x="3138597" y="1209853"/>
                  <a:pt x="3128394" y="1198355"/>
                  <a:pt x="3113090" y="1198355"/>
                </a:cubicBezTo>
                <a:close/>
                <a:moveTo>
                  <a:pt x="2897559" y="1153640"/>
                </a:moveTo>
                <a:cubicBezTo>
                  <a:pt x="2888632" y="1153640"/>
                  <a:pt x="2880980" y="1161305"/>
                  <a:pt x="2880980" y="1170248"/>
                </a:cubicBezTo>
                <a:cubicBezTo>
                  <a:pt x="2880980" y="1179191"/>
                  <a:pt x="2888632" y="1186857"/>
                  <a:pt x="2897559" y="1186857"/>
                </a:cubicBezTo>
                <a:cubicBezTo>
                  <a:pt x="2906486" y="1186857"/>
                  <a:pt x="2914138" y="1179191"/>
                  <a:pt x="2914138" y="1170248"/>
                </a:cubicBezTo>
                <a:cubicBezTo>
                  <a:pt x="2914138" y="1161305"/>
                  <a:pt x="2906486" y="1153640"/>
                  <a:pt x="2897559" y="1153640"/>
                </a:cubicBezTo>
                <a:close/>
                <a:moveTo>
                  <a:pt x="3005962" y="1144697"/>
                </a:moveTo>
                <a:cubicBezTo>
                  <a:pt x="2991934" y="1144697"/>
                  <a:pt x="2980456" y="1154918"/>
                  <a:pt x="2980456" y="1170248"/>
                </a:cubicBezTo>
                <a:cubicBezTo>
                  <a:pt x="2980456" y="1184302"/>
                  <a:pt x="2991934" y="1195800"/>
                  <a:pt x="3005962" y="1195800"/>
                </a:cubicBezTo>
                <a:cubicBezTo>
                  <a:pt x="3019991" y="1195800"/>
                  <a:pt x="3031469" y="1184302"/>
                  <a:pt x="3031469" y="1170248"/>
                </a:cubicBezTo>
                <a:cubicBezTo>
                  <a:pt x="3031469" y="1156195"/>
                  <a:pt x="3019991" y="1144697"/>
                  <a:pt x="3005962" y="1144697"/>
                </a:cubicBezTo>
                <a:close/>
                <a:moveTo>
                  <a:pt x="2952398" y="1144697"/>
                </a:moveTo>
                <a:cubicBezTo>
                  <a:pt x="2938370" y="1144697"/>
                  <a:pt x="2928167" y="1156195"/>
                  <a:pt x="2928167" y="1168971"/>
                </a:cubicBezTo>
                <a:cubicBezTo>
                  <a:pt x="2928167" y="1183024"/>
                  <a:pt x="2939645" y="1193245"/>
                  <a:pt x="2952398" y="1193245"/>
                </a:cubicBezTo>
                <a:cubicBezTo>
                  <a:pt x="2965152" y="1193245"/>
                  <a:pt x="2975354" y="1183024"/>
                  <a:pt x="2976630" y="1168971"/>
                </a:cubicBezTo>
                <a:cubicBezTo>
                  <a:pt x="2976630" y="1154918"/>
                  <a:pt x="2965152" y="1144697"/>
                  <a:pt x="2952398" y="1144697"/>
                </a:cubicBezTo>
                <a:close/>
                <a:moveTo>
                  <a:pt x="3114366" y="1143420"/>
                </a:moveTo>
                <a:cubicBezTo>
                  <a:pt x="3100337" y="1143420"/>
                  <a:pt x="3088859" y="1154918"/>
                  <a:pt x="3088859" y="1168971"/>
                </a:cubicBezTo>
                <a:cubicBezTo>
                  <a:pt x="3088859" y="1183024"/>
                  <a:pt x="3100337" y="1194522"/>
                  <a:pt x="3114366" y="1194522"/>
                </a:cubicBezTo>
                <a:cubicBezTo>
                  <a:pt x="3128394" y="1194522"/>
                  <a:pt x="3139873" y="1183024"/>
                  <a:pt x="3139873" y="1168971"/>
                </a:cubicBezTo>
                <a:cubicBezTo>
                  <a:pt x="3139873" y="1154918"/>
                  <a:pt x="3128394" y="1143420"/>
                  <a:pt x="3114366" y="1143420"/>
                </a:cubicBezTo>
                <a:close/>
                <a:moveTo>
                  <a:pt x="3059526" y="1143420"/>
                </a:moveTo>
                <a:cubicBezTo>
                  <a:pt x="3045498" y="1143420"/>
                  <a:pt x="3034020" y="1154918"/>
                  <a:pt x="3032744" y="1170248"/>
                </a:cubicBezTo>
                <a:cubicBezTo>
                  <a:pt x="3032744" y="1185579"/>
                  <a:pt x="3045498" y="1197077"/>
                  <a:pt x="3059526" y="1197077"/>
                </a:cubicBezTo>
                <a:cubicBezTo>
                  <a:pt x="3074830" y="1197077"/>
                  <a:pt x="3086309" y="1184302"/>
                  <a:pt x="3086309" y="1170248"/>
                </a:cubicBezTo>
                <a:cubicBezTo>
                  <a:pt x="3086309" y="1154918"/>
                  <a:pt x="3073555" y="1143420"/>
                  <a:pt x="3059526" y="1143420"/>
                </a:cubicBezTo>
                <a:close/>
                <a:moveTo>
                  <a:pt x="3140000" y="1112439"/>
                </a:moveTo>
                <a:lnTo>
                  <a:pt x="3141148" y="1115313"/>
                </a:lnTo>
                <a:lnTo>
                  <a:pt x="3141021" y="1115632"/>
                </a:lnTo>
                <a:lnTo>
                  <a:pt x="3139873" y="1112758"/>
                </a:lnTo>
                <a:close/>
                <a:moveTo>
                  <a:pt x="2897559" y="1102538"/>
                </a:moveTo>
                <a:cubicBezTo>
                  <a:pt x="2889907" y="1102538"/>
                  <a:pt x="2884806" y="1108925"/>
                  <a:pt x="2884806" y="1115313"/>
                </a:cubicBezTo>
                <a:cubicBezTo>
                  <a:pt x="2884806" y="1121701"/>
                  <a:pt x="2889907" y="1128089"/>
                  <a:pt x="2897559" y="1128089"/>
                </a:cubicBezTo>
                <a:cubicBezTo>
                  <a:pt x="2905211" y="1128089"/>
                  <a:pt x="2910312" y="1121701"/>
                  <a:pt x="2910312" y="1115313"/>
                </a:cubicBezTo>
                <a:cubicBezTo>
                  <a:pt x="2910312" y="1107648"/>
                  <a:pt x="2905211" y="1102538"/>
                  <a:pt x="2897559" y="1102538"/>
                </a:cubicBezTo>
                <a:close/>
                <a:moveTo>
                  <a:pt x="3059526" y="1091039"/>
                </a:moveTo>
                <a:cubicBezTo>
                  <a:pt x="3045498" y="1091039"/>
                  <a:pt x="3034020" y="1102538"/>
                  <a:pt x="3034020" y="1116591"/>
                </a:cubicBezTo>
                <a:cubicBezTo>
                  <a:pt x="3034020" y="1130644"/>
                  <a:pt x="3045498" y="1142142"/>
                  <a:pt x="3059526" y="1142142"/>
                </a:cubicBezTo>
                <a:cubicBezTo>
                  <a:pt x="3073555" y="1142142"/>
                  <a:pt x="3085033" y="1130644"/>
                  <a:pt x="3085033" y="1116591"/>
                </a:cubicBezTo>
                <a:cubicBezTo>
                  <a:pt x="3085033" y="1102538"/>
                  <a:pt x="3073555" y="1091039"/>
                  <a:pt x="3059526" y="1091039"/>
                </a:cubicBezTo>
                <a:close/>
                <a:moveTo>
                  <a:pt x="3005962" y="1091039"/>
                </a:moveTo>
                <a:cubicBezTo>
                  <a:pt x="2991934" y="1091039"/>
                  <a:pt x="2980456" y="1102538"/>
                  <a:pt x="2980456" y="1116591"/>
                </a:cubicBezTo>
                <a:cubicBezTo>
                  <a:pt x="2980456" y="1130644"/>
                  <a:pt x="2991934" y="1142142"/>
                  <a:pt x="3005962" y="1142142"/>
                </a:cubicBezTo>
                <a:cubicBezTo>
                  <a:pt x="3019991" y="1142142"/>
                  <a:pt x="3031469" y="1130644"/>
                  <a:pt x="3031469" y="1116591"/>
                </a:cubicBezTo>
                <a:cubicBezTo>
                  <a:pt x="3031469" y="1102538"/>
                  <a:pt x="3019991" y="1091039"/>
                  <a:pt x="3005962" y="1091039"/>
                </a:cubicBezTo>
                <a:close/>
                <a:moveTo>
                  <a:pt x="2952398" y="1089762"/>
                </a:moveTo>
                <a:cubicBezTo>
                  <a:pt x="2938370" y="1089762"/>
                  <a:pt x="2926892" y="1101260"/>
                  <a:pt x="2926892" y="1115313"/>
                </a:cubicBezTo>
                <a:cubicBezTo>
                  <a:pt x="2926892" y="1129366"/>
                  <a:pt x="2938370" y="1140864"/>
                  <a:pt x="2952398" y="1140864"/>
                </a:cubicBezTo>
                <a:cubicBezTo>
                  <a:pt x="2966427" y="1140864"/>
                  <a:pt x="2977905" y="1129366"/>
                  <a:pt x="2977905" y="1115313"/>
                </a:cubicBezTo>
                <a:cubicBezTo>
                  <a:pt x="2977905" y="1101260"/>
                  <a:pt x="2966427" y="1089762"/>
                  <a:pt x="2952398" y="1089762"/>
                </a:cubicBezTo>
                <a:close/>
                <a:moveTo>
                  <a:pt x="3166654" y="1085929"/>
                </a:moveTo>
                <a:lnTo>
                  <a:pt x="3170555" y="1087432"/>
                </a:lnTo>
                <a:lnTo>
                  <a:pt x="3167930" y="1088484"/>
                </a:lnTo>
                <a:lnTo>
                  <a:pt x="3164104" y="1086951"/>
                </a:lnTo>
                <a:close/>
                <a:moveTo>
                  <a:pt x="3187061" y="1080817"/>
                </a:moveTo>
                <a:lnTo>
                  <a:pt x="3183234" y="1092317"/>
                </a:lnTo>
                <a:lnTo>
                  <a:pt x="3170555" y="1087432"/>
                </a:lnTo>
                <a:lnTo>
                  <a:pt x="3187060" y="1080819"/>
                </a:lnTo>
                <a:close/>
                <a:moveTo>
                  <a:pt x="3141148" y="1061655"/>
                </a:moveTo>
                <a:cubicBezTo>
                  <a:pt x="3141148" y="1069321"/>
                  <a:pt x="3144018" y="1076028"/>
                  <a:pt x="3148800" y="1080819"/>
                </a:cubicBezTo>
                <a:lnTo>
                  <a:pt x="3164104" y="1086951"/>
                </a:lnTo>
                <a:lnTo>
                  <a:pt x="3147525" y="1093595"/>
                </a:lnTo>
                <a:lnTo>
                  <a:pt x="3140000" y="1112439"/>
                </a:lnTo>
                <a:lnTo>
                  <a:pt x="3133496" y="1096150"/>
                </a:lnTo>
                <a:cubicBezTo>
                  <a:pt x="3128714" y="1091359"/>
                  <a:pt x="3122018" y="1088484"/>
                  <a:pt x="3114366" y="1088484"/>
                </a:cubicBezTo>
                <a:cubicBezTo>
                  <a:pt x="3129670" y="1088484"/>
                  <a:pt x="3141148" y="1076986"/>
                  <a:pt x="3141148" y="1061655"/>
                </a:cubicBezTo>
                <a:close/>
                <a:moveTo>
                  <a:pt x="3193564" y="1058781"/>
                </a:moveTo>
                <a:lnTo>
                  <a:pt x="3194712" y="1061655"/>
                </a:lnTo>
                <a:lnTo>
                  <a:pt x="3187061" y="1080817"/>
                </a:lnTo>
                <a:lnTo>
                  <a:pt x="3193437" y="1061655"/>
                </a:lnTo>
                <a:cubicBezTo>
                  <a:pt x="3193437" y="1060378"/>
                  <a:pt x="3193437" y="1059100"/>
                  <a:pt x="3193437" y="1059100"/>
                </a:cubicBezTo>
                <a:close/>
                <a:moveTo>
                  <a:pt x="2843995" y="1052713"/>
                </a:moveTo>
                <a:cubicBezTo>
                  <a:pt x="2838894" y="1052713"/>
                  <a:pt x="2835068" y="1056545"/>
                  <a:pt x="2835068" y="1061655"/>
                </a:cubicBezTo>
                <a:cubicBezTo>
                  <a:pt x="2835068" y="1065488"/>
                  <a:pt x="2838894" y="1070598"/>
                  <a:pt x="2843995" y="1070598"/>
                </a:cubicBezTo>
                <a:cubicBezTo>
                  <a:pt x="2849096" y="1070598"/>
                  <a:pt x="2852922" y="1066766"/>
                  <a:pt x="2852922" y="1061655"/>
                </a:cubicBezTo>
                <a:cubicBezTo>
                  <a:pt x="2852922" y="1056545"/>
                  <a:pt x="2849096" y="1052713"/>
                  <a:pt x="2843995" y="1052713"/>
                </a:cubicBezTo>
                <a:close/>
                <a:moveTo>
                  <a:pt x="2897559" y="1043770"/>
                </a:moveTo>
                <a:cubicBezTo>
                  <a:pt x="2887356" y="1043770"/>
                  <a:pt x="2879704" y="1051435"/>
                  <a:pt x="2879704" y="1061655"/>
                </a:cubicBezTo>
                <a:cubicBezTo>
                  <a:pt x="2879704" y="1071876"/>
                  <a:pt x="2887356" y="1079541"/>
                  <a:pt x="2897559" y="1079541"/>
                </a:cubicBezTo>
                <a:cubicBezTo>
                  <a:pt x="2907762" y="1079541"/>
                  <a:pt x="2915414" y="1071876"/>
                  <a:pt x="2915414" y="1061655"/>
                </a:cubicBezTo>
                <a:cubicBezTo>
                  <a:pt x="2915414" y="1051435"/>
                  <a:pt x="2907762" y="1043770"/>
                  <a:pt x="2897559" y="1043770"/>
                </a:cubicBezTo>
                <a:close/>
                <a:moveTo>
                  <a:pt x="3059526" y="1036104"/>
                </a:moveTo>
                <a:cubicBezTo>
                  <a:pt x="3045498" y="1036104"/>
                  <a:pt x="3035295" y="1047602"/>
                  <a:pt x="3034020" y="1061655"/>
                </a:cubicBezTo>
                <a:cubicBezTo>
                  <a:pt x="3034020" y="1075709"/>
                  <a:pt x="3045498" y="1087207"/>
                  <a:pt x="3059526" y="1087207"/>
                </a:cubicBezTo>
                <a:cubicBezTo>
                  <a:pt x="3073555" y="1087207"/>
                  <a:pt x="3085033" y="1075709"/>
                  <a:pt x="3085033" y="1061655"/>
                </a:cubicBezTo>
                <a:cubicBezTo>
                  <a:pt x="3085033" y="1047602"/>
                  <a:pt x="3073555" y="1036104"/>
                  <a:pt x="3059526" y="1036104"/>
                </a:cubicBezTo>
                <a:close/>
                <a:moveTo>
                  <a:pt x="3005962" y="1036104"/>
                </a:moveTo>
                <a:cubicBezTo>
                  <a:pt x="2991934" y="1036104"/>
                  <a:pt x="2980456" y="1047602"/>
                  <a:pt x="2980456" y="1061655"/>
                </a:cubicBezTo>
                <a:cubicBezTo>
                  <a:pt x="2980456" y="1075709"/>
                  <a:pt x="2991934" y="1087207"/>
                  <a:pt x="3005962" y="1087207"/>
                </a:cubicBezTo>
                <a:cubicBezTo>
                  <a:pt x="3019991" y="1087207"/>
                  <a:pt x="3031469" y="1075709"/>
                  <a:pt x="3031469" y="1061655"/>
                </a:cubicBezTo>
                <a:cubicBezTo>
                  <a:pt x="3031469" y="1047602"/>
                  <a:pt x="3019991" y="1036104"/>
                  <a:pt x="3005962" y="1036104"/>
                </a:cubicBezTo>
                <a:close/>
                <a:moveTo>
                  <a:pt x="3192926" y="1002248"/>
                </a:moveTo>
                <a:lnTo>
                  <a:pt x="3194712" y="1006720"/>
                </a:lnTo>
                <a:lnTo>
                  <a:pt x="3193574" y="1009570"/>
                </a:lnTo>
                <a:lnTo>
                  <a:pt x="3192161" y="1004165"/>
                </a:lnTo>
                <a:close/>
                <a:moveTo>
                  <a:pt x="2790431" y="1001610"/>
                </a:moveTo>
                <a:cubicBezTo>
                  <a:pt x="2785330" y="1001610"/>
                  <a:pt x="2781504" y="1005443"/>
                  <a:pt x="2781504" y="1010553"/>
                </a:cubicBezTo>
                <a:cubicBezTo>
                  <a:pt x="2781504" y="1014386"/>
                  <a:pt x="2785330" y="1019496"/>
                  <a:pt x="2790431" y="1019496"/>
                </a:cubicBezTo>
                <a:cubicBezTo>
                  <a:pt x="2795532" y="1019496"/>
                  <a:pt x="2799358" y="1015663"/>
                  <a:pt x="2799358" y="1010553"/>
                </a:cubicBezTo>
                <a:cubicBezTo>
                  <a:pt x="2799358" y="1005443"/>
                  <a:pt x="2795532" y="1001610"/>
                  <a:pt x="2790431" y="1001610"/>
                </a:cubicBezTo>
                <a:close/>
                <a:moveTo>
                  <a:pt x="2843995" y="983724"/>
                </a:moveTo>
                <a:cubicBezTo>
                  <a:pt x="2831242" y="983724"/>
                  <a:pt x="2821039" y="993945"/>
                  <a:pt x="2821039" y="1006720"/>
                </a:cubicBezTo>
                <a:cubicBezTo>
                  <a:pt x="2821039" y="1019496"/>
                  <a:pt x="2831242" y="1029716"/>
                  <a:pt x="2843995" y="1029716"/>
                </a:cubicBezTo>
                <a:cubicBezTo>
                  <a:pt x="2856748" y="1029716"/>
                  <a:pt x="2866951" y="1019496"/>
                  <a:pt x="2866951" y="1006720"/>
                </a:cubicBezTo>
                <a:cubicBezTo>
                  <a:pt x="2866951" y="993945"/>
                  <a:pt x="2856748" y="983724"/>
                  <a:pt x="2843995" y="983724"/>
                </a:cubicBezTo>
                <a:close/>
                <a:moveTo>
                  <a:pt x="3059526" y="982447"/>
                </a:moveTo>
                <a:cubicBezTo>
                  <a:pt x="3045498" y="982447"/>
                  <a:pt x="3034020" y="993945"/>
                  <a:pt x="3034020" y="1007998"/>
                </a:cubicBezTo>
                <a:cubicBezTo>
                  <a:pt x="3034020" y="1022051"/>
                  <a:pt x="3045498" y="1033549"/>
                  <a:pt x="3059526" y="1033549"/>
                </a:cubicBezTo>
                <a:cubicBezTo>
                  <a:pt x="3073555" y="1033549"/>
                  <a:pt x="3085033" y="1022051"/>
                  <a:pt x="3085033" y="1007998"/>
                </a:cubicBezTo>
                <a:cubicBezTo>
                  <a:pt x="3085033" y="993945"/>
                  <a:pt x="3073555" y="982447"/>
                  <a:pt x="3059526" y="982447"/>
                </a:cubicBezTo>
                <a:close/>
                <a:moveTo>
                  <a:pt x="3005962" y="982447"/>
                </a:moveTo>
                <a:cubicBezTo>
                  <a:pt x="2991934" y="982447"/>
                  <a:pt x="2980456" y="993945"/>
                  <a:pt x="2980456" y="1007998"/>
                </a:cubicBezTo>
                <a:cubicBezTo>
                  <a:pt x="2980456" y="1022051"/>
                  <a:pt x="2991934" y="1033549"/>
                  <a:pt x="3005962" y="1033549"/>
                </a:cubicBezTo>
                <a:cubicBezTo>
                  <a:pt x="3019991" y="1033549"/>
                  <a:pt x="3031469" y="1022051"/>
                  <a:pt x="3031469" y="1007998"/>
                </a:cubicBezTo>
                <a:cubicBezTo>
                  <a:pt x="3031469" y="993945"/>
                  <a:pt x="3019991" y="982447"/>
                  <a:pt x="3005962" y="982447"/>
                </a:cubicBezTo>
                <a:close/>
                <a:moveTo>
                  <a:pt x="2897559" y="981169"/>
                </a:moveTo>
                <a:cubicBezTo>
                  <a:pt x="2883530" y="981169"/>
                  <a:pt x="2872052" y="992667"/>
                  <a:pt x="2872052" y="1006720"/>
                </a:cubicBezTo>
                <a:cubicBezTo>
                  <a:pt x="2872052" y="1020773"/>
                  <a:pt x="2883530" y="1032272"/>
                  <a:pt x="2897559" y="1032272"/>
                </a:cubicBezTo>
                <a:cubicBezTo>
                  <a:pt x="2911588" y="1032272"/>
                  <a:pt x="2923066" y="1020773"/>
                  <a:pt x="2923066" y="1006720"/>
                </a:cubicBezTo>
                <a:cubicBezTo>
                  <a:pt x="2923066" y="992667"/>
                  <a:pt x="2911588" y="981169"/>
                  <a:pt x="2897559" y="981169"/>
                </a:cubicBezTo>
                <a:close/>
                <a:moveTo>
                  <a:pt x="3218943" y="977336"/>
                </a:moveTo>
                <a:lnTo>
                  <a:pt x="3225744" y="978188"/>
                </a:lnTo>
                <a:lnTo>
                  <a:pt x="3221494" y="979891"/>
                </a:lnTo>
                <a:lnTo>
                  <a:pt x="3217030" y="978103"/>
                </a:lnTo>
                <a:close/>
                <a:moveTo>
                  <a:pt x="3378605" y="976059"/>
                </a:moveTo>
                <a:lnTo>
                  <a:pt x="3390869" y="976059"/>
                </a:lnTo>
                <a:lnTo>
                  <a:pt x="3384737" y="978614"/>
                </a:lnTo>
                <a:close/>
                <a:moveTo>
                  <a:pt x="3323765" y="976059"/>
                </a:moveTo>
                <a:lnTo>
                  <a:pt x="3336029" y="976059"/>
                </a:lnTo>
                <a:lnTo>
                  <a:pt x="3329897" y="978614"/>
                </a:lnTo>
                <a:close/>
                <a:moveTo>
                  <a:pt x="3270201" y="976059"/>
                </a:moveTo>
                <a:lnTo>
                  <a:pt x="3282465" y="976059"/>
                </a:lnTo>
                <a:lnTo>
                  <a:pt x="3276333" y="978614"/>
                </a:lnTo>
                <a:close/>
                <a:moveTo>
                  <a:pt x="3194712" y="953063"/>
                </a:moveTo>
                <a:cubicBezTo>
                  <a:pt x="3194712" y="960728"/>
                  <a:pt x="3197582" y="967435"/>
                  <a:pt x="3202364" y="972226"/>
                </a:cubicBezTo>
                <a:lnTo>
                  <a:pt x="3217030" y="978103"/>
                </a:lnTo>
                <a:lnTo>
                  <a:pt x="3199813" y="985002"/>
                </a:lnTo>
                <a:lnTo>
                  <a:pt x="3192926" y="1002248"/>
                </a:lnTo>
                <a:lnTo>
                  <a:pt x="3187060" y="987557"/>
                </a:lnTo>
                <a:cubicBezTo>
                  <a:pt x="3182278" y="982766"/>
                  <a:pt x="3175582" y="979891"/>
                  <a:pt x="3167930" y="979891"/>
                </a:cubicBezTo>
                <a:cubicBezTo>
                  <a:pt x="3183234" y="979891"/>
                  <a:pt x="3194712" y="968393"/>
                  <a:pt x="3194712" y="953063"/>
                </a:cubicBezTo>
                <a:close/>
                <a:moveTo>
                  <a:pt x="3141148" y="953063"/>
                </a:moveTo>
                <a:cubicBezTo>
                  <a:pt x="3141148" y="968393"/>
                  <a:pt x="3152626" y="979891"/>
                  <a:pt x="3167930" y="979891"/>
                </a:cubicBezTo>
                <a:cubicBezTo>
                  <a:pt x="3152626" y="979891"/>
                  <a:pt x="3141148" y="991389"/>
                  <a:pt x="3141148" y="1006720"/>
                </a:cubicBezTo>
                <a:cubicBezTo>
                  <a:pt x="3141148" y="991389"/>
                  <a:pt x="3129670" y="979891"/>
                  <a:pt x="3114366" y="979891"/>
                </a:cubicBezTo>
                <a:cubicBezTo>
                  <a:pt x="3129670" y="979891"/>
                  <a:pt x="3141148" y="968393"/>
                  <a:pt x="3141148" y="953063"/>
                </a:cubicBezTo>
                <a:close/>
                <a:moveTo>
                  <a:pt x="3600268" y="936454"/>
                </a:moveTo>
                <a:cubicBezTo>
                  <a:pt x="3591341" y="936454"/>
                  <a:pt x="3583689" y="944120"/>
                  <a:pt x="3583689" y="953063"/>
                </a:cubicBezTo>
                <a:cubicBezTo>
                  <a:pt x="3583689" y="962006"/>
                  <a:pt x="3591341" y="969671"/>
                  <a:pt x="3600268" y="969671"/>
                </a:cubicBezTo>
                <a:cubicBezTo>
                  <a:pt x="3609196" y="969671"/>
                  <a:pt x="3616848" y="962006"/>
                  <a:pt x="3616848" y="953063"/>
                </a:cubicBezTo>
                <a:cubicBezTo>
                  <a:pt x="3616848" y="944120"/>
                  <a:pt x="3609196" y="936454"/>
                  <a:pt x="3600268" y="936454"/>
                </a:cubicBezTo>
                <a:close/>
                <a:moveTo>
                  <a:pt x="3546704" y="933899"/>
                </a:moveTo>
                <a:cubicBezTo>
                  <a:pt x="3536501" y="933899"/>
                  <a:pt x="3527574" y="942842"/>
                  <a:pt x="3527574" y="953063"/>
                </a:cubicBezTo>
                <a:cubicBezTo>
                  <a:pt x="3527574" y="963283"/>
                  <a:pt x="3536501" y="972226"/>
                  <a:pt x="3546704" y="972226"/>
                </a:cubicBezTo>
                <a:cubicBezTo>
                  <a:pt x="3556907" y="972226"/>
                  <a:pt x="3565834" y="963283"/>
                  <a:pt x="3565834" y="953063"/>
                </a:cubicBezTo>
                <a:cubicBezTo>
                  <a:pt x="3565834" y="942842"/>
                  <a:pt x="3556907" y="933899"/>
                  <a:pt x="3546704" y="933899"/>
                </a:cubicBezTo>
                <a:close/>
                <a:moveTo>
                  <a:pt x="2735592" y="933899"/>
                </a:moveTo>
                <a:cubicBezTo>
                  <a:pt x="2725389" y="933899"/>
                  <a:pt x="2716462" y="942842"/>
                  <a:pt x="2716462" y="953063"/>
                </a:cubicBezTo>
                <a:cubicBezTo>
                  <a:pt x="2716462" y="963283"/>
                  <a:pt x="2725389" y="972226"/>
                  <a:pt x="2735592" y="972226"/>
                </a:cubicBezTo>
                <a:cubicBezTo>
                  <a:pt x="2745794" y="972226"/>
                  <a:pt x="2754722" y="963283"/>
                  <a:pt x="2754722" y="953063"/>
                </a:cubicBezTo>
                <a:cubicBezTo>
                  <a:pt x="2754722" y="942842"/>
                  <a:pt x="2745794" y="933899"/>
                  <a:pt x="2735592" y="933899"/>
                </a:cubicBezTo>
                <a:close/>
                <a:moveTo>
                  <a:pt x="3491865" y="932622"/>
                </a:moveTo>
                <a:cubicBezTo>
                  <a:pt x="3480387" y="932622"/>
                  <a:pt x="3471459" y="941564"/>
                  <a:pt x="3471459" y="953063"/>
                </a:cubicBezTo>
                <a:cubicBezTo>
                  <a:pt x="3471459" y="964561"/>
                  <a:pt x="3480387" y="973504"/>
                  <a:pt x="3491865" y="973504"/>
                </a:cubicBezTo>
                <a:cubicBezTo>
                  <a:pt x="3503343" y="973504"/>
                  <a:pt x="3512270" y="964561"/>
                  <a:pt x="3512270" y="953063"/>
                </a:cubicBezTo>
                <a:cubicBezTo>
                  <a:pt x="3512270" y="941564"/>
                  <a:pt x="3503343" y="932622"/>
                  <a:pt x="3491865" y="932622"/>
                </a:cubicBezTo>
                <a:close/>
                <a:moveTo>
                  <a:pt x="2789156" y="932622"/>
                </a:moveTo>
                <a:cubicBezTo>
                  <a:pt x="2777678" y="932622"/>
                  <a:pt x="2768750" y="941564"/>
                  <a:pt x="2768750" y="953063"/>
                </a:cubicBezTo>
                <a:cubicBezTo>
                  <a:pt x="2768750" y="964561"/>
                  <a:pt x="2777678" y="973504"/>
                  <a:pt x="2789156" y="973504"/>
                </a:cubicBezTo>
                <a:cubicBezTo>
                  <a:pt x="2800634" y="973504"/>
                  <a:pt x="2810836" y="964561"/>
                  <a:pt x="2809561" y="953063"/>
                </a:cubicBezTo>
                <a:cubicBezTo>
                  <a:pt x="2809561" y="941564"/>
                  <a:pt x="2800634" y="932622"/>
                  <a:pt x="2789156" y="932622"/>
                </a:cubicBezTo>
                <a:close/>
                <a:moveTo>
                  <a:pt x="2843995" y="930066"/>
                </a:moveTo>
                <a:cubicBezTo>
                  <a:pt x="2831242" y="930066"/>
                  <a:pt x="2821039" y="940287"/>
                  <a:pt x="2821039" y="953063"/>
                </a:cubicBezTo>
                <a:cubicBezTo>
                  <a:pt x="2821039" y="965838"/>
                  <a:pt x="2831242" y="976059"/>
                  <a:pt x="2843995" y="976059"/>
                </a:cubicBezTo>
                <a:cubicBezTo>
                  <a:pt x="2856748" y="976059"/>
                  <a:pt x="2866951" y="965838"/>
                  <a:pt x="2866951" y="953063"/>
                </a:cubicBezTo>
                <a:cubicBezTo>
                  <a:pt x="2866951" y="940287"/>
                  <a:pt x="2856748" y="930066"/>
                  <a:pt x="2843995" y="930066"/>
                </a:cubicBezTo>
                <a:close/>
                <a:moveTo>
                  <a:pt x="3059526" y="927511"/>
                </a:moveTo>
                <a:cubicBezTo>
                  <a:pt x="3045498" y="927511"/>
                  <a:pt x="3035295" y="939009"/>
                  <a:pt x="3034020" y="953063"/>
                </a:cubicBezTo>
                <a:cubicBezTo>
                  <a:pt x="3034020" y="967116"/>
                  <a:pt x="3045498" y="978614"/>
                  <a:pt x="3059526" y="978614"/>
                </a:cubicBezTo>
                <a:cubicBezTo>
                  <a:pt x="3073555" y="978614"/>
                  <a:pt x="3085033" y="967116"/>
                  <a:pt x="3085033" y="953063"/>
                </a:cubicBezTo>
                <a:cubicBezTo>
                  <a:pt x="3085033" y="939009"/>
                  <a:pt x="3073555" y="927511"/>
                  <a:pt x="3059526" y="927511"/>
                </a:cubicBezTo>
                <a:close/>
                <a:moveTo>
                  <a:pt x="3005962" y="927511"/>
                </a:moveTo>
                <a:cubicBezTo>
                  <a:pt x="2991934" y="927511"/>
                  <a:pt x="2980456" y="939009"/>
                  <a:pt x="2980456" y="953063"/>
                </a:cubicBezTo>
                <a:cubicBezTo>
                  <a:pt x="2980456" y="967116"/>
                  <a:pt x="2991934" y="978614"/>
                  <a:pt x="3005962" y="978614"/>
                </a:cubicBezTo>
                <a:cubicBezTo>
                  <a:pt x="3019991" y="978614"/>
                  <a:pt x="3031469" y="967116"/>
                  <a:pt x="3031469" y="953063"/>
                </a:cubicBezTo>
                <a:cubicBezTo>
                  <a:pt x="3031469" y="939009"/>
                  <a:pt x="3019991" y="927511"/>
                  <a:pt x="3005962" y="927511"/>
                </a:cubicBezTo>
                <a:close/>
                <a:moveTo>
                  <a:pt x="2897559" y="927511"/>
                </a:moveTo>
                <a:cubicBezTo>
                  <a:pt x="2883530" y="927511"/>
                  <a:pt x="2872052" y="939009"/>
                  <a:pt x="2872052" y="953063"/>
                </a:cubicBezTo>
                <a:cubicBezTo>
                  <a:pt x="2872052" y="967116"/>
                  <a:pt x="2883530" y="978614"/>
                  <a:pt x="2897559" y="978614"/>
                </a:cubicBezTo>
                <a:cubicBezTo>
                  <a:pt x="2911588" y="978614"/>
                  <a:pt x="2923066" y="967116"/>
                  <a:pt x="2923066" y="953063"/>
                </a:cubicBezTo>
                <a:cubicBezTo>
                  <a:pt x="2923066" y="939009"/>
                  <a:pt x="2911588" y="927511"/>
                  <a:pt x="2897559" y="927511"/>
                </a:cubicBezTo>
                <a:close/>
                <a:moveTo>
                  <a:pt x="3194712" y="899405"/>
                </a:moveTo>
                <a:cubicBezTo>
                  <a:pt x="3194712" y="914736"/>
                  <a:pt x="3206190" y="926234"/>
                  <a:pt x="3221494" y="926234"/>
                </a:cubicBezTo>
                <a:cubicBezTo>
                  <a:pt x="3207465" y="926234"/>
                  <a:pt x="3194712" y="937732"/>
                  <a:pt x="3194712" y="953063"/>
                </a:cubicBezTo>
                <a:cubicBezTo>
                  <a:pt x="3194712" y="937732"/>
                  <a:pt x="3183234" y="926234"/>
                  <a:pt x="3167930" y="926234"/>
                </a:cubicBezTo>
                <a:cubicBezTo>
                  <a:pt x="3183234" y="926234"/>
                  <a:pt x="3194712" y="914736"/>
                  <a:pt x="3194712" y="899405"/>
                </a:cubicBezTo>
                <a:close/>
                <a:moveTo>
                  <a:pt x="3141148" y="899405"/>
                </a:moveTo>
                <a:cubicBezTo>
                  <a:pt x="3141148" y="914736"/>
                  <a:pt x="3152626" y="926234"/>
                  <a:pt x="3167930" y="926234"/>
                </a:cubicBezTo>
                <a:cubicBezTo>
                  <a:pt x="3152626" y="926234"/>
                  <a:pt x="3141148" y="937732"/>
                  <a:pt x="3141148" y="953063"/>
                </a:cubicBezTo>
                <a:cubicBezTo>
                  <a:pt x="3141148" y="937732"/>
                  <a:pt x="3129670" y="926234"/>
                  <a:pt x="3114366" y="926234"/>
                </a:cubicBezTo>
                <a:cubicBezTo>
                  <a:pt x="3129670" y="926234"/>
                  <a:pt x="3141148" y="914736"/>
                  <a:pt x="3141148" y="899405"/>
                </a:cubicBezTo>
                <a:close/>
                <a:moveTo>
                  <a:pt x="3708671" y="887907"/>
                </a:moveTo>
                <a:cubicBezTo>
                  <a:pt x="3702295" y="887907"/>
                  <a:pt x="3697193" y="893017"/>
                  <a:pt x="3697193" y="899405"/>
                </a:cubicBezTo>
                <a:cubicBezTo>
                  <a:pt x="3697193" y="905793"/>
                  <a:pt x="3702295" y="910903"/>
                  <a:pt x="3708671" y="910903"/>
                </a:cubicBezTo>
                <a:cubicBezTo>
                  <a:pt x="3715048" y="910903"/>
                  <a:pt x="3720149" y="905793"/>
                  <a:pt x="3720149" y="899405"/>
                </a:cubicBezTo>
                <a:cubicBezTo>
                  <a:pt x="3720149" y="893017"/>
                  <a:pt x="3715048" y="887907"/>
                  <a:pt x="3708671" y="887907"/>
                </a:cubicBezTo>
                <a:close/>
                <a:moveTo>
                  <a:pt x="3655108" y="885352"/>
                </a:moveTo>
                <a:cubicBezTo>
                  <a:pt x="3647456" y="885352"/>
                  <a:pt x="3641079" y="891740"/>
                  <a:pt x="3641079" y="899405"/>
                </a:cubicBezTo>
                <a:cubicBezTo>
                  <a:pt x="3641079" y="907070"/>
                  <a:pt x="3647456" y="913458"/>
                  <a:pt x="3655108" y="913458"/>
                </a:cubicBezTo>
                <a:cubicBezTo>
                  <a:pt x="3662759" y="913458"/>
                  <a:pt x="3669136" y="907070"/>
                  <a:pt x="3669136" y="899405"/>
                </a:cubicBezTo>
                <a:cubicBezTo>
                  <a:pt x="3669136" y="891740"/>
                  <a:pt x="3662759" y="885352"/>
                  <a:pt x="3655108" y="885352"/>
                </a:cubicBezTo>
                <a:close/>
                <a:moveTo>
                  <a:pt x="2627188" y="884074"/>
                </a:moveTo>
                <a:cubicBezTo>
                  <a:pt x="2619536" y="884074"/>
                  <a:pt x="2613160" y="890462"/>
                  <a:pt x="2613160" y="898127"/>
                </a:cubicBezTo>
                <a:cubicBezTo>
                  <a:pt x="2613160" y="905793"/>
                  <a:pt x="2619536" y="912181"/>
                  <a:pt x="2627188" y="912181"/>
                </a:cubicBezTo>
                <a:cubicBezTo>
                  <a:pt x="2634840" y="912181"/>
                  <a:pt x="2641217" y="905793"/>
                  <a:pt x="2641217" y="898127"/>
                </a:cubicBezTo>
                <a:cubicBezTo>
                  <a:pt x="2641217" y="890462"/>
                  <a:pt x="2634840" y="884074"/>
                  <a:pt x="2627188" y="884074"/>
                </a:cubicBezTo>
                <a:close/>
                <a:moveTo>
                  <a:pt x="3600268" y="882797"/>
                </a:moveTo>
                <a:cubicBezTo>
                  <a:pt x="3591341" y="882797"/>
                  <a:pt x="3584964" y="890462"/>
                  <a:pt x="3583689" y="899405"/>
                </a:cubicBezTo>
                <a:cubicBezTo>
                  <a:pt x="3583689" y="908348"/>
                  <a:pt x="3591341" y="916013"/>
                  <a:pt x="3600268" y="916013"/>
                </a:cubicBezTo>
                <a:cubicBezTo>
                  <a:pt x="3609196" y="916013"/>
                  <a:pt x="3616848" y="908348"/>
                  <a:pt x="3616848" y="899405"/>
                </a:cubicBezTo>
                <a:cubicBezTo>
                  <a:pt x="3616848" y="890462"/>
                  <a:pt x="3609196" y="882797"/>
                  <a:pt x="3600268" y="882797"/>
                </a:cubicBezTo>
                <a:close/>
                <a:moveTo>
                  <a:pt x="2682028" y="881519"/>
                </a:moveTo>
                <a:cubicBezTo>
                  <a:pt x="2673100" y="881519"/>
                  <a:pt x="2665448" y="889184"/>
                  <a:pt x="2665448" y="898127"/>
                </a:cubicBezTo>
                <a:cubicBezTo>
                  <a:pt x="2665448" y="907070"/>
                  <a:pt x="2673100" y="914736"/>
                  <a:pt x="2682028" y="914736"/>
                </a:cubicBezTo>
                <a:cubicBezTo>
                  <a:pt x="2690955" y="914736"/>
                  <a:pt x="2697332" y="908348"/>
                  <a:pt x="2698607" y="898127"/>
                </a:cubicBezTo>
                <a:cubicBezTo>
                  <a:pt x="2698607" y="889184"/>
                  <a:pt x="2690955" y="881519"/>
                  <a:pt x="2682028" y="881519"/>
                </a:cubicBezTo>
                <a:close/>
                <a:moveTo>
                  <a:pt x="3546704" y="880241"/>
                </a:moveTo>
                <a:cubicBezTo>
                  <a:pt x="3536501" y="880241"/>
                  <a:pt x="3528849" y="887907"/>
                  <a:pt x="3528849" y="898127"/>
                </a:cubicBezTo>
                <a:cubicBezTo>
                  <a:pt x="3528849" y="908348"/>
                  <a:pt x="3536501" y="916013"/>
                  <a:pt x="3546704" y="916013"/>
                </a:cubicBezTo>
                <a:cubicBezTo>
                  <a:pt x="3556907" y="916013"/>
                  <a:pt x="3564559" y="908348"/>
                  <a:pt x="3564559" y="898127"/>
                </a:cubicBezTo>
                <a:cubicBezTo>
                  <a:pt x="3564559" y="887907"/>
                  <a:pt x="3556907" y="880241"/>
                  <a:pt x="3546704" y="880241"/>
                </a:cubicBezTo>
                <a:close/>
                <a:moveTo>
                  <a:pt x="2735592" y="880241"/>
                </a:moveTo>
                <a:cubicBezTo>
                  <a:pt x="2725389" y="880241"/>
                  <a:pt x="2717737" y="887907"/>
                  <a:pt x="2717737" y="898127"/>
                </a:cubicBezTo>
                <a:cubicBezTo>
                  <a:pt x="2717737" y="908348"/>
                  <a:pt x="2725389" y="916013"/>
                  <a:pt x="2735592" y="916013"/>
                </a:cubicBezTo>
                <a:cubicBezTo>
                  <a:pt x="2745794" y="916013"/>
                  <a:pt x="2753446" y="908348"/>
                  <a:pt x="2753446" y="898127"/>
                </a:cubicBezTo>
                <a:cubicBezTo>
                  <a:pt x="2753446" y="887907"/>
                  <a:pt x="2745794" y="880241"/>
                  <a:pt x="2735592" y="880241"/>
                </a:cubicBezTo>
                <a:close/>
                <a:moveTo>
                  <a:pt x="3491865" y="878964"/>
                </a:moveTo>
                <a:cubicBezTo>
                  <a:pt x="3481662" y="878964"/>
                  <a:pt x="3471459" y="887907"/>
                  <a:pt x="3471459" y="899405"/>
                </a:cubicBezTo>
                <a:cubicBezTo>
                  <a:pt x="3471459" y="910903"/>
                  <a:pt x="3480387" y="919846"/>
                  <a:pt x="3491865" y="919846"/>
                </a:cubicBezTo>
                <a:cubicBezTo>
                  <a:pt x="3503343" y="919846"/>
                  <a:pt x="3512270" y="910903"/>
                  <a:pt x="3512270" y="899405"/>
                </a:cubicBezTo>
                <a:cubicBezTo>
                  <a:pt x="3512270" y="887907"/>
                  <a:pt x="3503343" y="878964"/>
                  <a:pt x="3491865" y="878964"/>
                </a:cubicBezTo>
                <a:close/>
                <a:moveTo>
                  <a:pt x="2789156" y="878964"/>
                </a:moveTo>
                <a:cubicBezTo>
                  <a:pt x="2778953" y="878964"/>
                  <a:pt x="2768750" y="887907"/>
                  <a:pt x="2768750" y="899405"/>
                </a:cubicBezTo>
                <a:cubicBezTo>
                  <a:pt x="2768750" y="910903"/>
                  <a:pt x="2777678" y="919846"/>
                  <a:pt x="2789156" y="919846"/>
                </a:cubicBezTo>
                <a:cubicBezTo>
                  <a:pt x="2800634" y="919846"/>
                  <a:pt x="2809561" y="910903"/>
                  <a:pt x="2809561" y="899405"/>
                </a:cubicBezTo>
                <a:cubicBezTo>
                  <a:pt x="2809561" y="887907"/>
                  <a:pt x="2800634" y="878964"/>
                  <a:pt x="2789156" y="878964"/>
                </a:cubicBezTo>
                <a:close/>
                <a:moveTo>
                  <a:pt x="3438301" y="876409"/>
                </a:moveTo>
                <a:cubicBezTo>
                  <a:pt x="3425547" y="876409"/>
                  <a:pt x="3415345" y="886629"/>
                  <a:pt x="3415345" y="899405"/>
                </a:cubicBezTo>
                <a:cubicBezTo>
                  <a:pt x="3415345" y="912181"/>
                  <a:pt x="3425547" y="922401"/>
                  <a:pt x="3438301" y="922401"/>
                </a:cubicBezTo>
                <a:cubicBezTo>
                  <a:pt x="3451054" y="922401"/>
                  <a:pt x="3461257" y="912181"/>
                  <a:pt x="3461257" y="899405"/>
                </a:cubicBezTo>
                <a:cubicBezTo>
                  <a:pt x="3461257" y="886629"/>
                  <a:pt x="3451054" y="876409"/>
                  <a:pt x="3438301" y="876409"/>
                </a:cubicBezTo>
                <a:close/>
                <a:moveTo>
                  <a:pt x="2843995" y="876409"/>
                </a:moveTo>
                <a:cubicBezTo>
                  <a:pt x="2831242" y="876409"/>
                  <a:pt x="2821039" y="886629"/>
                  <a:pt x="2821039" y="899405"/>
                </a:cubicBezTo>
                <a:cubicBezTo>
                  <a:pt x="2821039" y="912181"/>
                  <a:pt x="2831242" y="922401"/>
                  <a:pt x="2843995" y="922401"/>
                </a:cubicBezTo>
                <a:cubicBezTo>
                  <a:pt x="2856748" y="922401"/>
                  <a:pt x="2866951" y="912181"/>
                  <a:pt x="2866951" y="899405"/>
                </a:cubicBezTo>
                <a:cubicBezTo>
                  <a:pt x="2866951" y="886629"/>
                  <a:pt x="2856748" y="876409"/>
                  <a:pt x="2843995" y="876409"/>
                </a:cubicBezTo>
                <a:close/>
                <a:moveTo>
                  <a:pt x="3384737" y="873854"/>
                </a:moveTo>
                <a:cubicBezTo>
                  <a:pt x="3370708" y="873854"/>
                  <a:pt x="3360505" y="885352"/>
                  <a:pt x="3360505" y="898127"/>
                </a:cubicBezTo>
                <a:cubicBezTo>
                  <a:pt x="3360505" y="910903"/>
                  <a:pt x="3371983" y="922401"/>
                  <a:pt x="3384737" y="922401"/>
                </a:cubicBezTo>
                <a:cubicBezTo>
                  <a:pt x="3397490" y="922401"/>
                  <a:pt x="3408968" y="910903"/>
                  <a:pt x="3408968" y="898127"/>
                </a:cubicBezTo>
                <a:cubicBezTo>
                  <a:pt x="3408968" y="885352"/>
                  <a:pt x="3398765" y="873854"/>
                  <a:pt x="3384737" y="873854"/>
                </a:cubicBezTo>
                <a:close/>
                <a:moveTo>
                  <a:pt x="3329897" y="873854"/>
                </a:moveTo>
                <a:cubicBezTo>
                  <a:pt x="3315869" y="873854"/>
                  <a:pt x="3305666" y="885352"/>
                  <a:pt x="3304391" y="899405"/>
                </a:cubicBezTo>
                <a:cubicBezTo>
                  <a:pt x="3304391" y="913458"/>
                  <a:pt x="3315869" y="924956"/>
                  <a:pt x="3329897" y="924956"/>
                </a:cubicBezTo>
                <a:cubicBezTo>
                  <a:pt x="3343926" y="924956"/>
                  <a:pt x="3355404" y="913458"/>
                  <a:pt x="3355404" y="899405"/>
                </a:cubicBezTo>
                <a:cubicBezTo>
                  <a:pt x="3355404" y="885352"/>
                  <a:pt x="3343926" y="873854"/>
                  <a:pt x="3329897" y="873854"/>
                </a:cubicBezTo>
                <a:close/>
                <a:moveTo>
                  <a:pt x="3059526" y="873854"/>
                </a:moveTo>
                <a:cubicBezTo>
                  <a:pt x="3045498" y="873854"/>
                  <a:pt x="3035295" y="885352"/>
                  <a:pt x="3034020" y="899405"/>
                </a:cubicBezTo>
                <a:cubicBezTo>
                  <a:pt x="3034020" y="913458"/>
                  <a:pt x="3045498" y="924956"/>
                  <a:pt x="3059526" y="924956"/>
                </a:cubicBezTo>
                <a:cubicBezTo>
                  <a:pt x="3073555" y="924956"/>
                  <a:pt x="3085033" y="913458"/>
                  <a:pt x="3085033" y="899405"/>
                </a:cubicBezTo>
                <a:cubicBezTo>
                  <a:pt x="3085033" y="885352"/>
                  <a:pt x="3073555" y="873854"/>
                  <a:pt x="3059526" y="873854"/>
                </a:cubicBezTo>
                <a:close/>
                <a:moveTo>
                  <a:pt x="3005962" y="873854"/>
                </a:moveTo>
                <a:cubicBezTo>
                  <a:pt x="2991934" y="873854"/>
                  <a:pt x="2980456" y="885352"/>
                  <a:pt x="2980456" y="899405"/>
                </a:cubicBezTo>
                <a:cubicBezTo>
                  <a:pt x="2980456" y="913458"/>
                  <a:pt x="2991934" y="924956"/>
                  <a:pt x="3005962" y="924956"/>
                </a:cubicBezTo>
                <a:cubicBezTo>
                  <a:pt x="3019991" y="924956"/>
                  <a:pt x="3031469" y="913458"/>
                  <a:pt x="3031469" y="899405"/>
                </a:cubicBezTo>
                <a:cubicBezTo>
                  <a:pt x="3031469" y="885352"/>
                  <a:pt x="3019991" y="873854"/>
                  <a:pt x="3005962" y="873854"/>
                </a:cubicBezTo>
                <a:close/>
                <a:moveTo>
                  <a:pt x="2897559" y="873854"/>
                </a:moveTo>
                <a:cubicBezTo>
                  <a:pt x="2884806" y="873854"/>
                  <a:pt x="2873328" y="885352"/>
                  <a:pt x="2873328" y="898127"/>
                </a:cubicBezTo>
                <a:cubicBezTo>
                  <a:pt x="2873328" y="910903"/>
                  <a:pt x="2884806" y="922401"/>
                  <a:pt x="2897559" y="922401"/>
                </a:cubicBezTo>
                <a:cubicBezTo>
                  <a:pt x="2910312" y="922401"/>
                  <a:pt x="2921790" y="910903"/>
                  <a:pt x="2921790" y="898127"/>
                </a:cubicBezTo>
                <a:cubicBezTo>
                  <a:pt x="2921790" y="885352"/>
                  <a:pt x="2911588" y="873854"/>
                  <a:pt x="2897559" y="873854"/>
                </a:cubicBezTo>
                <a:close/>
                <a:moveTo>
                  <a:pt x="3276333" y="872576"/>
                </a:moveTo>
                <a:cubicBezTo>
                  <a:pt x="3262304" y="872576"/>
                  <a:pt x="3250827" y="884074"/>
                  <a:pt x="3250827" y="898127"/>
                </a:cubicBezTo>
                <a:cubicBezTo>
                  <a:pt x="3250827" y="912181"/>
                  <a:pt x="3262304" y="923679"/>
                  <a:pt x="3276333" y="923679"/>
                </a:cubicBezTo>
                <a:cubicBezTo>
                  <a:pt x="3290362" y="923679"/>
                  <a:pt x="3301840" y="912181"/>
                  <a:pt x="3301840" y="898127"/>
                </a:cubicBezTo>
                <a:cubicBezTo>
                  <a:pt x="3301840" y="884074"/>
                  <a:pt x="3290362" y="872576"/>
                  <a:pt x="3276333" y="872576"/>
                </a:cubicBezTo>
                <a:close/>
                <a:moveTo>
                  <a:pt x="3114366" y="872576"/>
                </a:moveTo>
                <a:cubicBezTo>
                  <a:pt x="3099062" y="872576"/>
                  <a:pt x="3087584" y="884074"/>
                  <a:pt x="3087584" y="899405"/>
                </a:cubicBezTo>
                <a:cubicBezTo>
                  <a:pt x="3087584" y="914736"/>
                  <a:pt x="3099062" y="926234"/>
                  <a:pt x="3114366" y="926234"/>
                </a:cubicBezTo>
                <a:cubicBezTo>
                  <a:pt x="3099062" y="926234"/>
                  <a:pt x="3087584" y="937732"/>
                  <a:pt x="3087584" y="953063"/>
                </a:cubicBezTo>
                <a:cubicBezTo>
                  <a:pt x="3087584" y="968393"/>
                  <a:pt x="3099062" y="979891"/>
                  <a:pt x="3114366" y="979891"/>
                </a:cubicBezTo>
                <a:cubicBezTo>
                  <a:pt x="3099062" y="979891"/>
                  <a:pt x="3087584" y="991389"/>
                  <a:pt x="3087584" y="1006720"/>
                </a:cubicBezTo>
                <a:cubicBezTo>
                  <a:pt x="3087584" y="1022051"/>
                  <a:pt x="3099062" y="1033549"/>
                  <a:pt x="3114366" y="1033549"/>
                </a:cubicBezTo>
                <a:cubicBezTo>
                  <a:pt x="3129670" y="1033549"/>
                  <a:pt x="3141148" y="1022051"/>
                  <a:pt x="3141148" y="1006720"/>
                </a:cubicBezTo>
                <a:cubicBezTo>
                  <a:pt x="3141148" y="1022051"/>
                  <a:pt x="3152626" y="1033549"/>
                  <a:pt x="3167930" y="1033549"/>
                </a:cubicBezTo>
                <a:cubicBezTo>
                  <a:pt x="3175582" y="1033549"/>
                  <a:pt x="3182278" y="1030675"/>
                  <a:pt x="3187060" y="1025884"/>
                </a:cubicBezTo>
                <a:lnTo>
                  <a:pt x="3193574" y="1009570"/>
                </a:lnTo>
                <a:lnTo>
                  <a:pt x="3195668" y="1017580"/>
                </a:lnTo>
                <a:cubicBezTo>
                  <a:pt x="3197900" y="1021412"/>
                  <a:pt x="3201089" y="1024606"/>
                  <a:pt x="3204914" y="1027161"/>
                </a:cubicBezTo>
                <a:lnTo>
                  <a:pt x="3201089" y="1039937"/>
                </a:lnTo>
                <a:lnTo>
                  <a:pt x="3193564" y="1058781"/>
                </a:lnTo>
                <a:lnTo>
                  <a:pt x="3187060" y="1042492"/>
                </a:lnTo>
                <a:cubicBezTo>
                  <a:pt x="3182278" y="1037702"/>
                  <a:pt x="3175582" y="1034827"/>
                  <a:pt x="3167930" y="1034827"/>
                </a:cubicBezTo>
                <a:cubicBezTo>
                  <a:pt x="3152626" y="1034827"/>
                  <a:pt x="3141148" y="1046325"/>
                  <a:pt x="3141148" y="1061655"/>
                </a:cubicBezTo>
                <a:cubicBezTo>
                  <a:pt x="3141148" y="1046325"/>
                  <a:pt x="3129670" y="1034827"/>
                  <a:pt x="3114366" y="1034827"/>
                </a:cubicBezTo>
                <a:cubicBezTo>
                  <a:pt x="3099062" y="1034827"/>
                  <a:pt x="3087584" y="1046325"/>
                  <a:pt x="3087584" y="1061655"/>
                </a:cubicBezTo>
                <a:cubicBezTo>
                  <a:pt x="3087584" y="1076986"/>
                  <a:pt x="3099062" y="1088484"/>
                  <a:pt x="3114366" y="1088484"/>
                </a:cubicBezTo>
                <a:cubicBezTo>
                  <a:pt x="3099062" y="1088484"/>
                  <a:pt x="3087584" y="1099982"/>
                  <a:pt x="3087584" y="1115313"/>
                </a:cubicBezTo>
                <a:cubicBezTo>
                  <a:pt x="3087584" y="1130644"/>
                  <a:pt x="3099062" y="1142142"/>
                  <a:pt x="3114366" y="1142142"/>
                </a:cubicBezTo>
                <a:cubicBezTo>
                  <a:pt x="3122018" y="1142142"/>
                  <a:pt x="3128714" y="1139268"/>
                  <a:pt x="3133496" y="1134477"/>
                </a:cubicBezTo>
                <a:lnTo>
                  <a:pt x="3141021" y="1115632"/>
                </a:lnTo>
                <a:lnTo>
                  <a:pt x="3147525" y="1131922"/>
                </a:lnTo>
                <a:cubicBezTo>
                  <a:pt x="3152307" y="1136713"/>
                  <a:pt x="3159002" y="1139587"/>
                  <a:pt x="3166654" y="1139587"/>
                </a:cubicBezTo>
                <a:cubicBezTo>
                  <a:pt x="3167930" y="1139587"/>
                  <a:pt x="3167930" y="1139587"/>
                  <a:pt x="3167930" y="1139587"/>
                </a:cubicBezTo>
                <a:lnTo>
                  <a:pt x="3166654" y="1142142"/>
                </a:lnTo>
                <a:cubicBezTo>
                  <a:pt x="3152626" y="1142142"/>
                  <a:pt x="3141148" y="1153640"/>
                  <a:pt x="3141148" y="1167693"/>
                </a:cubicBezTo>
                <a:cubicBezTo>
                  <a:pt x="3141148" y="1175359"/>
                  <a:pt x="3144974" y="1181746"/>
                  <a:pt x="3151350" y="1186857"/>
                </a:cubicBezTo>
                <a:lnTo>
                  <a:pt x="3134771" y="1235404"/>
                </a:lnTo>
                <a:lnTo>
                  <a:pt x="3127119" y="1258400"/>
                </a:lnTo>
                <a:cubicBezTo>
                  <a:pt x="3123293" y="1255845"/>
                  <a:pt x="3118192" y="1253290"/>
                  <a:pt x="3113090" y="1253290"/>
                </a:cubicBezTo>
                <a:cubicBezTo>
                  <a:pt x="3100337" y="1253290"/>
                  <a:pt x="3090134" y="1263511"/>
                  <a:pt x="3090134" y="1276286"/>
                </a:cubicBezTo>
                <a:cubicBezTo>
                  <a:pt x="3090134" y="1289062"/>
                  <a:pt x="3100337" y="1299282"/>
                  <a:pt x="3113090" y="1299282"/>
                </a:cubicBezTo>
                <a:lnTo>
                  <a:pt x="3065903" y="1437259"/>
                </a:lnTo>
                <a:lnTo>
                  <a:pt x="3005962" y="1611008"/>
                </a:lnTo>
                <a:cubicBezTo>
                  <a:pt x="3002136" y="1622506"/>
                  <a:pt x="3009789" y="1634004"/>
                  <a:pt x="3021266" y="1634004"/>
                </a:cubicBezTo>
                <a:lnTo>
                  <a:pt x="3806872" y="1634004"/>
                </a:lnTo>
                <a:cubicBezTo>
                  <a:pt x="3818350" y="1634004"/>
                  <a:pt x="3828553" y="1626339"/>
                  <a:pt x="3831104" y="1614841"/>
                </a:cubicBezTo>
                <a:lnTo>
                  <a:pt x="3865538" y="1438537"/>
                </a:lnTo>
                <a:lnTo>
                  <a:pt x="4067040" y="1438537"/>
                </a:lnTo>
                <a:cubicBezTo>
                  <a:pt x="4078518" y="1438537"/>
                  <a:pt x="4088721" y="1430871"/>
                  <a:pt x="4091272" y="1419373"/>
                </a:cubicBezTo>
                <a:lnTo>
                  <a:pt x="4126981" y="1237959"/>
                </a:lnTo>
                <a:lnTo>
                  <a:pt x="4396077" y="1237959"/>
                </a:lnTo>
                <a:cubicBezTo>
                  <a:pt x="4407555" y="1237959"/>
                  <a:pt x="4417757" y="1230294"/>
                  <a:pt x="4420308" y="1218796"/>
                </a:cubicBezTo>
                <a:lnTo>
                  <a:pt x="4463669" y="999055"/>
                </a:lnTo>
                <a:cubicBezTo>
                  <a:pt x="4464945" y="988834"/>
                  <a:pt x="4457293" y="978614"/>
                  <a:pt x="4444539" y="976059"/>
                </a:cubicBezTo>
                <a:lnTo>
                  <a:pt x="3438301" y="976059"/>
                </a:lnTo>
                <a:cubicBezTo>
                  <a:pt x="3451054" y="976059"/>
                  <a:pt x="3461257" y="965838"/>
                  <a:pt x="3461257" y="953063"/>
                </a:cubicBezTo>
                <a:cubicBezTo>
                  <a:pt x="3461257" y="940287"/>
                  <a:pt x="3451054" y="930066"/>
                  <a:pt x="3438301" y="930066"/>
                </a:cubicBezTo>
                <a:cubicBezTo>
                  <a:pt x="3425547" y="930066"/>
                  <a:pt x="3415345" y="940287"/>
                  <a:pt x="3415345" y="953063"/>
                </a:cubicBezTo>
                <a:cubicBezTo>
                  <a:pt x="3415345" y="965838"/>
                  <a:pt x="3425547" y="976059"/>
                  <a:pt x="3438301" y="976059"/>
                </a:cubicBezTo>
                <a:lnTo>
                  <a:pt x="3390869" y="976059"/>
                </a:lnTo>
                <a:lnTo>
                  <a:pt x="3402751" y="971109"/>
                </a:lnTo>
                <a:cubicBezTo>
                  <a:pt x="3407373" y="966477"/>
                  <a:pt x="3410243" y="960090"/>
                  <a:pt x="3410243" y="953063"/>
                </a:cubicBezTo>
                <a:cubicBezTo>
                  <a:pt x="3410243" y="939009"/>
                  <a:pt x="3398765" y="927511"/>
                  <a:pt x="3384737" y="927511"/>
                </a:cubicBezTo>
                <a:cubicBezTo>
                  <a:pt x="3370708" y="927511"/>
                  <a:pt x="3359230" y="939009"/>
                  <a:pt x="3359230" y="953063"/>
                </a:cubicBezTo>
                <a:cubicBezTo>
                  <a:pt x="3359230" y="960090"/>
                  <a:pt x="3362099" y="966477"/>
                  <a:pt x="3366723" y="971109"/>
                </a:cubicBezTo>
                <a:lnTo>
                  <a:pt x="3378605" y="976059"/>
                </a:lnTo>
                <a:lnTo>
                  <a:pt x="3336029" y="976059"/>
                </a:lnTo>
                <a:lnTo>
                  <a:pt x="3347911" y="971109"/>
                </a:lnTo>
                <a:cubicBezTo>
                  <a:pt x="3352535" y="966477"/>
                  <a:pt x="3355404" y="960090"/>
                  <a:pt x="3355404" y="953063"/>
                </a:cubicBezTo>
                <a:cubicBezTo>
                  <a:pt x="3355404" y="939009"/>
                  <a:pt x="3343926" y="927511"/>
                  <a:pt x="3329897" y="927511"/>
                </a:cubicBezTo>
                <a:cubicBezTo>
                  <a:pt x="3315869" y="927511"/>
                  <a:pt x="3305666" y="939009"/>
                  <a:pt x="3304391" y="953063"/>
                </a:cubicBezTo>
                <a:cubicBezTo>
                  <a:pt x="3304391" y="960090"/>
                  <a:pt x="3307260" y="966477"/>
                  <a:pt x="3311883" y="971109"/>
                </a:cubicBezTo>
                <a:lnTo>
                  <a:pt x="3323765" y="976059"/>
                </a:lnTo>
                <a:lnTo>
                  <a:pt x="3282465" y="976059"/>
                </a:lnTo>
                <a:lnTo>
                  <a:pt x="3294347" y="971109"/>
                </a:lnTo>
                <a:cubicBezTo>
                  <a:pt x="3298970" y="966477"/>
                  <a:pt x="3301840" y="960090"/>
                  <a:pt x="3301840" y="953063"/>
                </a:cubicBezTo>
                <a:cubicBezTo>
                  <a:pt x="3301840" y="939009"/>
                  <a:pt x="3290362" y="927511"/>
                  <a:pt x="3276333" y="927511"/>
                </a:cubicBezTo>
                <a:cubicBezTo>
                  <a:pt x="3262304" y="927511"/>
                  <a:pt x="3250827" y="939009"/>
                  <a:pt x="3250827" y="953063"/>
                </a:cubicBezTo>
                <a:cubicBezTo>
                  <a:pt x="3250827" y="960090"/>
                  <a:pt x="3253696" y="966477"/>
                  <a:pt x="3258319" y="971109"/>
                </a:cubicBezTo>
                <a:lnTo>
                  <a:pt x="3270201" y="976059"/>
                </a:lnTo>
                <a:lnTo>
                  <a:pt x="3240624" y="976059"/>
                </a:lnTo>
                <a:cubicBezTo>
                  <a:pt x="3236798" y="976059"/>
                  <a:pt x="3232972" y="977336"/>
                  <a:pt x="3229146" y="978614"/>
                </a:cubicBezTo>
                <a:lnTo>
                  <a:pt x="3225744" y="978188"/>
                </a:lnTo>
                <a:lnTo>
                  <a:pt x="3240624" y="972226"/>
                </a:lnTo>
                <a:cubicBezTo>
                  <a:pt x="3245406" y="967435"/>
                  <a:pt x="3248276" y="960728"/>
                  <a:pt x="3248276" y="953063"/>
                </a:cubicBezTo>
                <a:cubicBezTo>
                  <a:pt x="3248276" y="937732"/>
                  <a:pt x="3236798" y="926234"/>
                  <a:pt x="3221494" y="926234"/>
                </a:cubicBezTo>
                <a:cubicBezTo>
                  <a:pt x="3236798" y="926234"/>
                  <a:pt x="3248276" y="914736"/>
                  <a:pt x="3248276" y="899405"/>
                </a:cubicBezTo>
                <a:cubicBezTo>
                  <a:pt x="3248276" y="884074"/>
                  <a:pt x="3236798" y="872576"/>
                  <a:pt x="3221494" y="872576"/>
                </a:cubicBezTo>
                <a:cubicBezTo>
                  <a:pt x="3207465" y="872576"/>
                  <a:pt x="3194712" y="884074"/>
                  <a:pt x="3194712" y="899405"/>
                </a:cubicBezTo>
                <a:cubicBezTo>
                  <a:pt x="3194712" y="884074"/>
                  <a:pt x="3183234" y="872576"/>
                  <a:pt x="3167930" y="872576"/>
                </a:cubicBezTo>
                <a:cubicBezTo>
                  <a:pt x="3152626" y="872576"/>
                  <a:pt x="3141148" y="884074"/>
                  <a:pt x="3141148" y="899405"/>
                </a:cubicBezTo>
                <a:cubicBezTo>
                  <a:pt x="3141148" y="884074"/>
                  <a:pt x="3129670" y="872576"/>
                  <a:pt x="3114366" y="872576"/>
                </a:cubicBezTo>
                <a:close/>
                <a:moveTo>
                  <a:pt x="2952398" y="872576"/>
                </a:moveTo>
                <a:cubicBezTo>
                  <a:pt x="2937094" y="872576"/>
                  <a:pt x="2925616" y="884074"/>
                  <a:pt x="2925616" y="899405"/>
                </a:cubicBezTo>
                <a:cubicBezTo>
                  <a:pt x="2925616" y="914736"/>
                  <a:pt x="2938370" y="926234"/>
                  <a:pt x="2952398" y="926234"/>
                </a:cubicBezTo>
                <a:cubicBezTo>
                  <a:pt x="2937094" y="926234"/>
                  <a:pt x="2925616" y="937732"/>
                  <a:pt x="2925616" y="953063"/>
                </a:cubicBezTo>
                <a:cubicBezTo>
                  <a:pt x="2925616" y="968393"/>
                  <a:pt x="2937094" y="979891"/>
                  <a:pt x="2952398" y="979891"/>
                </a:cubicBezTo>
                <a:cubicBezTo>
                  <a:pt x="2937094" y="979891"/>
                  <a:pt x="2925616" y="991389"/>
                  <a:pt x="2925616" y="1006720"/>
                </a:cubicBezTo>
                <a:cubicBezTo>
                  <a:pt x="2925616" y="1022051"/>
                  <a:pt x="2937094" y="1033549"/>
                  <a:pt x="2952398" y="1033549"/>
                </a:cubicBezTo>
                <a:cubicBezTo>
                  <a:pt x="2937094" y="1033549"/>
                  <a:pt x="2925616" y="1046325"/>
                  <a:pt x="2925616" y="1060378"/>
                </a:cubicBezTo>
                <a:cubicBezTo>
                  <a:pt x="2925616" y="1075709"/>
                  <a:pt x="2938370" y="1087207"/>
                  <a:pt x="2952398" y="1087207"/>
                </a:cubicBezTo>
                <a:cubicBezTo>
                  <a:pt x="2966427" y="1087207"/>
                  <a:pt x="2977905" y="1075709"/>
                  <a:pt x="2979180" y="1060378"/>
                </a:cubicBezTo>
                <a:cubicBezTo>
                  <a:pt x="2979180" y="1045047"/>
                  <a:pt x="2966427" y="1033549"/>
                  <a:pt x="2952398" y="1033549"/>
                </a:cubicBezTo>
                <a:cubicBezTo>
                  <a:pt x="2966427" y="1033549"/>
                  <a:pt x="2979180" y="1022051"/>
                  <a:pt x="2979180" y="1006720"/>
                </a:cubicBezTo>
                <a:cubicBezTo>
                  <a:pt x="2979180" y="991389"/>
                  <a:pt x="2967702" y="979891"/>
                  <a:pt x="2952398" y="979891"/>
                </a:cubicBezTo>
                <a:cubicBezTo>
                  <a:pt x="2966427" y="979891"/>
                  <a:pt x="2979180" y="968393"/>
                  <a:pt x="2979180" y="953063"/>
                </a:cubicBezTo>
                <a:cubicBezTo>
                  <a:pt x="2979180" y="937732"/>
                  <a:pt x="2967702" y="926234"/>
                  <a:pt x="2952398" y="926234"/>
                </a:cubicBezTo>
                <a:cubicBezTo>
                  <a:pt x="2967702" y="926234"/>
                  <a:pt x="2979180" y="913458"/>
                  <a:pt x="2979180" y="899405"/>
                </a:cubicBezTo>
                <a:cubicBezTo>
                  <a:pt x="2979180" y="884074"/>
                  <a:pt x="2966427" y="872576"/>
                  <a:pt x="2952398" y="872576"/>
                </a:cubicBezTo>
                <a:close/>
                <a:moveTo>
                  <a:pt x="3762236" y="836804"/>
                </a:moveTo>
                <a:cubicBezTo>
                  <a:pt x="3758409" y="836804"/>
                  <a:pt x="3754584" y="840637"/>
                  <a:pt x="3754584" y="844470"/>
                </a:cubicBezTo>
                <a:cubicBezTo>
                  <a:pt x="3754584" y="848302"/>
                  <a:pt x="3758409" y="852135"/>
                  <a:pt x="3762236" y="852135"/>
                </a:cubicBezTo>
                <a:cubicBezTo>
                  <a:pt x="3766061" y="852135"/>
                  <a:pt x="3769888" y="848302"/>
                  <a:pt x="3769888" y="844470"/>
                </a:cubicBezTo>
                <a:cubicBezTo>
                  <a:pt x="3769888" y="840637"/>
                  <a:pt x="3766061" y="836804"/>
                  <a:pt x="3762236" y="836804"/>
                </a:cubicBezTo>
                <a:close/>
                <a:moveTo>
                  <a:pt x="2573624" y="835527"/>
                </a:moveTo>
                <a:cubicBezTo>
                  <a:pt x="2568523" y="835527"/>
                  <a:pt x="2563422" y="840637"/>
                  <a:pt x="2563422" y="845747"/>
                </a:cubicBezTo>
                <a:cubicBezTo>
                  <a:pt x="2563422" y="850857"/>
                  <a:pt x="2567247" y="855968"/>
                  <a:pt x="2573624" y="855968"/>
                </a:cubicBezTo>
                <a:cubicBezTo>
                  <a:pt x="2578726" y="855968"/>
                  <a:pt x="2583827" y="850857"/>
                  <a:pt x="2583827" y="845747"/>
                </a:cubicBezTo>
                <a:cubicBezTo>
                  <a:pt x="2583827" y="840637"/>
                  <a:pt x="2580001" y="835527"/>
                  <a:pt x="2573624" y="835527"/>
                </a:cubicBezTo>
                <a:close/>
                <a:moveTo>
                  <a:pt x="3708671" y="834249"/>
                </a:moveTo>
                <a:cubicBezTo>
                  <a:pt x="3702295" y="834249"/>
                  <a:pt x="3698469" y="839359"/>
                  <a:pt x="3698469" y="844470"/>
                </a:cubicBezTo>
                <a:cubicBezTo>
                  <a:pt x="3698469" y="849580"/>
                  <a:pt x="3702295" y="854690"/>
                  <a:pt x="3708671" y="854690"/>
                </a:cubicBezTo>
                <a:cubicBezTo>
                  <a:pt x="3713773" y="854690"/>
                  <a:pt x="3718874" y="849580"/>
                  <a:pt x="3718874" y="844470"/>
                </a:cubicBezTo>
                <a:cubicBezTo>
                  <a:pt x="3718874" y="839359"/>
                  <a:pt x="3715048" y="834249"/>
                  <a:pt x="3708671" y="834249"/>
                </a:cubicBezTo>
                <a:close/>
                <a:moveTo>
                  <a:pt x="3655108" y="831694"/>
                </a:moveTo>
                <a:cubicBezTo>
                  <a:pt x="3647456" y="831694"/>
                  <a:pt x="3641079" y="838082"/>
                  <a:pt x="3642354" y="844470"/>
                </a:cubicBezTo>
                <a:cubicBezTo>
                  <a:pt x="3642354" y="850857"/>
                  <a:pt x="3647456" y="857245"/>
                  <a:pt x="3655108" y="857245"/>
                </a:cubicBezTo>
                <a:cubicBezTo>
                  <a:pt x="3661484" y="857245"/>
                  <a:pt x="3667861" y="852135"/>
                  <a:pt x="3667861" y="844470"/>
                </a:cubicBezTo>
                <a:cubicBezTo>
                  <a:pt x="3667861" y="838082"/>
                  <a:pt x="3662759" y="831694"/>
                  <a:pt x="3655108" y="831694"/>
                </a:cubicBezTo>
                <a:close/>
                <a:moveTo>
                  <a:pt x="2627188" y="831694"/>
                </a:moveTo>
                <a:cubicBezTo>
                  <a:pt x="2620812" y="831694"/>
                  <a:pt x="2614435" y="838082"/>
                  <a:pt x="2614435" y="844470"/>
                </a:cubicBezTo>
                <a:cubicBezTo>
                  <a:pt x="2614435" y="850857"/>
                  <a:pt x="2619536" y="857245"/>
                  <a:pt x="2627188" y="857245"/>
                </a:cubicBezTo>
                <a:cubicBezTo>
                  <a:pt x="2633565" y="857245"/>
                  <a:pt x="2639942" y="852135"/>
                  <a:pt x="2639942" y="844470"/>
                </a:cubicBezTo>
                <a:cubicBezTo>
                  <a:pt x="2639942" y="838082"/>
                  <a:pt x="2634840" y="831694"/>
                  <a:pt x="2627188" y="831694"/>
                </a:cubicBezTo>
                <a:close/>
                <a:moveTo>
                  <a:pt x="3600268" y="829139"/>
                </a:moveTo>
                <a:cubicBezTo>
                  <a:pt x="3592616" y="829139"/>
                  <a:pt x="3584964" y="835527"/>
                  <a:pt x="3584964" y="844470"/>
                </a:cubicBezTo>
                <a:cubicBezTo>
                  <a:pt x="3584964" y="853413"/>
                  <a:pt x="3591341" y="859800"/>
                  <a:pt x="3600268" y="859800"/>
                </a:cubicBezTo>
                <a:cubicBezTo>
                  <a:pt x="3609196" y="859800"/>
                  <a:pt x="3615572" y="853413"/>
                  <a:pt x="3615572" y="844470"/>
                </a:cubicBezTo>
                <a:cubicBezTo>
                  <a:pt x="3615572" y="835527"/>
                  <a:pt x="3609196" y="829139"/>
                  <a:pt x="3600268" y="829139"/>
                </a:cubicBezTo>
                <a:close/>
                <a:moveTo>
                  <a:pt x="2682028" y="829139"/>
                </a:moveTo>
                <a:cubicBezTo>
                  <a:pt x="2673100" y="829139"/>
                  <a:pt x="2666724" y="835527"/>
                  <a:pt x="2666724" y="844470"/>
                </a:cubicBezTo>
                <a:cubicBezTo>
                  <a:pt x="2666724" y="853413"/>
                  <a:pt x="2673100" y="859800"/>
                  <a:pt x="2682028" y="859800"/>
                </a:cubicBezTo>
                <a:cubicBezTo>
                  <a:pt x="2690955" y="859800"/>
                  <a:pt x="2697332" y="853413"/>
                  <a:pt x="2697332" y="844470"/>
                </a:cubicBezTo>
                <a:cubicBezTo>
                  <a:pt x="2697332" y="835527"/>
                  <a:pt x="2690955" y="829139"/>
                  <a:pt x="2682028" y="829139"/>
                </a:cubicBezTo>
                <a:close/>
                <a:moveTo>
                  <a:pt x="3546704" y="826584"/>
                </a:moveTo>
                <a:cubicBezTo>
                  <a:pt x="3536501" y="826584"/>
                  <a:pt x="3528849" y="835527"/>
                  <a:pt x="3528849" y="844470"/>
                </a:cubicBezTo>
                <a:cubicBezTo>
                  <a:pt x="3528849" y="854690"/>
                  <a:pt x="3536501" y="862356"/>
                  <a:pt x="3546704" y="862356"/>
                </a:cubicBezTo>
                <a:cubicBezTo>
                  <a:pt x="3556907" y="862356"/>
                  <a:pt x="3564559" y="854690"/>
                  <a:pt x="3564559" y="844470"/>
                </a:cubicBezTo>
                <a:cubicBezTo>
                  <a:pt x="3564559" y="834249"/>
                  <a:pt x="3556907" y="826584"/>
                  <a:pt x="3546704" y="826584"/>
                </a:cubicBezTo>
                <a:close/>
                <a:moveTo>
                  <a:pt x="2735592" y="826584"/>
                </a:moveTo>
                <a:cubicBezTo>
                  <a:pt x="2725389" y="826584"/>
                  <a:pt x="2717737" y="835527"/>
                  <a:pt x="2717737" y="844470"/>
                </a:cubicBezTo>
                <a:cubicBezTo>
                  <a:pt x="2717737" y="854690"/>
                  <a:pt x="2725389" y="862356"/>
                  <a:pt x="2735592" y="862356"/>
                </a:cubicBezTo>
                <a:cubicBezTo>
                  <a:pt x="2745794" y="862356"/>
                  <a:pt x="2753446" y="854690"/>
                  <a:pt x="2753446" y="844470"/>
                </a:cubicBezTo>
                <a:cubicBezTo>
                  <a:pt x="2753446" y="834249"/>
                  <a:pt x="2745794" y="826584"/>
                  <a:pt x="2735592" y="826584"/>
                </a:cubicBezTo>
                <a:close/>
                <a:moveTo>
                  <a:pt x="3491865" y="825306"/>
                </a:moveTo>
                <a:cubicBezTo>
                  <a:pt x="3481662" y="825306"/>
                  <a:pt x="3472735" y="834249"/>
                  <a:pt x="3471459" y="845747"/>
                </a:cubicBezTo>
                <a:cubicBezTo>
                  <a:pt x="3471459" y="857245"/>
                  <a:pt x="3480387" y="866188"/>
                  <a:pt x="3491865" y="866188"/>
                </a:cubicBezTo>
                <a:cubicBezTo>
                  <a:pt x="3503343" y="866188"/>
                  <a:pt x="3512270" y="857245"/>
                  <a:pt x="3512270" y="845747"/>
                </a:cubicBezTo>
                <a:cubicBezTo>
                  <a:pt x="3512270" y="834249"/>
                  <a:pt x="3503343" y="825306"/>
                  <a:pt x="3491865" y="825306"/>
                </a:cubicBezTo>
                <a:close/>
                <a:moveTo>
                  <a:pt x="2789156" y="825306"/>
                </a:moveTo>
                <a:cubicBezTo>
                  <a:pt x="2778953" y="825306"/>
                  <a:pt x="2770026" y="834249"/>
                  <a:pt x="2768750" y="845747"/>
                </a:cubicBezTo>
                <a:cubicBezTo>
                  <a:pt x="2768750" y="857245"/>
                  <a:pt x="2777678" y="866188"/>
                  <a:pt x="2789156" y="866188"/>
                </a:cubicBezTo>
                <a:cubicBezTo>
                  <a:pt x="2800634" y="866188"/>
                  <a:pt x="2809561" y="857245"/>
                  <a:pt x="2809561" y="845747"/>
                </a:cubicBezTo>
                <a:cubicBezTo>
                  <a:pt x="2809561" y="834249"/>
                  <a:pt x="2800634" y="825306"/>
                  <a:pt x="2789156" y="825306"/>
                </a:cubicBezTo>
                <a:close/>
                <a:moveTo>
                  <a:pt x="3438301" y="822751"/>
                </a:moveTo>
                <a:cubicBezTo>
                  <a:pt x="3426823" y="822751"/>
                  <a:pt x="3416620" y="832972"/>
                  <a:pt x="3416620" y="844470"/>
                </a:cubicBezTo>
                <a:cubicBezTo>
                  <a:pt x="3416620" y="855968"/>
                  <a:pt x="3426823" y="866188"/>
                  <a:pt x="3438301" y="866188"/>
                </a:cubicBezTo>
                <a:cubicBezTo>
                  <a:pt x="3449779" y="866188"/>
                  <a:pt x="3459981" y="855968"/>
                  <a:pt x="3459981" y="844470"/>
                </a:cubicBezTo>
                <a:cubicBezTo>
                  <a:pt x="3459981" y="832972"/>
                  <a:pt x="3449779" y="822751"/>
                  <a:pt x="3438301" y="822751"/>
                </a:cubicBezTo>
                <a:close/>
                <a:moveTo>
                  <a:pt x="2843995" y="822751"/>
                </a:moveTo>
                <a:cubicBezTo>
                  <a:pt x="2831242" y="822751"/>
                  <a:pt x="2822314" y="832972"/>
                  <a:pt x="2822314" y="844470"/>
                </a:cubicBezTo>
                <a:cubicBezTo>
                  <a:pt x="2822314" y="855968"/>
                  <a:pt x="2832517" y="866188"/>
                  <a:pt x="2843995" y="866188"/>
                </a:cubicBezTo>
                <a:cubicBezTo>
                  <a:pt x="2855473" y="866188"/>
                  <a:pt x="2865676" y="855968"/>
                  <a:pt x="2865676" y="844470"/>
                </a:cubicBezTo>
                <a:cubicBezTo>
                  <a:pt x="2865676" y="832972"/>
                  <a:pt x="2855473" y="822751"/>
                  <a:pt x="2843995" y="822751"/>
                </a:cubicBezTo>
                <a:close/>
                <a:moveTo>
                  <a:pt x="3384737" y="821474"/>
                </a:moveTo>
                <a:cubicBezTo>
                  <a:pt x="3370708" y="821474"/>
                  <a:pt x="3360505" y="831694"/>
                  <a:pt x="3360505" y="845747"/>
                </a:cubicBezTo>
                <a:cubicBezTo>
                  <a:pt x="3360505" y="859800"/>
                  <a:pt x="3370708" y="870021"/>
                  <a:pt x="3384737" y="870021"/>
                </a:cubicBezTo>
                <a:cubicBezTo>
                  <a:pt x="3398765" y="870021"/>
                  <a:pt x="3408968" y="858523"/>
                  <a:pt x="3408968" y="845747"/>
                </a:cubicBezTo>
                <a:cubicBezTo>
                  <a:pt x="3408968" y="831694"/>
                  <a:pt x="3397490" y="821474"/>
                  <a:pt x="3384737" y="821474"/>
                </a:cubicBezTo>
                <a:close/>
                <a:moveTo>
                  <a:pt x="2897559" y="821474"/>
                </a:moveTo>
                <a:cubicBezTo>
                  <a:pt x="2884806" y="821474"/>
                  <a:pt x="2874603" y="831694"/>
                  <a:pt x="2873328" y="845747"/>
                </a:cubicBezTo>
                <a:cubicBezTo>
                  <a:pt x="2873328" y="859800"/>
                  <a:pt x="2884806" y="870021"/>
                  <a:pt x="2897559" y="870021"/>
                </a:cubicBezTo>
                <a:cubicBezTo>
                  <a:pt x="2911588" y="870021"/>
                  <a:pt x="2921790" y="858523"/>
                  <a:pt x="2921790" y="845747"/>
                </a:cubicBezTo>
                <a:cubicBezTo>
                  <a:pt x="2921790" y="831694"/>
                  <a:pt x="2910312" y="821474"/>
                  <a:pt x="2897559" y="821474"/>
                </a:cubicBezTo>
                <a:close/>
                <a:moveTo>
                  <a:pt x="2518785" y="821474"/>
                </a:moveTo>
                <a:cubicBezTo>
                  <a:pt x="2516234" y="821474"/>
                  <a:pt x="2513683" y="824029"/>
                  <a:pt x="2513683" y="826584"/>
                </a:cubicBezTo>
                <a:cubicBezTo>
                  <a:pt x="2513683" y="829139"/>
                  <a:pt x="2516234" y="831694"/>
                  <a:pt x="2518785" y="831694"/>
                </a:cubicBezTo>
                <a:cubicBezTo>
                  <a:pt x="2521336" y="831694"/>
                  <a:pt x="2523886" y="829139"/>
                  <a:pt x="2523886" y="826584"/>
                </a:cubicBezTo>
                <a:cubicBezTo>
                  <a:pt x="2523886" y="824029"/>
                  <a:pt x="2521336" y="821474"/>
                  <a:pt x="2518785" y="821474"/>
                </a:cubicBezTo>
                <a:close/>
                <a:moveTo>
                  <a:pt x="3329897" y="820196"/>
                </a:moveTo>
                <a:cubicBezTo>
                  <a:pt x="3315869" y="820196"/>
                  <a:pt x="3305666" y="830416"/>
                  <a:pt x="3304391" y="845747"/>
                </a:cubicBezTo>
                <a:cubicBezTo>
                  <a:pt x="3304391" y="859800"/>
                  <a:pt x="3315869" y="871298"/>
                  <a:pt x="3329897" y="871298"/>
                </a:cubicBezTo>
                <a:cubicBezTo>
                  <a:pt x="3343926" y="871298"/>
                  <a:pt x="3355404" y="859800"/>
                  <a:pt x="3355404" y="845747"/>
                </a:cubicBezTo>
                <a:cubicBezTo>
                  <a:pt x="3355404" y="831694"/>
                  <a:pt x="3343926" y="820196"/>
                  <a:pt x="3329897" y="820196"/>
                </a:cubicBezTo>
                <a:close/>
                <a:moveTo>
                  <a:pt x="3059526" y="820196"/>
                </a:moveTo>
                <a:cubicBezTo>
                  <a:pt x="3045498" y="820196"/>
                  <a:pt x="3035295" y="830416"/>
                  <a:pt x="3034020" y="845747"/>
                </a:cubicBezTo>
                <a:cubicBezTo>
                  <a:pt x="3034020" y="859800"/>
                  <a:pt x="3045498" y="871298"/>
                  <a:pt x="3059526" y="871298"/>
                </a:cubicBezTo>
                <a:cubicBezTo>
                  <a:pt x="3073555" y="871298"/>
                  <a:pt x="3085033" y="859800"/>
                  <a:pt x="3085033" y="845747"/>
                </a:cubicBezTo>
                <a:cubicBezTo>
                  <a:pt x="3085033" y="831694"/>
                  <a:pt x="3073555" y="820196"/>
                  <a:pt x="3059526" y="820196"/>
                </a:cubicBezTo>
                <a:close/>
                <a:moveTo>
                  <a:pt x="3005962" y="820196"/>
                </a:moveTo>
                <a:cubicBezTo>
                  <a:pt x="2991934" y="820196"/>
                  <a:pt x="2980456" y="830416"/>
                  <a:pt x="2980456" y="845747"/>
                </a:cubicBezTo>
                <a:cubicBezTo>
                  <a:pt x="2980456" y="859800"/>
                  <a:pt x="2991934" y="871298"/>
                  <a:pt x="3005962" y="871298"/>
                </a:cubicBezTo>
                <a:cubicBezTo>
                  <a:pt x="3019991" y="871298"/>
                  <a:pt x="3031469" y="859800"/>
                  <a:pt x="3031469" y="845747"/>
                </a:cubicBezTo>
                <a:cubicBezTo>
                  <a:pt x="3031469" y="831694"/>
                  <a:pt x="3019991" y="820196"/>
                  <a:pt x="3005962" y="820196"/>
                </a:cubicBezTo>
                <a:close/>
                <a:moveTo>
                  <a:pt x="3276333" y="818918"/>
                </a:moveTo>
                <a:cubicBezTo>
                  <a:pt x="3262304" y="818918"/>
                  <a:pt x="3250827" y="830416"/>
                  <a:pt x="3250827" y="844470"/>
                </a:cubicBezTo>
                <a:cubicBezTo>
                  <a:pt x="3250827" y="858523"/>
                  <a:pt x="3262304" y="870021"/>
                  <a:pt x="3276333" y="870021"/>
                </a:cubicBezTo>
                <a:cubicBezTo>
                  <a:pt x="3290362" y="870021"/>
                  <a:pt x="3301840" y="858523"/>
                  <a:pt x="3301840" y="844470"/>
                </a:cubicBezTo>
                <a:cubicBezTo>
                  <a:pt x="3301840" y="830416"/>
                  <a:pt x="3290362" y="818918"/>
                  <a:pt x="3276333" y="818918"/>
                </a:cubicBezTo>
                <a:close/>
                <a:moveTo>
                  <a:pt x="2952398" y="818918"/>
                </a:moveTo>
                <a:cubicBezTo>
                  <a:pt x="2938370" y="818918"/>
                  <a:pt x="2926892" y="830416"/>
                  <a:pt x="2926892" y="844470"/>
                </a:cubicBezTo>
                <a:cubicBezTo>
                  <a:pt x="2926892" y="858523"/>
                  <a:pt x="2938370" y="870021"/>
                  <a:pt x="2952398" y="870021"/>
                </a:cubicBezTo>
                <a:cubicBezTo>
                  <a:pt x="2966427" y="870021"/>
                  <a:pt x="2977905" y="858523"/>
                  <a:pt x="2977905" y="844470"/>
                </a:cubicBezTo>
                <a:cubicBezTo>
                  <a:pt x="2977905" y="830416"/>
                  <a:pt x="2966427" y="818918"/>
                  <a:pt x="2952398" y="818918"/>
                </a:cubicBezTo>
                <a:close/>
                <a:moveTo>
                  <a:pt x="3114366" y="817641"/>
                </a:moveTo>
                <a:cubicBezTo>
                  <a:pt x="3099062" y="817641"/>
                  <a:pt x="3087584" y="830416"/>
                  <a:pt x="3087584" y="844470"/>
                </a:cubicBezTo>
                <a:cubicBezTo>
                  <a:pt x="3087584" y="859800"/>
                  <a:pt x="3099062" y="871298"/>
                  <a:pt x="3114366" y="871298"/>
                </a:cubicBezTo>
                <a:cubicBezTo>
                  <a:pt x="3129670" y="871298"/>
                  <a:pt x="3141148" y="859800"/>
                  <a:pt x="3141148" y="844470"/>
                </a:cubicBezTo>
                <a:cubicBezTo>
                  <a:pt x="3141148" y="859800"/>
                  <a:pt x="3152626" y="871298"/>
                  <a:pt x="3167930" y="871298"/>
                </a:cubicBezTo>
                <a:cubicBezTo>
                  <a:pt x="3183234" y="871298"/>
                  <a:pt x="3194712" y="859800"/>
                  <a:pt x="3194712" y="844470"/>
                </a:cubicBezTo>
                <a:cubicBezTo>
                  <a:pt x="3194712" y="859800"/>
                  <a:pt x="3206190" y="871298"/>
                  <a:pt x="3221494" y="871298"/>
                </a:cubicBezTo>
                <a:cubicBezTo>
                  <a:pt x="3236798" y="871298"/>
                  <a:pt x="3248276" y="859800"/>
                  <a:pt x="3248276" y="844470"/>
                </a:cubicBezTo>
                <a:cubicBezTo>
                  <a:pt x="3248276" y="829139"/>
                  <a:pt x="3236798" y="817641"/>
                  <a:pt x="3221494" y="817641"/>
                </a:cubicBezTo>
                <a:cubicBezTo>
                  <a:pt x="3207465" y="817641"/>
                  <a:pt x="3194712" y="830416"/>
                  <a:pt x="3194712" y="844470"/>
                </a:cubicBezTo>
                <a:cubicBezTo>
                  <a:pt x="3194712" y="829139"/>
                  <a:pt x="3183234" y="817641"/>
                  <a:pt x="3167930" y="817641"/>
                </a:cubicBezTo>
                <a:cubicBezTo>
                  <a:pt x="3152626" y="817641"/>
                  <a:pt x="3141148" y="829139"/>
                  <a:pt x="3141148" y="844470"/>
                </a:cubicBezTo>
                <a:cubicBezTo>
                  <a:pt x="3141148" y="829139"/>
                  <a:pt x="3129670" y="817641"/>
                  <a:pt x="3114366" y="817641"/>
                </a:cubicBezTo>
                <a:close/>
                <a:moveTo>
                  <a:pt x="3817075" y="785702"/>
                </a:moveTo>
                <a:cubicBezTo>
                  <a:pt x="3813249" y="785702"/>
                  <a:pt x="3810698" y="788257"/>
                  <a:pt x="3811974" y="790812"/>
                </a:cubicBezTo>
                <a:cubicBezTo>
                  <a:pt x="3811974" y="793367"/>
                  <a:pt x="3814524" y="795922"/>
                  <a:pt x="3817075" y="795922"/>
                </a:cubicBezTo>
                <a:cubicBezTo>
                  <a:pt x="3819626" y="795922"/>
                  <a:pt x="3822176" y="793367"/>
                  <a:pt x="3822176" y="790812"/>
                </a:cubicBezTo>
                <a:cubicBezTo>
                  <a:pt x="3822176" y="788257"/>
                  <a:pt x="3819626" y="785702"/>
                  <a:pt x="3817075" y="785702"/>
                </a:cubicBezTo>
                <a:close/>
                <a:moveTo>
                  <a:pt x="2467772" y="785702"/>
                </a:moveTo>
                <a:cubicBezTo>
                  <a:pt x="2465221" y="785702"/>
                  <a:pt x="2462670" y="788257"/>
                  <a:pt x="2462670" y="790812"/>
                </a:cubicBezTo>
                <a:cubicBezTo>
                  <a:pt x="2462670" y="793367"/>
                  <a:pt x="2465221" y="795922"/>
                  <a:pt x="2467772" y="795922"/>
                </a:cubicBezTo>
                <a:cubicBezTo>
                  <a:pt x="2470322" y="795922"/>
                  <a:pt x="2472873" y="793367"/>
                  <a:pt x="2472873" y="790812"/>
                </a:cubicBezTo>
                <a:cubicBezTo>
                  <a:pt x="2472873" y="788257"/>
                  <a:pt x="2470322" y="785702"/>
                  <a:pt x="2467772" y="785702"/>
                </a:cubicBezTo>
                <a:close/>
                <a:moveTo>
                  <a:pt x="3762236" y="783147"/>
                </a:moveTo>
                <a:cubicBezTo>
                  <a:pt x="3758409" y="783147"/>
                  <a:pt x="3755859" y="786979"/>
                  <a:pt x="3754584" y="790812"/>
                </a:cubicBezTo>
                <a:cubicBezTo>
                  <a:pt x="3754584" y="794645"/>
                  <a:pt x="3758409" y="798477"/>
                  <a:pt x="3762236" y="798477"/>
                </a:cubicBezTo>
                <a:cubicBezTo>
                  <a:pt x="3766061" y="798477"/>
                  <a:pt x="3769888" y="794645"/>
                  <a:pt x="3769888" y="790812"/>
                </a:cubicBezTo>
                <a:cubicBezTo>
                  <a:pt x="3769888" y="786979"/>
                  <a:pt x="3766061" y="783147"/>
                  <a:pt x="3762236" y="783147"/>
                </a:cubicBezTo>
                <a:close/>
                <a:moveTo>
                  <a:pt x="2518785" y="783147"/>
                </a:moveTo>
                <a:cubicBezTo>
                  <a:pt x="2514959" y="783147"/>
                  <a:pt x="2511133" y="786979"/>
                  <a:pt x="2511133" y="790812"/>
                </a:cubicBezTo>
                <a:cubicBezTo>
                  <a:pt x="2511133" y="794645"/>
                  <a:pt x="2514959" y="798477"/>
                  <a:pt x="2518785" y="798477"/>
                </a:cubicBezTo>
                <a:cubicBezTo>
                  <a:pt x="2523886" y="798477"/>
                  <a:pt x="2526437" y="794645"/>
                  <a:pt x="2526437" y="790812"/>
                </a:cubicBezTo>
                <a:cubicBezTo>
                  <a:pt x="2526437" y="786979"/>
                  <a:pt x="2522611" y="783147"/>
                  <a:pt x="2518785" y="783147"/>
                </a:cubicBezTo>
                <a:close/>
                <a:moveTo>
                  <a:pt x="3708671" y="780591"/>
                </a:moveTo>
                <a:cubicBezTo>
                  <a:pt x="3703570" y="780591"/>
                  <a:pt x="3698469" y="785702"/>
                  <a:pt x="3698469" y="790812"/>
                </a:cubicBezTo>
                <a:cubicBezTo>
                  <a:pt x="3698469" y="797200"/>
                  <a:pt x="3702295" y="801032"/>
                  <a:pt x="3708671" y="801032"/>
                </a:cubicBezTo>
                <a:cubicBezTo>
                  <a:pt x="3715048" y="801032"/>
                  <a:pt x="3718874" y="795922"/>
                  <a:pt x="3718874" y="790812"/>
                </a:cubicBezTo>
                <a:cubicBezTo>
                  <a:pt x="3718874" y="784424"/>
                  <a:pt x="3713773" y="780591"/>
                  <a:pt x="3708671" y="780591"/>
                </a:cubicBezTo>
                <a:close/>
                <a:moveTo>
                  <a:pt x="2573624" y="780591"/>
                </a:moveTo>
                <a:cubicBezTo>
                  <a:pt x="2568523" y="780591"/>
                  <a:pt x="2563422" y="785702"/>
                  <a:pt x="2563422" y="790812"/>
                </a:cubicBezTo>
                <a:cubicBezTo>
                  <a:pt x="2563422" y="797200"/>
                  <a:pt x="2568523" y="801032"/>
                  <a:pt x="2573624" y="801032"/>
                </a:cubicBezTo>
                <a:cubicBezTo>
                  <a:pt x="2580001" y="801032"/>
                  <a:pt x="2583827" y="795922"/>
                  <a:pt x="2583827" y="790812"/>
                </a:cubicBezTo>
                <a:cubicBezTo>
                  <a:pt x="2583827" y="784424"/>
                  <a:pt x="2578726" y="780591"/>
                  <a:pt x="2573624" y="780591"/>
                </a:cubicBezTo>
                <a:close/>
                <a:moveTo>
                  <a:pt x="3655108" y="778036"/>
                </a:moveTo>
                <a:cubicBezTo>
                  <a:pt x="3647456" y="778036"/>
                  <a:pt x="3642354" y="784424"/>
                  <a:pt x="3642354" y="790812"/>
                </a:cubicBezTo>
                <a:cubicBezTo>
                  <a:pt x="3642354" y="798477"/>
                  <a:pt x="3647456" y="803588"/>
                  <a:pt x="3655108" y="803588"/>
                </a:cubicBezTo>
                <a:cubicBezTo>
                  <a:pt x="3662759" y="803588"/>
                  <a:pt x="3667861" y="797200"/>
                  <a:pt x="3667861" y="790812"/>
                </a:cubicBezTo>
                <a:cubicBezTo>
                  <a:pt x="3667861" y="783147"/>
                  <a:pt x="3661484" y="778036"/>
                  <a:pt x="3655108" y="778036"/>
                </a:cubicBezTo>
                <a:close/>
                <a:moveTo>
                  <a:pt x="2627188" y="778036"/>
                </a:moveTo>
                <a:cubicBezTo>
                  <a:pt x="2620812" y="778036"/>
                  <a:pt x="2615710" y="784424"/>
                  <a:pt x="2614435" y="790812"/>
                </a:cubicBezTo>
                <a:cubicBezTo>
                  <a:pt x="2614435" y="798477"/>
                  <a:pt x="2619536" y="803588"/>
                  <a:pt x="2627188" y="803588"/>
                </a:cubicBezTo>
                <a:cubicBezTo>
                  <a:pt x="2634840" y="803588"/>
                  <a:pt x="2639942" y="797200"/>
                  <a:pt x="2639942" y="790812"/>
                </a:cubicBezTo>
                <a:cubicBezTo>
                  <a:pt x="2639942" y="783147"/>
                  <a:pt x="2633565" y="778036"/>
                  <a:pt x="2627188" y="778036"/>
                </a:cubicBezTo>
                <a:close/>
                <a:moveTo>
                  <a:pt x="3600268" y="776759"/>
                </a:moveTo>
                <a:cubicBezTo>
                  <a:pt x="3592616" y="776759"/>
                  <a:pt x="3586239" y="783147"/>
                  <a:pt x="3586239" y="790812"/>
                </a:cubicBezTo>
                <a:cubicBezTo>
                  <a:pt x="3586239" y="798477"/>
                  <a:pt x="3592616" y="804865"/>
                  <a:pt x="3600268" y="804865"/>
                </a:cubicBezTo>
                <a:cubicBezTo>
                  <a:pt x="3607920" y="804865"/>
                  <a:pt x="3614297" y="798477"/>
                  <a:pt x="3614297" y="790812"/>
                </a:cubicBezTo>
                <a:cubicBezTo>
                  <a:pt x="3614297" y="783147"/>
                  <a:pt x="3607920" y="776759"/>
                  <a:pt x="3600268" y="776759"/>
                </a:cubicBezTo>
                <a:close/>
                <a:moveTo>
                  <a:pt x="2682028" y="776759"/>
                </a:moveTo>
                <a:cubicBezTo>
                  <a:pt x="2673100" y="776759"/>
                  <a:pt x="2666724" y="783147"/>
                  <a:pt x="2667999" y="790812"/>
                </a:cubicBezTo>
                <a:cubicBezTo>
                  <a:pt x="2667999" y="798477"/>
                  <a:pt x="2674376" y="804865"/>
                  <a:pt x="2682028" y="804865"/>
                </a:cubicBezTo>
                <a:cubicBezTo>
                  <a:pt x="2689680" y="804865"/>
                  <a:pt x="2696056" y="798477"/>
                  <a:pt x="2696056" y="790812"/>
                </a:cubicBezTo>
                <a:cubicBezTo>
                  <a:pt x="2696056" y="783147"/>
                  <a:pt x="2689680" y="776759"/>
                  <a:pt x="2682028" y="776759"/>
                </a:cubicBezTo>
                <a:close/>
                <a:moveTo>
                  <a:pt x="3546704" y="774204"/>
                </a:moveTo>
                <a:cubicBezTo>
                  <a:pt x="3537777" y="774204"/>
                  <a:pt x="3530125" y="781869"/>
                  <a:pt x="3530125" y="790812"/>
                </a:cubicBezTo>
                <a:cubicBezTo>
                  <a:pt x="3530125" y="799755"/>
                  <a:pt x="3537777" y="807420"/>
                  <a:pt x="3546704" y="807420"/>
                </a:cubicBezTo>
                <a:cubicBezTo>
                  <a:pt x="3555631" y="807420"/>
                  <a:pt x="3563283" y="799755"/>
                  <a:pt x="3563283" y="790812"/>
                </a:cubicBezTo>
                <a:cubicBezTo>
                  <a:pt x="3563283" y="781869"/>
                  <a:pt x="3555631" y="774204"/>
                  <a:pt x="3546704" y="774204"/>
                </a:cubicBezTo>
                <a:close/>
                <a:moveTo>
                  <a:pt x="2735592" y="774204"/>
                </a:moveTo>
                <a:cubicBezTo>
                  <a:pt x="2726664" y="774204"/>
                  <a:pt x="2719012" y="781869"/>
                  <a:pt x="2719012" y="790812"/>
                </a:cubicBezTo>
                <a:cubicBezTo>
                  <a:pt x="2719012" y="799755"/>
                  <a:pt x="2726664" y="807420"/>
                  <a:pt x="2735592" y="807420"/>
                </a:cubicBezTo>
                <a:cubicBezTo>
                  <a:pt x="2744519" y="807420"/>
                  <a:pt x="2752171" y="799755"/>
                  <a:pt x="2752171" y="790812"/>
                </a:cubicBezTo>
                <a:cubicBezTo>
                  <a:pt x="2752171" y="781869"/>
                  <a:pt x="2744519" y="774204"/>
                  <a:pt x="2735592" y="774204"/>
                </a:cubicBezTo>
                <a:close/>
                <a:moveTo>
                  <a:pt x="3491865" y="771649"/>
                </a:moveTo>
                <a:cubicBezTo>
                  <a:pt x="3481662" y="771649"/>
                  <a:pt x="3474010" y="780591"/>
                  <a:pt x="3472735" y="790812"/>
                </a:cubicBezTo>
                <a:cubicBezTo>
                  <a:pt x="3472735" y="801032"/>
                  <a:pt x="3481662" y="809975"/>
                  <a:pt x="3491865" y="809975"/>
                </a:cubicBezTo>
                <a:cubicBezTo>
                  <a:pt x="3502068" y="809975"/>
                  <a:pt x="3510995" y="801032"/>
                  <a:pt x="3510995" y="790812"/>
                </a:cubicBezTo>
                <a:cubicBezTo>
                  <a:pt x="3510995" y="780591"/>
                  <a:pt x="3502068" y="771649"/>
                  <a:pt x="3491865" y="771649"/>
                </a:cubicBezTo>
                <a:close/>
                <a:moveTo>
                  <a:pt x="2789156" y="771649"/>
                </a:moveTo>
                <a:cubicBezTo>
                  <a:pt x="2778953" y="771649"/>
                  <a:pt x="2771301" y="780591"/>
                  <a:pt x="2770026" y="790812"/>
                </a:cubicBezTo>
                <a:cubicBezTo>
                  <a:pt x="2770026" y="801032"/>
                  <a:pt x="2778953" y="809975"/>
                  <a:pt x="2789156" y="809975"/>
                </a:cubicBezTo>
                <a:cubicBezTo>
                  <a:pt x="2799358" y="809975"/>
                  <a:pt x="2808286" y="801032"/>
                  <a:pt x="2808286" y="790812"/>
                </a:cubicBezTo>
                <a:cubicBezTo>
                  <a:pt x="2808286" y="780591"/>
                  <a:pt x="2799358" y="771649"/>
                  <a:pt x="2789156" y="771649"/>
                </a:cubicBezTo>
                <a:close/>
                <a:moveTo>
                  <a:pt x="3438301" y="770371"/>
                </a:moveTo>
                <a:cubicBezTo>
                  <a:pt x="3426823" y="770371"/>
                  <a:pt x="3417895" y="779314"/>
                  <a:pt x="3417895" y="790812"/>
                </a:cubicBezTo>
                <a:cubicBezTo>
                  <a:pt x="3417895" y="802310"/>
                  <a:pt x="3426823" y="811253"/>
                  <a:pt x="3438301" y="811253"/>
                </a:cubicBezTo>
                <a:cubicBezTo>
                  <a:pt x="3449779" y="811253"/>
                  <a:pt x="3458706" y="802310"/>
                  <a:pt x="3458706" y="790812"/>
                </a:cubicBezTo>
                <a:cubicBezTo>
                  <a:pt x="3458706" y="779314"/>
                  <a:pt x="3449779" y="770371"/>
                  <a:pt x="3438301" y="770371"/>
                </a:cubicBezTo>
                <a:close/>
                <a:moveTo>
                  <a:pt x="2843995" y="770371"/>
                </a:moveTo>
                <a:cubicBezTo>
                  <a:pt x="2832517" y="770371"/>
                  <a:pt x="2822314" y="779314"/>
                  <a:pt x="2823590" y="790812"/>
                </a:cubicBezTo>
                <a:cubicBezTo>
                  <a:pt x="2823590" y="802310"/>
                  <a:pt x="2832517" y="811253"/>
                  <a:pt x="2843995" y="811253"/>
                </a:cubicBezTo>
                <a:cubicBezTo>
                  <a:pt x="2855473" y="811253"/>
                  <a:pt x="2864400" y="802310"/>
                  <a:pt x="2864400" y="790812"/>
                </a:cubicBezTo>
                <a:cubicBezTo>
                  <a:pt x="2864400" y="779314"/>
                  <a:pt x="2855473" y="770371"/>
                  <a:pt x="2843995" y="770371"/>
                </a:cubicBezTo>
                <a:close/>
                <a:moveTo>
                  <a:pt x="3384737" y="767816"/>
                </a:moveTo>
                <a:cubicBezTo>
                  <a:pt x="3371983" y="767816"/>
                  <a:pt x="3361781" y="778036"/>
                  <a:pt x="3361781" y="790812"/>
                </a:cubicBezTo>
                <a:cubicBezTo>
                  <a:pt x="3361781" y="803588"/>
                  <a:pt x="3371983" y="813808"/>
                  <a:pt x="3384737" y="813808"/>
                </a:cubicBezTo>
                <a:cubicBezTo>
                  <a:pt x="3397490" y="813808"/>
                  <a:pt x="3407693" y="803588"/>
                  <a:pt x="3407693" y="790812"/>
                </a:cubicBezTo>
                <a:cubicBezTo>
                  <a:pt x="3407693" y="778036"/>
                  <a:pt x="3397490" y="767816"/>
                  <a:pt x="3384737" y="767816"/>
                </a:cubicBezTo>
                <a:close/>
                <a:moveTo>
                  <a:pt x="2897559" y="767816"/>
                </a:moveTo>
                <a:cubicBezTo>
                  <a:pt x="2884806" y="767816"/>
                  <a:pt x="2874603" y="778036"/>
                  <a:pt x="2874603" y="790812"/>
                </a:cubicBezTo>
                <a:cubicBezTo>
                  <a:pt x="2874603" y="803588"/>
                  <a:pt x="2884806" y="813808"/>
                  <a:pt x="2897559" y="813808"/>
                </a:cubicBezTo>
                <a:cubicBezTo>
                  <a:pt x="2910312" y="813808"/>
                  <a:pt x="2920515" y="803588"/>
                  <a:pt x="2920515" y="790812"/>
                </a:cubicBezTo>
                <a:cubicBezTo>
                  <a:pt x="2920515" y="778036"/>
                  <a:pt x="2910312" y="767816"/>
                  <a:pt x="2897559" y="767816"/>
                </a:cubicBezTo>
                <a:close/>
                <a:moveTo>
                  <a:pt x="3329897" y="766538"/>
                </a:moveTo>
                <a:cubicBezTo>
                  <a:pt x="3315869" y="766538"/>
                  <a:pt x="3305666" y="778036"/>
                  <a:pt x="3305666" y="790812"/>
                </a:cubicBezTo>
                <a:cubicBezTo>
                  <a:pt x="3305666" y="804865"/>
                  <a:pt x="3317144" y="815086"/>
                  <a:pt x="3329897" y="815086"/>
                </a:cubicBezTo>
                <a:cubicBezTo>
                  <a:pt x="3343926" y="815086"/>
                  <a:pt x="3354129" y="803588"/>
                  <a:pt x="3354129" y="790812"/>
                </a:cubicBezTo>
                <a:cubicBezTo>
                  <a:pt x="3354129" y="778036"/>
                  <a:pt x="3343926" y="766538"/>
                  <a:pt x="3329897" y="766538"/>
                </a:cubicBezTo>
                <a:close/>
                <a:moveTo>
                  <a:pt x="2952398" y="766538"/>
                </a:moveTo>
                <a:cubicBezTo>
                  <a:pt x="2938370" y="766538"/>
                  <a:pt x="2928167" y="778036"/>
                  <a:pt x="2928167" y="790812"/>
                </a:cubicBezTo>
                <a:cubicBezTo>
                  <a:pt x="2928167" y="804865"/>
                  <a:pt x="2939645" y="815086"/>
                  <a:pt x="2952398" y="815086"/>
                </a:cubicBezTo>
                <a:cubicBezTo>
                  <a:pt x="2966427" y="815086"/>
                  <a:pt x="2976630" y="803588"/>
                  <a:pt x="2976630" y="790812"/>
                </a:cubicBezTo>
                <a:cubicBezTo>
                  <a:pt x="2976630" y="776759"/>
                  <a:pt x="2965152" y="766538"/>
                  <a:pt x="2952398" y="766538"/>
                </a:cubicBezTo>
                <a:close/>
                <a:moveTo>
                  <a:pt x="3276333" y="765261"/>
                </a:moveTo>
                <a:cubicBezTo>
                  <a:pt x="3262304" y="765261"/>
                  <a:pt x="3250827" y="776759"/>
                  <a:pt x="3250827" y="790812"/>
                </a:cubicBezTo>
                <a:cubicBezTo>
                  <a:pt x="3250827" y="804865"/>
                  <a:pt x="3262304" y="816363"/>
                  <a:pt x="3276333" y="816363"/>
                </a:cubicBezTo>
                <a:cubicBezTo>
                  <a:pt x="3290362" y="816363"/>
                  <a:pt x="3301840" y="804865"/>
                  <a:pt x="3301840" y="790812"/>
                </a:cubicBezTo>
                <a:cubicBezTo>
                  <a:pt x="3301840" y="776759"/>
                  <a:pt x="3290362" y="765261"/>
                  <a:pt x="3276333" y="765261"/>
                </a:cubicBezTo>
                <a:close/>
                <a:moveTo>
                  <a:pt x="3221494" y="765261"/>
                </a:moveTo>
                <a:cubicBezTo>
                  <a:pt x="3208741" y="765261"/>
                  <a:pt x="3197263" y="776759"/>
                  <a:pt x="3195987" y="790812"/>
                </a:cubicBezTo>
                <a:cubicBezTo>
                  <a:pt x="3195987" y="804865"/>
                  <a:pt x="3207465" y="816363"/>
                  <a:pt x="3221494" y="816363"/>
                </a:cubicBezTo>
                <a:cubicBezTo>
                  <a:pt x="3235523" y="816363"/>
                  <a:pt x="3247001" y="804865"/>
                  <a:pt x="3247001" y="790812"/>
                </a:cubicBezTo>
                <a:cubicBezTo>
                  <a:pt x="3247001" y="776759"/>
                  <a:pt x="3235523" y="765261"/>
                  <a:pt x="3221494" y="765261"/>
                </a:cubicBezTo>
                <a:close/>
                <a:moveTo>
                  <a:pt x="3167930" y="765261"/>
                </a:moveTo>
                <a:cubicBezTo>
                  <a:pt x="3153901" y="765261"/>
                  <a:pt x="3142423" y="776759"/>
                  <a:pt x="3142423" y="790812"/>
                </a:cubicBezTo>
                <a:cubicBezTo>
                  <a:pt x="3142423" y="804865"/>
                  <a:pt x="3153901" y="816363"/>
                  <a:pt x="3167930" y="816363"/>
                </a:cubicBezTo>
                <a:cubicBezTo>
                  <a:pt x="3181959" y="816363"/>
                  <a:pt x="3193437" y="804865"/>
                  <a:pt x="3193437" y="790812"/>
                </a:cubicBezTo>
                <a:cubicBezTo>
                  <a:pt x="3193437" y="776759"/>
                  <a:pt x="3181959" y="765261"/>
                  <a:pt x="3167930" y="765261"/>
                </a:cubicBezTo>
                <a:close/>
                <a:moveTo>
                  <a:pt x="3114366" y="765261"/>
                </a:moveTo>
                <a:cubicBezTo>
                  <a:pt x="3100337" y="765261"/>
                  <a:pt x="3088859" y="776759"/>
                  <a:pt x="3088859" y="790812"/>
                </a:cubicBezTo>
                <a:cubicBezTo>
                  <a:pt x="3088859" y="804865"/>
                  <a:pt x="3100337" y="816363"/>
                  <a:pt x="3114366" y="816363"/>
                </a:cubicBezTo>
                <a:cubicBezTo>
                  <a:pt x="3128394" y="816363"/>
                  <a:pt x="3139873" y="804865"/>
                  <a:pt x="3139873" y="790812"/>
                </a:cubicBezTo>
                <a:cubicBezTo>
                  <a:pt x="3139873" y="776759"/>
                  <a:pt x="3128394" y="765261"/>
                  <a:pt x="3114366" y="765261"/>
                </a:cubicBezTo>
                <a:close/>
                <a:moveTo>
                  <a:pt x="3059526" y="765261"/>
                </a:moveTo>
                <a:cubicBezTo>
                  <a:pt x="3045498" y="765261"/>
                  <a:pt x="3035295" y="776759"/>
                  <a:pt x="3034020" y="790812"/>
                </a:cubicBezTo>
                <a:cubicBezTo>
                  <a:pt x="3034020" y="804865"/>
                  <a:pt x="3045498" y="816363"/>
                  <a:pt x="3059526" y="816363"/>
                </a:cubicBezTo>
                <a:cubicBezTo>
                  <a:pt x="3073555" y="816363"/>
                  <a:pt x="3085033" y="804865"/>
                  <a:pt x="3085033" y="790812"/>
                </a:cubicBezTo>
                <a:cubicBezTo>
                  <a:pt x="3085033" y="776759"/>
                  <a:pt x="3073555" y="765261"/>
                  <a:pt x="3059526" y="765261"/>
                </a:cubicBezTo>
                <a:close/>
                <a:moveTo>
                  <a:pt x="3005962" y="765261"/>
                </a:moveTo>
                <a:cubicBezTo>
                  <a:pt x="2991934" y="765261"/>
                  <a:pt x="2980456" y="776759"/>
                  <a:pt x="2980456" y="790812"/>
                </a:cubicBezTo>
                <a:cubicBezTo>
                  <a:pt x="2980456" y="804865"/>
                  <a:pt x="2991934" y="816363"/>
                  <a:pt x="3005962" y="816363"/>
                </a:cubicBezTo>
                <a:cubicBezTo>
                  <a:pt x="3019991" y="816363"/>
                  <a:pt x="3031469" y="804865"/>
                  <a:pt x="3031469" y="790812"/>
                </a:cubicBezTo>
                <a:cubicBezTo>
                  <a:pt x="3031469" y="776759"/>
                  <a:pt x="3019991" y="765261"/>
                  <a:pt x="3005962" y="765261"/>
                </a:cubicBezTo>
                <a:close/>
                <a:moveTo>
                  <a:pt x="3332448" y="720546"/>
                </a:moveTo>
                <a:cubicBezTo>
                  <a:pt x="3323521" y="720546"/>
                  <a:pt x="3315869" y="728211"/>
                  <a:pt x="3315869" y="737154"/>
                </a:cubicBezTo>
                <a:cubicBezTo>
                  <a:pt x="3315869" y="746097"/>
                  <a:pt x="3323521" y="753763"/>
                  <a:pt x="3332448" y="753763"/>
                </a:cubicBezTo>
                <a:cubicBezTo>
                  <a:pt x="3341375" y="753763"/>
                  <a:pt x="3349027" y="746097"/>
                  <a:pt x="3349027" y="737154"/>
                </a:cubicBezTo>
                <a:cubicBezTo>
                  <a:pt x="3349027" y="726934"/>
                  <a:pt x="3341375" y="720546"/>
                  <a:pt x="3332448" y="720546"/>
                </a:cubicBezTo>
                <a:close/>
                <a:moveTo>
                  <a:pt x="3004687" y="719268"/>
                </a:moveTo>
                <a:cubicBezTo>
                  <a:pt x="2995760" y="719268"/>
                  <a:pt x="2988108" y="726934"/>
                  <a:pt x="2988108" y="735877"/>
                </a:cubicBezTo>
                <a:cubicBezTo>
                  <a:pt x="2988108" y="744820"/>
                  <a:pt x="2995760" y="752485"/>
                  <a:pt x="3004687" y="752485"/>
                </a:cubicBezTo>
                <a:cubicBezTo>
                  <a:pt x="3013614" y="752485"/>
                  <a:pt x="3021266" y="744820"/>
                  <a:pt x="3021266" y="735877"/>
                </a:cubicBezTo>
                <a:cubicBezTo>
                  <a:pt x="3021266" y="726934"/>
                  <a:pt x="3013614" y="719268"/>
                  <a:pt x="3004687" y="719268"/>
                </a:cubicBezTo>
                <a:close/>
                <a:moveTo>
                  <a:pt x="3276333" y="712881"/>
                </a:moveTo>
                <a:cubicBezTo>
                  <a:pt x="3262304" y="712881"/>
                  <a:pt x="3252102" y="723101"/>
                  <a:pt x="3252102" y="737154"/>
                </a:cubicBezTo>
                <a:cubicBezTo>
                  <a:pt x="3252102" y="751207"/>
                  <a:pt x="3262304" y="761428"/>
                  <a:pt x="3276333" y="761428"/>
                </a:cubicBezTo>
                <a:cubicBezTo>
                  <a:pt x="3290362" y="761428"/>
                  <a:pt x="3300565" y="749930"/>
                  <a:pt x="3300565" y="737154"/>
                </a:cubicBezTo>
                <a:cubicBezTo>
                  <a:pt x="3300565" y="723101"/>
                  <a:pt x="3290362" y="712881"/>
                  <a:pt x="3276333" y="712881"/>
                </a:cubicBezTo>
                <a:close/>
                <a:moveTo>
                  <a:pt x="3221494" y="711603"/>
                </a:moveTo>
                <a:cubicBezTo>
                  <a:pt x="3208741" y="711603"/>
                  <a:pt x="3197263" y="723101"/>
                  <a:pt x="3197263" y="735877"/>
                </a:cubicBezTo>
                <a:cubicBezTo>
                  <a:pt x="3197263" y="748652"/>
                  <a:pt x="3208741" y="760150"/>
                  <a:pt x="3221494" y="760150"/>
                </a:cubicBezTo>
                <a:cubicBezTo>
                  <a:pt x="3234247" y="760150"/>
                  <a:pt x="3245725" y="748652"/>
                  <a:pt x="3245725" y="735877"/>
                </a:cubicBezTo>
                <a:cubicBezTo>
                  <a:pt x="3245725" y="723101"/>
                  <a:pt x="3235523" y="711603"/>
                  <a:pt x="3221494" y="711603"/>
                </a:cubicBezTo>
                <a:close/>
                <a:moveTo>
                  <a:pt x="3114366" y="711603"/>
                </a:moveTo>
                <a:cubicBezTo>
                  <a:pt x="3100337" y="711603"/>
                  <a:pt x="3088859" y="723101"/>
                  <a:pt x="3088859" y="737154"/>
                </a:cubicBezTo>
                <a:cubicBezTo>
                  <a:pt x="3088859" y="751207"/>
                  <a:pt x="3100337" y="762706"/>
                  <a:pt x="3114366" y="762706"/>
                </a:cubicBezTo>
                <a:cubicBezTo>
                  <a:pt x="3128394" y="762706"/>
                  <a:pt x="3139873" y="751207"/>
                  <a:pt x="3139873" y="737154"/>
                </a:cubicBezTo>
                <a:cubicBezTo>
                  <a:pt x="3139873" y="723101"/>
                  <a:pt x="3128394" y="711603"/>
                  <a:pt x="3114366" y="711603"/>
                </a:cubicBezTo>
                <a:close/>
                <a:moveTo>
                  <a:pt x="3059526" y="711603"/>
                </a:moveTo>
                <a:cubicBezTo>
                  <a:pt x="3046773" y="711603"/>
                  <a:pt x="3035295" y="723101"/>
                  <a:pt x="3035295" y="735877"/>
                </a:cubicBezTo>
                <a:cubicBezTo>
                  <a:pt x="3035295" y="748652"/>
                  <a:pt x="3046773" y="760150"/>
                  <a:pt x="3059526" y="760150"/>
                </a:cubicBezTo>
                <a:cubicBezTo>
                  <a:pt x="3072280" y="760150"/>
                  <a:pt x="3083758" y="748652"/>
                  <a:pt x="3083758" y="735877"/>
                </a:cubicBezTo>
                <a:cubicBezTo>
                  <a:pt x="3083758" y="723101"/>
                  <a:pt x="3073555" y="711603"/>
                  <a:pt x="3059526" y="711603"/>
                </a:cubicBezTo>
                <a:close/>
                <a:moveTo>
                  <a:pt x="3167930" y="710325"/>
                </a:moveTo>
                <a:cubicBezTo>
                  <a:pt x="3153901" y="710325"/>
                  <a:pt x="3142423" y="721824"/>
                  <a:pt x="3142423" y="735877"/>
                </a:cubicBezTo>
                <a:cubicBezTo>
                  <a:pt x="3142423" y="749930"/>
                  <a:pt x="3153901" y="761428"/>
                  <a:pt x="3167930" y="761428"/>
                </a:cubicBezTo>
                <a:cubicBezTo>
                  <a:pt x="3181959" y="761428"/>
                  <a:pt x="3193437" y="749930"/>
                  <a:pt x="3193437" y="735877"/>
                </a:cubicBezTo>
                <a:cubicBezTo>
                  <a:pt x="3193437" y="721824"/>
                  <a:pt x="3181959" y="710325"/>
                  <a:pt x="3167930" y="710325"/>
                </a:cubicBezTo>
                <a:close/>
                <a:moveTo>
                  <a:pt x="3313318" y="673276"/>
                </a:moveTo>
                <a:cubicBezTo>
                  <a:pt x="3309492" y="673276"/>
                  <a:pt x="3305666" y="677109"/>
                  <a:pt x="3304391" y="682219"/>
                </a:cubicBezTo>
                <a:cubicBezTo>
                  <a:pt x="3304391" y="687329"/>
                  <a:pt x="3308217" y="691162"/>
                  <a:pt x="3313318" y="691162"/>
                </a:cubicBezTo>
                <a:cubicBezTo>
                  <a:pt x="3318419" y="691162"/>
                  <a:pt x="3322245" y="687329"/>
                  <a:pt x="3322245" y="682219"/>
                </a:cubicBezTo>
                <a:cubicBezTo>
                  <a:pt x="3322245" y="677109"/>
                  <a:pt x="3318419" y="673276"/>
                  <a:pt x="3313318" y="673276"/>
                </a:cubicBezTo>
                <a:close/>
                <a:moveTo>
                  <a:pt x="3021266" y="673276"/>
                </a:moveTo>
                <a:cubicBezTo>
                  <a:pt x="3017440" y="673276"/>
                  <a:pt x="3012339" y="677109"/>
                  <a:pt x="3012339" y="682219"/>
                </a:cubicBezTo>
                <a:cubicBezTo>
                  <a:pt x="3012339" y="687329"/>
                  <a:pt x="3016165" y="691162"/>
                  <a:pt x="3021266" y="691162"/>
                </a:cubicBezTo>
                <a:cubicBezTo>
                  <a:pt x="3026368" y="691162"/>
                  <a:pt x="3030194" y="687329"/>
                  <a:pt x="3030194" y="682219"/>
                </a:cubicBezTo>
                <a:cubicBezTo>
                  <a:pt x="3030194" y="677109"/>
                  <a:pt x="3026368" y="673276"/>
                  <a:pt x="3021266" y="673276"/>
                </a:cubicBezTo>
                <a:close/>
                <a:moveTo>
                  <a:pt x="3276333" y="665611"/>
                </a:moveTo>
                <a:cubicBezTo>
                  <a:pt x="3267406" y="665611"/>
                  <a:pt x="3259754" y="673276"/>
                  <a:pt x="3259754" y="682219"/>
                </a:cubicBezTo>
                <a:cubicBezTo>
                  <a:pt x="3259754" y="691162"/>
                  <a:pt x="3267406" y="698827"/>
                  <a:pt x="3276333" y="698827"/>
                </a:cubicBezTo>
                <a:cubicBezTo>
                  <a:pt x="3285261" y="698827"/>
                  <a:pt x="3292912" y="691162"/>
                  <a:pt x="3292912" y="682219"/>
                </a:cubicBezTo>
                <a:cubicBezTo>
                  <a:pt x="3292912" y="673276"/>
                  <a:pt x="3285261" y="665611"/>
                  <a:pt x="3276333" y="665611"/>
                </a:cubicBezTo>
                <a:close/>
                <a:moveTo>
                  <a:pt x="3059526" y="665611"/>
                </a:moveTo>
                <a:cubicBezTo>
                  <a:pt x="3050599" y="665611"/>
                  <a:pt x="3042947" y="673276"/>
                  <a:pt x="3042947" y="682219"/>
                </a:cubicBezTo>
                <a:cubicBezTo>
                  <a:pt x="3042947" y="691162"/>
                  <a:pt x="3050599" y="698827"/>
                  <a:pt x="3059526" y="698827"/>
                </a:cubicBezTo>
                <a:cubicBezTo>
                  <a:pt x="3068454" y="698827"/>
                  <a:pt x="3076106" y="691162"/>
                  <a:pt x="3076106" y="682219"/>
                </a:cubicBezTo>
                <a:cubicBezTo>
                  <a:pt x="3076106" y="673276"/>
                  <a:pt x="3068454" y="665611"/>
                  <a:pt x="3059526" y="665611"/>
                </a:cubicBezTo>
                <a:close/>
                <a:moveTo>
                  <a:pt x="3221494" y="660500"/>
                </a:moveTo>
                <a:cubicBezTo>
                  <a:pt x="3210016" y="660500"/>
                  <a:pt x="3199813" y="669443"/>
                  <a:pt x="3198538" y="683497"/>
                </a:cubicBezTo>
                <a:cubicBezTo>
                  <a:pt x="3198538" y="696272"/>
                  <a:pt x="3208741" y="706493"/>
                  <a:pt x="3221494" y="706493"/>
                </a:cubicBezTo>
                <a:cubicBezTo>
                  <a:pt x="3234247" y="706493"/>
                  <a:pt x="3244450" y="696272"/>
                  <a:pt x="3244450" y="683497"/>
                </a:cubicBezTo>
                <a:cubicBezTo>
                  <a:pt x="3244450" y="670721"/>
                  <a:pt x="3234247" y="660500"/>
                  <a:pt x="3221494" y="660500"/>
                </a:cubicBezTo>
                <a:close/>
                <a:moveTo>
                  <a:pt x="3167930" y="659223"/>
                </a:moveTo>
                <a:cubicBezTo>
                  <a:pt x="3155177" y="659223"/>
                  <a:pt x="3144974" y="669443"/>
                  <a:pt x="3144974" y="682219"/>
                </a:cubicBezTo>
                <a:cubicBezTo>
                  <a:pt x="3144974" y="694995"/>
                  <a:pt x="3155177" y="705215"/>
                  <a:pt x="3167930" y="705215"/>
                </a:cubicBezTo>
                <a:cubicBezTo>
                  <a:pt x="3180683" y="705215"/>
                  <a:pt x="3190886" y="694995"/>
                  <a:pt x="3190886" y="682219"/>
                </a:cubicBezTo>
                <a:cubicBezTo>
                  <a:pt x="3190886" y="669443"/>
                  <a:pt x="3180683" y="659223"/>
                  <a:pt x="3167930" y="659223"/>
                </a:cubicBezTo>
                <a:close/>
                <a:moveTo>
                  <a:pt x="3114366" y="659223"/>
                </a:moveTo>
                <a:cubicBezTo>
                  <a:pt x="3101613" y="659223"/>
                  <a:pt x="3091410" y="669443"/>
                  <a:pt x="3091410" y="682219"/>
                </a:cubicBezTo>
                <a:cubicBezTo>
                  <a:pt x="3091410" y="694995"/>
                  <a:pt x="3101613" y="705215"/>
                  <a:pt x="3114366" y="705215"/>
                </a:cubicBezTo>
                <a:cubicBezTo>
                  <a:pt x="3127119" y="705215"/>
                  <a:pt x="3137322" y="694995"/>
                  <a:pt x="3137322" y="682219"/>
                </a:cubicBezTo>
                <a:cubicBezTo>
                  <a:pt x="3137322" y="669443"/>
                  <a:pt x="3127119" y="659223"/>
                  <a:pt x="3114366" y="659223"/>
                </a:cubicBezTo>
                <a:close/>
                <a:moveTo>
                  <a:pt x="3276333" y="611953"/>
                </a:moveTo>
                <a:cubicBezTo>
                  <a:pt x="3267406" y="611953"/>
                  <a:pt x="3259754" y="619618"/>
                  <a:pt x="3259754" y="628561"/>
                </a:cubicBezTo>
                <a:cubicBezTo>
                  <a:pt x="3259754" y="637504"/>
                  <a:pt x="3267406" y="645170"/>
                  <a:pt x="3276333" y="645170"/>
                </a:cubicBezTo>
                <a:cubicBezTo>
                  <a:pt x="3285261" y="645170"/>
                  <a:pt x="3292912" y="637504"/>
                  <a:pt x="3292912" y="628561"/>
                </a:cubicBezTo>
                <a:cubicBezTo>
                  <a:pt x="3292912" y="619618"/>
                  <a:pt x="3285261" y="611953"/>
                  <a:pt x="3276333" y="611953"/>
                </a:cubicBezTo>
                <a:close/>
                <a:moveTo>
                  <a:pt x="3059526" y="611953"/>
                </a:moveTo>
                <a:cubicBezTo>
                  <a:pt x="3050599" y="611953"/>
                  <a:pt x="3042947" y="619618"/>
                  <a:pt x="3042947" y="628561"/>
                </a:cubicBezTo>
                <a:cubicBezTo>
                  <a:pt x="3042947" y="637504"/>
                  <a:pt x="3050599" y="645170"/>
                  <a:pt x="3059526" y="645170"/>
                </a:cubicBezTo>
                <a:cubicBezTo>
                  <a:pt x="3068454" y="645170"/>
                  <a:pt x="3076106" y="637504"/>
                  <a:pt x="3076106" y="628561"/>
                </a:cubicBezTo>
                <a:cubicBezTo>
                  <a:pt x="3076106" y="619618"/>
                  <a:pt x="3068454" y="611953"/>
                  <a:pt x="3059526" y="611953"/>
                </a:cubicBezTo>
                <a:close/>
                <a:moveTo>
                  <a:pt x="3221494" y="608120"/>
                </a:moveTo>
                <a:cubicBezTo>
                  <a:pt x="3211291" y="608120"/>
                  <a:pt x="3201089" y="617063"/>
                  <a:pt x="3201089" y="628561"/>
                </a:cubicBezTo>
                <a:cubicBezTo>
                  <a:pt x="3201089" y="640059"/>
                  <a:pt x="3210016" y="649002"/>
                  <a:pt x="3221494" y="649002"/>
                </a:cubicBezTo>
                <a:cubicBezTo>
                  <a:pt x="3232972" y="649002"/>
                  <a:pt x="3241899" y="640059"/>
                  <a:pt x="3241899" y="628561"/>
                </a:cubicBezTo>
                <a:cubicBezTo>
                  <a:pt x="3241899" y="617063"/>
                  <a:pt x="3232972" y="608120"/>
                  <a:pt x="3221494" y="608120"/>
                </a:cubicBezTo>
                <a:close/>
                <a:moveTo>
                  <a:pt x="3167930" y="608120"/>
                </a:moveTo>
                <a:cubicBezTo>
                  <a:pt x="3156452" y="608120"/>
                  <a:pt x="3147524" y="617063"/>
                  <a:pt x="3147524" y="628561"/>
                </a:cubicBezTo>
                <a:cubicBezTo>
                  <a:pt x="3147524" y="640059"/>
                  <a:pt x="3156452" y="649002"/>
                  <a:pt x="3167930" y="649002"/>
                </a:cubicBezTo>
                <a:cubicBezTo>
                  <a:pt x="3179408" y="649002"/>
                  <a:pt x="3188335" y="640059"/>
                  <a:pt x="3188335" y="628561"/>
                </a:cubicBezTo>
                <a:cubicBezTo>
                  <a:pt x="3188335" y="617063"/>
                  <a:pt x="3179408" y="608120"/>
                  <a:pt x="3167930" y="608120"/>
                </a:cubicBezTo>
                <a:close/>
                <a:moveTo>
                  <a:pt x="3114366" y="608120"/>
                </a:moveTo>
                <a:cubicBezTo>
                  <a:pt x="3102888" y="608120"/>
                  <a:pt x="3092685" y="617063"/>
                  <a:pt x="3093960" y="628561"/>
                </a:cubicBezTo>
                <a:cubicBezTo>
                  <a:pt x="3093960" y="640059"/>
                  <a:pt x="3102888" y="649002"/>
                  <a:pt x="3114366" y="649002"/>
                </a:cubicBezTo>
                <a:cubicBezTo>
                  <a:pt x="3125844" y="649002"/>
                  <a:pt x="3134771" y="640059"/>
                  <a:pt x="3134771" y="628561"/>
                </a:cubicBezTo>
                <a:cubicBezTo>
                  <a:pt x="3134771" y="617063"/>
                  <a:pt x="3125844" y="608120"/>
                  <a:pt x="3114366" y="608120"/>
                </a:cubicBezTo>
                <a:close/>
                <a:moveTo>
                  <a:pt x="3268681" y="562128"/>
                </a:moveTo>
                <a:cubicBezTo>
                  <a:pt x="3262304" y="562128"/>
                  <a:pt x="3257203" y="567238"/>
                  <a:pt x="3257203" y="573626"/>
                </a:cubicBezTo>
                <a:cubicBezTo>
                  <a:pt x="3257203" y="580014"/>
                  <a:pt x="3262304" y="585124"/>
                  <a:pt x="3268681" y="585124"/>
                </a:cubicBezTo>
                <a:cubicBezTo>
                  <a:pt x="3275058" y="585124"/>
                  <a:pt x="3280159" y="580014"/>
                  <a:pt x="3280159" y="573626"/>
                </a:cubicBezTo>
                <a:cubicBezTo>
                  <a:pt x="3280159" y="567238"/>
                  <a:pt x="3275058" y="562128"/>
                  <a:pt x="3268681" y="562128"/>
                </a:cubicBezTo>
                <a:close/>
                <a:moveTo>
                  <a:pt x="3068454" y="562128"/>
                </a:moveTo>
                <a:cubicBezTo>
                  <a:pt x="3062077" y="562128"/>
                  <a:pt x="3055700" y="567238"/>
                  <a:pt x="3056976" y="573626"/>
                </a:cubicBezTo>
                <a:cubicBezTo>
                  <a:pt x="3056976" y="580014"/>
                  <a:pt x="3062077" y="585124"/>
                  <a:pt x="3068454" y="585124"/>
                </a:cubicBezTo>
                <a:cubicBezTo>
                  <a:pt x="3074830" y="585124"/>
                  <a:pt x="3079932" y="580014"/>
                  <a:pt x="3079932" y="573626"/>
                </a:cubicBezTo>
                <a:cubicBezTo>
                  <a:pt x="3079932" y="567238"/>
                  <a:pt x="3074830" y="562128"/>
                  <a:pt x="3068454" y="562128"/>
                </a:cubicBezTo>
                <a:close/>
                <a:moveTo>
                  <a:pt x="3221494" y="555740"/>
                </a:moveTo>
                <a:cubicBezTo>
                  <a:pt x="3212567" y="555740"/>
                  <a:pt x="3203639" y="564683"/>
                  <a:pt x="3203639" y="573626"/>
                </a:cubicBezTo>
                <a:cubicBezTo>
                  <a:pt x="3203639" y="583847"/>
                  <a:pt x="3211291" y="591512"/>
                  <a:pt x="3221494" y="591512"/>
                </a:cubicBezTo>
                <a:cubicBezTo>
                  <a:pt x="3231697" y="591512"/>
                  <a:pt x="3239349" y="583847"/>
                  <a:pt x="3239349" y="573626"/>
                </a:cubicBezTo>
                <a:cubicBezTo>
                  <a:pt x="3239349" y="563406"/>
                  <a:pt x="3231697" y="555740"/>
                  <a:pt x="3221494" y="555740"/>
                </a:cubicBezTo>
                <a:close/>
                <a:moveTo>
                  <a:pt x="3167930" y="555740"/>
                </a:moveTo>
                <a:cubicBezTo>
                  <a:pt x="3157727" y="555740"/>
                  <a:pt x="3150075" y="563406"/>
                  <a:pt x="3148800" y="574904"/>
                </a:cubicBezTo>
                <a:cubicBezTo>
                  <a:pt x="3148800" y="585124"/>
                  <a:pt x="3157727" y="594067"/>
                  <a:pt x="3167930" y="594067"/>
                </a:cubicBezTo>
                <a:cubicBezTo>
                  <a:pt x="3178133" y="594067"/>
                  <a:pt x="3187060" y="585124"/>
                  <a:pt x="3187060" y="574904"/>
                </a:cubicBezTo>
                <a:cubicBezTo>
                  <a:pt x="3187060" y="564683"/>
                  <a:pt x="3178133" y="555740"/>
                  <a:pt x="3167930" y="555740"/>
                </a:cubicBezTo>
                <a:close/>
                <a:moveTo>
                  <a:pt x="3113090" y="554463"/>
                </a:moveTo>
                <a:cubicBezTo>
                  <a:pt x="3102888" y="554463"/>
                  <a:pt x="3093960" y="563406"/>
                  <a:pt x="3093960" y="573626"/>
                </a:cubicBezTo>
                <a:cubicBezTo>
                  <a:pt x="3093960" y="583847"/>
                  <a:pt x="3102888" y="592790"/>
                  <a:pt x="3113090" y="592790"/>
                </a:cubicBezTo>
                <a:cubicBezTo>
                  <a:pt x="3123293" y="592790"/>
                  <a:pt x="3132220" y="583847"/>
                  <a:pt x="3132220" y="573626"/>
                </a:cubicBezTo>
                <a:cubicBezTo>
                  <a:pt x="3132220" y="563406"/>
                  <a:pt x="3124569" y="555740"/>
                  <a:pt x="3113090" y="554463"/>
                </a:cubicBezTo>
                <a:close/>
                <a:moveTo>
                  <a:pt x="3257203" y="511025"/>
                </a:moveTo>
                <a:cubicBezTo>
                  <a:pt x="3252102" y="511025"/>
                  <a:pt x="3248276" y="514858"/>
                  <a:pt x="3248276" y="519968"/>
                </a:cubicBezTo>
                <a:cubicBezTo>
                  <a:pt x="3248276" y="525079"/>
                  <a:pt x="3252102" y="528911"/>
                  <a:pt x="3257203" y="528911"/>
                </a:cubicBezTo>
                <a:cubicBezTo>
                  <a:pt x="3262304" y="528911"/>
                  <a:pt x="3266131" y="525079"/>
                  <a:pt x="3266131" y="519968"/>
                </a:cubicBezTo>
                <a:cubicBezTo>
                  <a:pt x="3266131" y="514858"/>
                  <a:pt x="3262304" y="511025"/>
                  <a:pt x="3257203" y="511025"/>
                </a:cubicBezTo>
                <a:close/>
                <a:moveTo>
                  <a:pt x="3076106" y="511025"/>
                </a:moveTo>
                <a:cubicBezTo>
                  <a:pt x="3071004" y="511025"/>
                  <a:pt x="3067179" y="514858"/>
                  <a:pt x="3067179" y="519968"/>
                </a:cubicBezTo>
                <a:cubicBezTo>
                  <a:pt x="3067179" y="525079"/>
                  <a:pt x="3071004" y="528911"/>
                  <a:pt x="3076106" y="528911"/>
                </a:cubicBezTo>
                <a:cubicBezTo>
                  <a:pt x="3081207" y="528911"/>
                  <a:pt x="3085033" y="525079"/>
                  <a:pt x="3085033" y="519968"/>
                </a:cubicBezTo>
                <a:cubicBezTo>
                  <a:pt x="3085033" y="514858"/>
                  <a:pt x="3081207" y="511025"/>
                  <a:pt x="3076106" y="511025"/>
                </a:cubicBezTo>
                <a:close/>
                <a:moveTo>
                  <a:pt x="3221494" y="503360"/>
                </a:moveTo>
                <a:cubicBezTo>
                  <a:pt x="3212567" y="503360"/>
                  <a:pt x="3204914" y="511025"/>
                  <a:pt x="3204914" y="519968"/>
                </a:cubicBezTo>
                <a:cubicBezTo>
                  <a:pt x="3204914" y="528911"/>
                  <a:pt x="3212567" y="536577"/>
                  <a:pt x="3221494" y="536577"/>
                </a:cubicBezTo>
                <a:cubicBezTo>
                  <a:pt x="3230421" y="536577"/>
                  <a:pt x="3238073" y="528911"/>
                  <a:pt x="3238073" y="519968"/>
                </a:cubicBezTo>
                <a:cubicBezTo>
                  <a:pt x="3238073" y="511025"/>
                  <a:pt x="3230421" y="503360"/>
                  <a:pt x="3221494" y="503360"/>
                </a:cubicBezTo>
                <a:close/>
                <a:moveTo>
                  <a:pt x="3167930" y="503360"/>
                </a:moveTo>
                <a:cubicBezTo>
                  <a:pt x="3159003" y="503360"/>
                  <a:pt x="3151350" y="511025"/>
                  <a:pt x="3151350" y="519968"/>
                </a:cubicBezTo>
                <a:cubicBezTo>
                  <a:pt x="3151350" y="528911"/>
                  <a:pt x="3159003" y="536577"/>
                  <a:pt x="3167930" y="536577"/>
                </a:cubicBezTo>
                <a:cubicBezTo>
                  <a:pt x="3176857" y="536577"/>
                  <a:pt x="3184509" y="528911"/>
                  <a:pt x="3184509" y="519968"/>
                </a:cubicBezTo>
                <a:cubicBezTo>
                  <a:pt x="3184509" y="511025"/>
                  <a:pt x="3176857" y="503360"/>
                  <a:pt x="3167930" y="503360"/>
                </a:cubicBezTo>
                <a:close/>
                <a:moveTo>
                  <a:pt x="3111815" y="503360"/>
                </a:moveTo>
                <a:cubicBezTo>
                  <a:pt x="3102888" y="503360"/>
                  <a:pt x="3095236" y="511025"/>
                  <a:pt x="3095236" y="519968"/>
                </a:cubicBezTo>
                <a:cubicBezTo>
                  <a:pt x="3095236" y="528911"/>
                  <a:pt x="3102888" y="536577"/>
                  <a:pt x="3111815" y="536577"/>
                </a:cubicBezTo>
                <a:cubicBezTo>
                  <a:pt x="3120743" y="536577"/>
                  <a:pt x="3128394" y="528911"/>
                  <a:pt x="3128394" y="519968"/>
                </a:cubicBezTo>
                <a:cubicBezTo>
                  <a:pt x="3128394" y="511025"/>
                  <a:pt x="3120743" y="503360"/>
                  <a:pt x="3111815" y="503360"/>
                </a:cubicBezTo>
                <a:close/>
                <a:moveTo>
                  <a:pt x="3221494" y="452258"/>
                </a:moveTo>
                <a:cubicBezTo>
                  <a:pt x="3213842" y="452258"/>
                  <a:pt x="3207465" y="458645"/>
                  <a:pt x="3207465" y="466311"/>
                </a:cubicBezTo>
                <a:cubicBezTo>
                  <a:pt x="3207465" y="473976"/>
                  <a:pt x="3213842" y="480364"/>
                  <a:pt x="3221494" y="480364"/>
                </a:cubicBezTo>
                <a:cubicBezTo>
                  <a:pt x="3229146" y="480364"/>
                  <a:pt x="3235523" y="473976"/>
                  <a:pt x="3235523" y="466311"/>
                </a:cubicBezTo>
                <a:cubicBezTo>
                  <a:pt x="3235523" y="458645"/>
                  <a:pt x="3229146" y="452258"/>
                  <a:pt x="3221494" y="452258"/>
                </a:cubicBezTo>
                <a:close/>
                <a:moveTo>
                  <a:pt x="3167930" y="452258"/>
                </a:moveTo>
                <a:cubicBezTo>
                  <a:pt x="3160278" y="452258"/>
                  <a:pt x="3153901" y="458645"/>
                  <a:pt x="3153901" y="466311"/>
                </a:cubicBezTo>
                <a:cubicBezTo>
                  <a:pt x="3153901" y="473976"/>
                  <a:pt x="3160278" y="480364"/>
                  <a:pt x="3167930" y="480364"/>
                </a:cubicBezTo>
                <a:cubicBezTo>
                  <a:pt x="3175582" y="480364"/>
                  <a:pt x="3181959" y="473976"/>
                  <a:pt x="3181959" y="466311"/>
                </a:cubicBezTo>
                <a:cubicBezTo>
                  <a:pt x="3181959" y="458645"/>
                  <a:pt x="3175582" y="452258"/>
                  <a:pt x="3167930" y="452258"/>
                </a:cubicBezTo>
                <a:close/>
                <a:moveTo>
                  <a:pt x="3114366" y="452258"/>
                </a:moveTo>
                <a:cubicBezTo>
                  <a:pt x="3106714" y="452258"/>
                  <a:pt x="3100337" y="458645"/>
                  <a:pt x="3100337" y="466311"/>
                </a:cubicBezTo>
                <a:cubicBezTo>
                  <a:pt x="3100337" y="473976"/>
                  <a:pt x="3106714" y="480364"/>
                  <a:pt x="3114366" y="480364"/>
                </a:cubicBezTo>
                <a:cubicBezTo>
                  <a:pt x="3122018" y="480364"/>
                  <a:pt x="3128394" y="473976"/>
                  <a:pt x="3128394" y="466311"/>
                </a:cubicBezTo>
                <a:cubicBezTo>
                  <a:pt x="3128394" y="458645"/>
                  <a:pt x="3122018" y="452258"/>
                  <a:pt x="3114366" y="452258"/>
                </a:cubicBezTo>
                <a:close/>
                <a:moveTo>
                  <a:pt x="3212567" y="402433"/>
                </a:moveTo>
                <a:cubicBezTo>
                  <a:pt x="3207465" y="402433"/>
                  <a:pt x="3203639" y="407543"/>
                  <a:pt x="3203639" y="411376"/>
                </a:cubicBezTo>
                <a:cubicBezTo>
                  <a:pt x="3203639" y="416486"/>
                  <a:pt x="3207465" y="420318"/>
                  <a:pt x="3212567" y="420318"/>
                </a:cubicBezTo>
                <a:cubicBezTo>
                  <a:pt x="3217668" y="420318"/>
                  <a:pt x="3221494" y="416486"/>
                  <a:pt x="3221494" y="411376"/>
                </a:cubicBezTo>
                <a:cubicBezTo>
                  <a:pt x="3221494" y="406265"/>
                  <a:pt x="3217668" y="402433"/>
                  <a:pt x="3212567" y="402433"/>
                </a:cubicBezTo>
                <a:close/>
                <a:moveTo>
                  <a:pt x="3120743" y="402433"/>
                </a:moveTo>
                <a:cubicBezTo>
                  <a:pt x="3115641" y="402433"/>
                  <a:pt x="3111815" y="407543"/>
                  <a:pt x="3111815" y="411376"/>
                </a:cubicBezTo>
                <a:cubicBezTo>
                  <a:pt x="3111815" y="416486"/>
                  <a:pt x="3115641" y="420318"/>
                  <a:pt x="3120743" y="420318"/>
                </a:cubicBezTo>
                <a:cubicBezTo>
                  <a:pt x="3125844" y="420318"/>
                  <a:pt x="3129670" y="416486"/>
                  <a:pt x="3129670" y="411376"/>
                </a:cubicBezTo>
                <a:cubicBezTo>
                  <a:pt x="3129670" y="406265"/>
                  <a:pt x="3125844" y="402433"/>
                  <a:pt x="3120743" y="402433"/>
                </a:cubicBezTo>
                <a:close/>
                <a:moveTo>
                  <a:pt x="3166654" y="399877"/>
                </a:moveTo>
                <a:cubicBezTo>
                  <a:pt x="3160278" y="399877"/>
                  <a:pt x="3155177" y="404988"/>
                  <a:pt x="3155177" y="411376"/>
                </a:cubicBezTo>
                <a:cubicBezTo>
                  <a:pt x="3155177" y="419041"/>
                  <a:pt x="3161553" y="424151"/>
                  <a:pt x="3166654" y="422874"/>
                </a:cubicBezTo>
                <a:cubicBezTo>
                  <a:pt x="3173031" y="422874"/>
                  <a:pt x="3178133" y="417763"/>
                  <a:pt x="3178133" y="411376"/>
                </a:cubicBezTo>
                <a:cubicBezTo>
                  <a:pt x="3178133" y="404988"/>
                  <a:pt x="3173031" y="399877"/>
                  <a:pt x="3166654" y="399877"/>
                </a:cubicBezTo>
                <a:close/>
                <a:moveTo>
                  <a:pt x="3181959" y="347497"/>
                </a:moveTo>
                <a:cubicBezTo>
                  <a:pt x="3175582" y="347497"/>
                  <a:pt x="3171756" y="352608"/>
                  <a:pt x="3171756" y="357718"/>
                </a:cubicBezTo>
                <a:cubicBezTo>
                  <a:pt x="3171756" y="362828"/>
                  <a:pt x="3176857" y="367938"/>
                  <a:pt x="3181959" y="367938"/>
                </a:cubicBezTo>
                <a:cubicBezTo>
                  <a:pt x="3187060" y="367938"/>
                  <a:pt x="3192161" y="362828"/>
                  <a:pt x="3192161" y="357718"/>
                </a:cubicBezTo>
                <a:cubicBezTo>
                  <a:pt x="3192161" y="352608"/>
                  <a:pt x="3187060" y="347497"/>
                  <a:pt x="3181959" y="347497"/>
                </a:cubicBezTo>
                <a:close/>
                <a:moveTo>
                  <a:pt x="3144974" y="347497"/>
                </a:moveTo>
                <a:cubicBezTo>
                  <a:pt x="3139873" y="347497"/>
                  <a:pt x="3134771" y="352608"/>
                  <a:pt x="3134771" y="357718"/>
                </a:cubicBezTo>
                <a:cubicBezTo>
                  <a:pt x="3134771" y="362828"/>
                  <a:pt x="3139873" y="367938"/>
                  <a:pt x="3144974" y="367938"/>
                </a:cubicBezTo>
                <a:cubicBezTo>
                  <a:pt x="3150075" y="367938"/>
                  <a:pt x="3155177" y="362828"/>
                  <a:pt x="3155177" y="357718"/>
                </a:cubicBezTo>
                <a:cubicBezTo>
                  <a:pt x="3155177" y="352608"/>
                  <a:pt x="3150075" y="347497"/>
                  <a:pt x="3144974" y="347497"/>
                </a:cubicBezTo>
                <a:close/>
                <a:moveTo>
                  <a:pt x="3162829" y="295117"/>
                </a:moveTo>
                <a:cubicBezTo>
                  <a:pt x="3157727" y="295117"/>
                  <a:pt x="3153901" y="298950"/>
                  <a:pt x="3153901" y="304060"/>
                </a:cubicBezTo>
                <a:cubicBezTo>
                  <a:pt x="3153901" y="309170"/>
                  <a:pt x="3157727" y="313003"/>
                  <a:pt x="3162829" y="313003"/>
                </a:cubicBezTo>
                <a:cubicBezTo>
                  <a:pt x="3167930" y="313003"/>
                  <a:pt x="3171756" y="309170"/>
                  <a:pt x="3171756" y="304060"/>
                </a:cubicBezTo>
                <a:cubicBezTo>
                  <a:pt x="3171756" y="298950"/>
                  <a:pt x="3167930" y="295117"/>
                  <a:pt x="3162829" y="295117"/>
                </a:cubicBezTo>
                <a:close/>
                <a:moveTo>
                  <a:pt x="3162829" y="242737"/>
                </a:moveTo>
                <a:cubicBezTo>
                  <a:pt x="3159003" y="242737"/>
                  <a:pt x="3156452" y="245292"/>
                  <a:pt x="3156452" y="249125"/>
                </a:cubicBezTo>
                <a:cubicBezTo>
                  <a:pt x="3156452" y="252958"/>
                  <a:pt x="3159003" y="255513"/>
                  <a:pt x="3162829" y="255513"/>
                </a:cubicBezTo>
                <a:cubicBezTo>
                  <a:pt x="3166654" y="255513"/>
                  <a:pt x="3169205" y="252958"/>
                  <a:pt x="3169205" y="249125"/>
                </a:cubicBezTo>
                <a:cubicBezTo>
                  <a:pt x="3169205" y="245292"/>
                  <a:pt x="3166654" y="242737"/>
                  <a:pt x="3162829" y="242737"/>
                </a:cubicBezTo>
                <a:close/>
                <a:moveTo>
                  <a:pt x="2370846" y="0"/>
                </a:moveTo>
                <a:lnTo>
                  <a:pt x="4871776" y="0"/>
                </a:lnTo>
                <a:lnTo>
                  <a:pt x="4871776" y="6898844"/>
                </a:lnTo>
                <a:lnTo>
                  <a:pt x="0" y="6898844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242A57"/>
              </a:gs>
            </a:gsLst>
            <a:lin ang="5400000" scaled="1"/>
          </a:gradFill>
        </p:spPr>
        <p:txBody>
          <a:bodyPr wrap="square" tIns="3646800" rIns="162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9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6981D-EBA6-BF90-7C3A-2099CD27DEEE}"/>
              </a:ext>
            </a:extLst>
          </p:cNvPr>
          <p:cNvSpPr/>
          <p:nvPr userDrawn="1"/>
        </p:nvSpPr>
        <p:spPr>
          <a:xfrm>
            <a:off x="0" y="581201"/>
            <a:ext cx="12192000" cy="627122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7" name="Espace réservé pour une image  536">
            <a:extLst>
              <a:ext uri="{FF2B5EF4-FFF2-40B4-BE49-F238E27FC236}">
                <a16:creationId xmlns:a16="http://schemas.microsoft.com/office/drawing/2014/main" id="{4C66B954-3ECC-5361-3EFD-E60E61418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4924"/>
            <a:ext cx="4373528" cy="2793076"/>
          </a:xfrm>
          <a:custGeom>
            <a:avLst/>
            <a:gdLst>
              <a:gd name="connsiteX0" fmla="*/ 0 w 4373528"/>
              <a:gd name="connsiteY0" fmla="*/ 0 h 2793076"/>
              <a:gd name="connsiteX1" fmla="*/ 4373528 w 4373528"/>
              <a:gd name="connsiteY1" fmla="*/ 0 h 2793076"/>
              <a:gd name="connsiteX2" fmla="*/ 3412301 w 4373528"/>
              <a:gd name="connsiteY2" fmla="*/ 2793076 h 2793076"/>
              <a:gd name="connsiteX3" fmla="*/ 0 w 4373528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8" h="2793076">
                <a:moveTo>
                  <a:pt x="0" y="0"/>
                </a:moveTo>
                <a:lnTo>
                  <a:pt x="4373528" y="0"/>
                </a:lnTo>
                <a:lnTo>
                  <a:pt x="3412301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40" name="Espace réservé pour une image  539">
            <a:extLst>
              <a:ext uri="{FF2B5EF4-FFF2-40B4-BE49-F238E27FC236}">
                <a16:creationId xmlns:a16="http://schemas.microsoft.com/office/drawing/2014/main" id="{952C8605-508E-AA9D-9538-AEA36330F6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7694" y="4064924"/>
            <a:ext cx="5371401" cy="2793076"/>
          </a:xfrm>
          <a:custGeom>
            <a:avLst/>
            <a:gdLst>
              <a:gd name="connsiteX0" fmla="*/ 961226 w 5371401"/>
              <a:gd name="connsiteY0" fmla="*/ 0 h 2793076"/>
              <a:gd name="connsiteX1" fmla="*/ 5371401 w 5371401"/>
              <a:gd name="connsiteY1" fmla="*/ 0 h 2793076"/>
              <a:gd name="connsiteX2" fmla="*/ 4410174 w 5371401"/>
              <a:gd name="connsiteY2" fmla="*/ 2793076 h 2793076"/>
              <a:gd name="connsiteX3" fmla="*/ 0 w 5371401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401" h="2793076">
                <a:moveTo>
                  <a:pt x="961226" y="0"/>
                </a:moveTo>
                <a:lnTo>
                  <a:pt x="5371401" y="0"/>
                </a:lnTo>
                <a:lnTo>
                  <a:pt x="4410174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D821E770-A4E6-92EA-DC92-683703C4E2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05303" y="4064543"/>
            <a:ext cx="4384283" cy="2793076"/>
          </a:xfrm>
          <a:custGeom>
            <a:avLst/>
            <a:gdLst>
              <a:gd name="connsiteX0" fmla="*/ 2271844 w 4384283"/>
              <a:gd name="connsiteY0" fmla="*/ 2298067 h 2793076"/>
              <a:gd name="connsiteX1" fmla="*/ 2265889 w 4384283"/>
              <a:gd name="connsiteY1" fmla="*/ 2304034 h 2793076"/>
              <a:gd name="connsiteX2" fmla="*/ 2271844 w 4384283"/>
              <a:gd name="connsiteY2" fmla="*/ 2310001 h 2793076"/>
              <a:gd name="connsiteX3" fmla="*/ 2277800 w 4384283"/>
              <a:gd name="connsiteY3" fmla="*/ 2304034 h 2793076"/>
              <a:gd name="connsiteX4" fmla="*/ 2271844 w 4384283"/>
              <a:gd name="connsiteY4" fmla="*/ 2298067 h 2793076"/>
              <a:gd name="connsiteX5" fmla="*/ 2285403 w 4384283"/>
              <a:gd name="connsiteY5" fmla="*/ 2244491 h 2793076"/>
              <a:gd name="connsiteX6" fmla="*/ 2279194 w 4384283"/>
              <a:gd name="connsiteY6" fmla="*/ 2250712 h 2793076"/>
              <a:gd name="connsiteX7" fmla="*/ 2285403 w 4384283"/>
              <a:gd name="connsiteY7" fmla="*/ 2256933 h 2793076"/>
              <a:gd name="connsiteX8" fmla="*/ 2291612 w 4384283"/>
              <a:gd name="connsiteY8" fmla="*/ 2250712 h 2793076"/>
              <a:gd name="connsiteX9" fmla="*/ 2285403 w 4384283"/>
              <a:gd name="connsiteY9" fmla="*/ 2244491 h 2793076"/>
              <a:gd name="connsiteX10" fmla="*/ 2325191 w 4384283"/>
              <a:gd name="connsiteY10" fmla="*/ 2242586 h 2793076"/>
              <a:gd name="connsiteX11" fmla="*/ 2317081 w 4384283"/>
              <a:gd name="connsiteY11" fmla="*/ 2250712 h 2793076"/>
              <a:gd name="connsiteX12" fmla="*/ 2325191 w 4384283"/>
              <a:gd name="connsiteY12" fmla="*/ 2258837 h 2793076"/>
              <a:gd name="connsiteX13" fmla="*/ 2333300 w 4384283"/>
              <a:gd name="connsiteY13" fmla="*/ 2250712 h 2793076"/>
              <a:gd name="connsiteX14" fmla="*/ 2325191 w 4384283"/>
              <a:gd name="connsiteY14" fmla="*/ 2242586 h 2793076"/>
              <a:gd name="connsiteX15" fmla="*/ 2431757 w 4384283"/>
              <a:gd name="connsiteY15" fmla="*/ 2189772 h 2793076"/>
              <a:gd name="connsiteX16" fmla="*/ 2424154 w 4384283"/>
              <a:gd name="connsiteY16" fmla="*/ 2197389 h 2793076"/>
              <a:gd name="connsiteX17" fmla="*/ 2431757 w 4384283"/>
              <a:gd name="connsiteY17" fmla="*/ 2205007 h 2793076"/>
              <a:gd name="connsiteX18" fmla="*/ 2439360 w 4384283"/>
              <a:gd name="connsiteY18" fmla="*/ 2197389 h 2793076"/>
              <a:gd name="connsiteX19" fmla="*/ 2431757 w 4384283"/>
              <a:gd name="connsiteY19" fmla="*/ 2189772 h 2793076"/>
              <a:gd name="connsiteX20" fmla="*/ 2378410 w 4384283"/>
              <a:gd name="connsiteY20" fmla="*/ 2187487 h 2793076"/>
              <a:gd name="connsiteX21" fmla="*/ 2368527 w 4384283"/>
              <a:gd name="connsiteY21" fmla="*/ 2197389 h 2793076"/>
              <a:gd name="connsiteX22" fmla="*/ 2378410 w 4384283"/>
              <a:gd name="connsiteY22" fmla="*/ 2207292 h 2793076"/>
              <a:gd name="connsiteX23" fmla="*/ 2388294 w 4384283"/>
              <a:gd name="connsiteY23" fmla="*/ 2197389 h 2793076"/>
              <a:gd name="connsiteX24" fmla="*/ 2378410 w 4384283"/>
              <a:gd name="connsiteY24" fmla="*/ 2187487 h 2793076"/>
              <a:gd name="connsiteX25" fmla="*/ 2324050 w 4384283"/>
              <a:gd name="connsiteY25" fmla="*/ 2187487 h 2793076"/>
              <a:gd name="connsiteX26" fmla="*/ 2314167 w 4384283"/>
              <a:gd name="connsiteY26" fmla="*/ 2197389 h 2793076"/>
              <a:gd name="connsiteX27" fmla="*/ 2324050 w 4384283"/>
              <a:gd name="connsiteY27" fmla="*/ 2207292 h 2793076"/>
              <a:gd name="connsiteX28" fmla="*/ 2333934 w 4384283"/>
              <a:gd name="connsiteY28" fmla="*/ 2197389 h 2793076"/>
              <a:gd name="connsiteX29" fmla="*/ 2324050 w 4384283"/>
              <a:gd name="connsiteY29" fmla="*/ 2187487 h 2793076"/>
              <a:gd name="connsiteX30" fmla="*/ 2325191 w 4384283"/>
              <a:gd name="connsiteY30" fmla="*/ 2133402 h 2793076"/>
              <a:gd name="connsiteX31" fmla="*/ 2314547 w 4384283"/>
              <a:gd name="connsiteY31" fmla="*/ 2144067 h 2793076"/>
              <a:gd name="connsiteX32" fmla="*/ 2325191 w 4384283"/>
              <a:gd name="connsiteY32" fmla="*/ 2154731 h 2793076"/>
              <a:gd name="connsiteX33" fmla="*/ 2335835 w 4384283"/>
              <a:gd name="connsiteY33" fmla="*/ 2144067 h 2793076"/>
              <a:gd name="connsiteX34" fmla="*/ 2325191 w 4384283"/>
              <a:gd name="connsiteY34" fmla="*/ 2133402 h 2793076"/>
              <a:gd name="connsiteX35" fmla="*/ 2378410 w 4384283"/>
              <a:gd name="connsiteY35" fmla="*/ 2131879 h 2793076"/>
              <a:gd name="connsiteX36" fmla="*/ 2366246 w 4384283"/>
              <a:gd name="connsiteY36" fmla="*/ 2144067 h 2793076"/>
              <a:gd name="connsiteX37" fmla="*/ 2378410 w 4384283"/>
              <a:gd name="connsiteY37" fmla="*/ 2156255 h 2793076"/>
              <a:gd name="connsiteX38" fmla="*/ 2390575 w 4384283"/>
              <a:gd name="connsiteY38" fmla="*/ 2144067 h 2793076"/>
              <a:gd name="connsiteX39" fmla="*/ 2378410 w 4384283"/>
              <a:gd name="connsiteY39" fmla="*/ 2131879 h 2793076"/>
              <a:gd name="connsiteX40" fmla="*/ 2431757 w 4384283"/>
              <a:gd name="connsiteY40" fmla="*/ 2130609 h 2793076"/>
              <a:gd name="connsiteX41" fmla="*/ 2418325 w 4384283"/>
              <a:gd name="connsiteY41" fmla="*/ 2144067 h 2793076"/>
              <a:gd name="connsiteX42" fmla="*/ 2431757 w 4384283"/>
              <a:gd name="connsiteY42" fmla="*/ 2157524 h 2793076"/>
              <a:gd name="connsiteX43" fmla="*/ 2445188 w 4384283"/>
              <a:gd name="connsiteY43" fmla="*/ 2144067 h 2793076"/>
              <a:gd name="connsiteX44" fmla="*/ 2431757 w 4384283"/>
              <a:gd name="connsiteY44" fmla="*/ 2130609 h 2793076"/>
              <a:gd name="connsiteX45" fmla="*/ 2485103 w 4384283"/>
              <a:gd name="connsiteY45" fmla="*/ 2129467 h 2793076"/>
              <a:gd name="connsiteX46" fmla="*/ 2470658 w 4384283"/>
              <a:gd name="connsiteY46" fmla="*/ 2143813 h 2793076"/>
              <a:gd name="connsiteX47" fmla="*/ 2485103 w 4384283"/>
              <a:gd name="connsiteY47" fmla="*/ 2158286 h 2793076"/>
              <a:gd name="connsiteX48" fmla="*/ 2499548 w 4384283"/>
              <a:gd name="connsiteY48" fmla="*/ 2143813 h 2793076"/>
              <a:gd name="connsiteX49" fmla="*/ 2485103 w 4384283"/>
              <a:gd name="connsiteY49" fmla="*/ 2129467 h 2793076"/>
              <a:gd name="connsiteX50" fmla="*/ 2338496 w 4384283"/>
              <a:gd name="connsiteY50" fmla="*/ 2091633 h 2793076"/>
              <a:gd name="connsiteX51" fmla="*/ 2332287 w 4384283"/>
              <a:gd name="connsiteY51" fmla="*/ 2097854 h 2793076"/>
              <a:gd name="connsiteX52" fmla="*/ 2338496 w 4384283"/>
              <a:gd name="connsiteY52" fmla="*/ 2104075 h 2793076"/>
              <a:gd name="connsiteX53" fmla="*/ 2344705 w 4384283"/>
              <a:gd name="connsiteY53" fmla="*/ 2097854 h 2793076"/>
              <a:gd name="connsiteX54" fmla="*/ 2338496 w 4384283"/>
              <a:gd name="connsiteY54" fmla="*/ 2091633 h 2793076"/>
              <a:gd name="connsiteX55" fmla="*/ 2378410 w 4384283"/>
              <a:gd name="connsiteY55" fmla="*/ 2076398 h 2793076"/>
              <a:gd name="connsiteX56" fmla="*/ 2364218 w 4384283"/>
              <a:gd name="connsiteY56" fmla="*/ 2090617 h 2793076"/>
              <a:gd name="connsiteX57" fmla="*/ 2378410 w 4384283"/>
              <a:gd name="connsiteY57" fmla="*/ 2104837 h 2793076"/>
              <a:gd name="connsiteX58" fmla="*/ 2392602 w 4384283"/>
              <a:gd name="connsiteY58" fmla="*/ 2090617 h 2793076"/>
              <a:gd name="connsiteX59" fmla="*/ 2378410 w 4384283"/>
              <a:gd name="connsiteY59" fmla="*/ 2076398 h 2793076"/>
              <a:gd name="connsiteX60" fmla="*/ 2431757 w 4384283"/>
              <a:gd name="connsiteY60" fmla="*/ 2075129 h 2793076"/>
              <a:gd name="connsiteX61" fmla="*/ 2416171 w 4384283"/>
              <a:gd name="connsiteY61" fmla="*/ 2090744 h 2793076"/>
              <a:gd name="connsiteX62" fmla="*/ 2431757 w 4384283"/>
              <a:gd name="connsiteY62" fmla="*/ 2106360 h 2793076"/>
              <a:gd name="connsiteX63" fmla="*/ 2447342 w 4384283"/>
              <a:gd name="connsiteY63" fmla="*/ 2090744 h 2793076"/>
              <a:gd name="connsiteX64" fmla="*/ 2431757 w 4384283"/>
              <a:gd name="connsiteY64" fmla="*/ 2075129 h 2793076"/>
              <a:gd name="connsiteX65" fmla="*/ 2485103 w 4384283"/>
              <a:gd name="connsiteY65" fmla="*/ 2074113 h 2793076"/>
              <a:gd name="connsiteX66" fmla="*/ 2468503 w 4384283"/>
              <a:gd name="connsiteY66" fmla="*/ 2090617 h 2793076"/>
              <a:gd name="connsiteX67" fmla="*/ 2485103 w 4384283"/>
              <a:gd name="connsiteY67" fmla="*/ 2107122 h 2793076"/>
              <a:gd name="connsiteX68" fmla="*/ 2501702 w 4384283"/>
              <a:gd name="connsiteY68" fmla="*/ 2090617 h 2793076"/>
              <a:gd name="connsiteX69" fmla="*/ 2485103 w 4384283"/>
              <a:gd name="connsiteY69" fmla="*/ 2074113 h 2793076"/>
              <a:gd name="connsiteX70" fmla="*/ 2538323 w 4384283"/>
              <a:gd name="connsiteY70" fmla="*/ 2073224 h 2793076"/>
              <a:gd name="connsiteX71" fmla="*/ 2520836 w 4384283"/>
              <a:gd name="connsiteY71" fmla="*/ 2090744 h 2793076"/>
              <a:gd name="connsiteX72" fmla="*/ 2538323 w 4384283"/>
              <a:gd name="connsiteY72" fmla="*/ 2108265 h 2793076"/>
              <a:gd name="connsiteX73" fmla="*/ 2555809 w 4384283"/>
              <a:gd name="connsiteY73" fmla="*/ 2090744 h 2793076"/>
              <a:gd name="connsiteX74" fmla="*/ 2538323 w 4384283"/>
              <a:gd name="connsiteY74" fmla="*/ 2073224 h 2793076"/>
              <a:gd name="connsiteX75" fmla="*/ 2378410 w 4384283"/>
              <a:gd name="connsiteY75" fmla="*/ 2021171 h 2793076"/>
              <a:gd name="connsiteX76" fmla="*/ 2362318 w 4384283"/>
              <a:gd name="connsiteY76" fmla="*/ 2037295 h 2793076"/>
              <a:gd name="connsiteX77" fmla="*/ 2378410 w 4384283"/>
              <a:gd name="connsiteY77" fmla="*/ 2053419 h 2793076"/>
              <a:gd name="connsiteX78" fmla="*/ 2394503 w 4384283"/>
              <a:gd name="connsiteY78" fmla="*/ 2037295 h 2793076"/>
              <a:gd name="connsiteX79" fmla="*/ 2378410 w 4384283"/>
              <a:gd name="connsiteY79" fmla="*/ 2021171 h 2793076"/>
              <a:gd name="connsiteX80" fmla="*/ 2431757 w 4384283"/>
              <a:gd name="connsiteY80" fmla="*/ 2019902 h 2793076"/>
              <a:gd name="connsiteX81" fmla="*/ 2414397 w 4384283"/>
              <a:gd name="connsiteY81" fmla="*/ 2037295 h 2793076"/>
              <a:gd name="connsiteX82" fmla="*/ 2431757 w 4384283"/>
              <a:gd name="connsiteY82" fmla="*/ 2054688 h 2793076"/>
              <a:gd name="connsiteX83" fmla="*/ 2449116 w 4384283"/>
              <a:gd name="connsiteY83" fmla="*/ 2037295 h 2793076"/>
              <a:gd name="connsiteX84" fmla="*/ 2431757 w 4384283"/>
              <a:gd name="connsiteY84" fmla="*/ 2019902 h 2793076"/>
              <a:gd name="connsiteX85" fmla="*/ 2485103 w 4384283"/>
              <a:gd name="connsiteY85" fmla="*/ 2018505 h 2793076"/>
              <a:gd name="connsiteX86" fmla="*/ 2466349 w 4384283"/>
              <a:gd name="connsiteY86" fmla="*/ 2037295 h 2793076"/>
              <a:gd name="connsiteX87" fmla="*/ 2485103 w 4384283"/>
              <a:gd name="connsiteY87" fmla="*/ 2055958 h 2793076"/>
              <a:gd name="connsiteX88" fmla="*/ 2503857 w 4384283"/>
              <a:gd name="connsiteY88" fmla="*/ 2037295 h 2793076"/>
              <a:gd name="connsiteX89" fmla="*/ 2485103 w 4384283"/>
              <a:gd name="connsiteY89" fmla="*/ 2018505 h 2793076"/>
              <a:gd name="connsiteX90" fmla="*/ 2538323 w 4384283"/>
              <a:gd name="connsiteY90" fmla="*/ 2017743 h 2793076"/>
              <a:gd name="connsiteX91" fmla="*/ 2518809 w 4384283"/>
              <a:gd name="connsiteY91" fmla="*/ 2037295 h 2793076"/>
              <a:gd name="connsiteX92" fmla="*/ 2538323 w 4384283"/>
              <a:gd name="connsiteY92" fmla="*/ 2056847 h 2793076"/>
              <a:gd name="connsiteX93" fmla="*/ 2557963 w 4384283"/>
              <a:gd name="connsiteY93" fmla="*/ 2037295 h 2793076"/>
              <a:gd name="connsiteX94" fmla="*/ 2538323 w 4384283"/>
              <a:gd name="connsiteY94" fmla="*/ 2017743 h 2793076"/>
              <a:gd name="connsiteX95" fmla="*/ 2591796 w 4384283"/>
              <a:gd name="connsiteY95" fmla="*/ 2017490 h 2793076"/>
              <a:gd name="connsiteX96" fmla="*/ 2571648 w 4384283"/>
              <a:gd name="connsiteY96" fmla="*/ 2037676 h 2793076"/>
              <a:gd name="connsiteX97" fmla="*/ 2591796 w 4384283"/>
              <a:gd name="connsiteY97" fmla="*/ 2057862 h 2793076"/>
              <a:gd name="connsiteX98" fmla="*/ 2611943 w 4384283"/>
              <a:gd name="connsiteY98" fmla="*/ 2037676 h 2793076"/>
              <a:gd name="connsiteX99" fmla="*/ 2591796 w 4384283"/>
              <a:gd name="connsiteY99" fmla="*/ 2017490 h 2793076"/>
              <a:gd name="connsiteX100" fmla="*/ 2378410 w 4384283"/>
              <a:gd name="connsiteY100" fmla="*/ 1971531 h 2793076"/>
              <a:gd name="connsiteX101" fmla="*/ 2365866 w 4384283"/>
              <a:gd name="connsiteY101" fmla="*/ 1984100 h 2793076"/>
              <a:gd name="connsiteX102" fmla="*/ 2378410 w 4384283"/>
              <a:gd name="connsiteY102" fmla="*/ 1996669 h 2793076"/>
              <a:gd name="connsiteX103" fmla="*/ 2390955 w 4384283"/>
              <a:gd name="connsiteY103" fmla="*/ 1984100 h 2793076"/>
              <a:gd name="connsiteX104" fmla="*/ 2378410 w 4384283"/>
              <a:gd name="connsiteY104" fmla="*/ 1971531 h 2793076"/>
              <a:gd name="connsiteX105" fmla="*/ 2431757 w 4384283"/>
              <a:gd name="connsiteY105" fmla="*/ 1964929 h 2793076"/>
              <a:gd name="connsiteX106" fmla="*/ 2412623 w 4384283"/>
              <a:gd name="connsiteY106" fmla="*/ 1984100 h 2793076"/>
              <a:gd name="connsiteX107" fmla="*/ 2431757 w 4384283"/>
              <a:gd name="connsiteY107" fmla="*/ 2003270 h 2793076"/>
              <a:gd name="connsiteX108" fmla="*/ 2450890 w 4384283"/>
              <a:gd name="connsiteY108" fmla="*/ 1984100 h 2793076"/>
              <a:gd name="connsiteX109" fmla="*/ 2431757 w 4384283"/>
              <a:gd name="connsiteY109" fmla="*/ 1964929 h 2793076"/>
              <a:gd name="connsiteX110" fmla="*/ 2485103 w 4384283"/>
              <a:gd name="connsiteY110" fmla="*/ 1963405 h 2793076"/>
              <a:gd name="connsiteX111" fmla="*/ 2464575 w 4384283"/>
              <a:gd name="connsiteY111" fmla="*/ 1983973 h 2793076"/>
              <a:gd name="connsiteX112" fmla="*/ 2485103 w 4384283"/>
              <a:gd name="connsiteY112" fmla="*/ 2004540 h 2793076"/>
              <a:gd name="connsiteX113" fmla="*/ 2505631 w 4384283"/>
              <a:gd name="connsiteY113" fmla="*/ 1983973 h 2793076"/>
              <a:gd name="connsiteX114" fmla="*/ 2485103 w 4384283"/>
              <a:gd name="connsiteY114" fmla="*/ 1963405 h 2793076"/>
              <a:gd name="connsiteX115" fmla="*/ 2538323 w 4384283"/>
              <a:gd name="connsiteY115" fmla="*/ 1962517 h 2793076"/>
              <a:gd name="connsiteX116" fmla="*/ 2516781 w 4384283"/>
              <a:gd name="connsiteY116" fmla="*/ 1984100 h 2793076"/>
              <a:gd name="connsiteX117" fmla="*/ 2538323 w 4384283"/>
              <a:gd name="connsiteY117" fmla="*/ 2005683 h 2793076"/>
              <a:gd name="connsiteX118" fmla="*/ 2559864 w 4384283"/>
              <a:gd name="connsiteY118" fmla="*/ 1984100 h 2793076"/>
              <a:gd name="connsiteX119" fmla="*/ 2538323 w 4384283"/>
              <a:gd name="connsiteY119" fmla="*/ 1962517 h 2793076"/>
              <a:gd name="connsiteX120" fmla="*/ 2591796 w 4384283"/>
              <a:gd name="connsiteY120" fmla="*/ 1962263 h 2793076"/>
              <a:gd name="connsiteX121" fmla="*/ 2569621 w 4384283"/>
              <a:gd name="connsiteY121" fmla="*/ 1984481 h 2793076"/>
              <a:gd name="connsiteX122" fmla="*/ 2591796 w 4384283"/>
              <a:gd name="connsiteY122" fmla="*/ 2006698 h 2793076"/>
              <a:gd name="connsiteX123" fmla="*/ 2613971 w 4384283"/>
              <a:gd name="connsiteY123" fmla="*/ 1984481 h 2793076"/>
              <a:gd name="connsiteX124" fmla="*/ 2591796 w 4384283"/>
              <a:gd name="connsiteY124" fmla="*/ 1962263 h 2793076"/>
              <a:gd name="connsiteX125" fmla="*/ 2431757 w 4384283"/>
              <a:gd name="connsiteY125" fmla="*/ 1909575 h 2793076"/>
              <a:gd name="connsiteX126" fmla="*/ 2410722 w 4384283"/>
              <a:gd name="connsiteY126" fmla="*/ 1930650 h 2793076"/>
              <a:gd name="connsiteX127" fmla="*/ 2431757 w 4384283"/>
              <a:gd name="connsiteY127" fmla="*/ 1951725 h 2793076"/>
              <a:gd name="connsiteX128" fmla="*/ 2452791 w 4384283"/>
              <a:gd name="connsiteY128" fmla="*/ 1930650 h 2793076"/>
              <a:gd name="connsiteX129" fmla="*/ 2431757 w 4384283"/>
              <a:gd name="connsiteY129" fmla="*/ 1909575 h 2793076"/>
              <a:gd name="connsiteX130" fmla="*/ 2485103 w 4384283"/>
              <a:gd name="connsiteY130" fmla="*/ 1908433 h 2793076"/>
              <a:gd name="connsiteX131" fmla="*/ 2462928 w 4384283"/>
              <a:gd name="connsiteY131" fmla="*/ 1930650 h 2793076"/>
              <a:gd name="connsiteX132" fmla="*/ 2485103 w 4384283"/>
              <a:gd name="connsiteY132" fmla="*/ 1952868 h 2793076"/>
              <a:gd name="connsiteX133" fmla="*/ 2507278 w 4384283"/>
              <a:gd name="connsiteY133" fmla="*/ 1930650 h 2793076"/>
              <a:gd name="connsiteX134" fmla="*/ 2485103 w 4384283"/>
              <a:gd name="connsiteY134" fmla="*/ 1908433 h 2793076"/>
              <a:gd name="connsiteX135" fmla="*/ 2538323 w 4384283"/>
              <a:gd name="connsiteY135" fmla="*/ 1907290 h 2793076"/>
              <a:gd name="connsiteX136" fmla="*/ 2514881 w 4384283"/>
              <a:gd name="connsiteY136" fmla="*/ 1930777 h 2793076"/>
              <a:gd name="connsiteX137" fmla="*/ 2538323 w 4384283"/>
              <a:gd name="connsiteY137" fmla="*/ 1954264 h 2793076"/>
              <a:gd name="connsiteX138" fmla="*/ 2561765 w 4384283"/>
              <a:gd name="connsiteY138" fmla="*/ 1930777 h 2793076"/>
              <a:gd name="connsiteX139" fmla="*/ 2538323 w 4384283"/>
              <a:gd name="connsiteY139" fmla="*/ 1907290 h 2793076"/>
              <a:gd name="connsiteX140" fmla="*/ 2591796 w 4384283"/>
              <a:gd name="connsiteY140" fmla="*/ 1906909 h 2793076"/>
              <a:gd name="connsiteX141" fmla="*/ 2567720 w 4384283"/>
              <a:gd name="connsiteY141" fmla="*/ 1931031 h 2793076"/>
              <a:gd name="connsiteX142" fmla="*/ 2591796 w 4384283"/>
              <a:gd name="connsiteY142" fmla="*/ 1955153 h 2793076"/>
              <a:gd name="connsiteX143" fmla="*/ 2615998 w 4384283"/>
              <a:gd name="connsiteY143" fmla="*/ 1931031 h 2793076"/>
              <a:gd name="connsiteX144" fmla="*/ 2591796 w 4384283"/>
              <a:gd name="connsiteY144" fmla="*/ 1906909 h 2793076"/>
              <a:gd name="connsiteX145" fmla="*/ 2431757 w 4384283"/>
              <a:gd name="connsiteY145" fmla="*/ 1861204 h 2793076"/>
              <a:gd name="connsiteX146" fmla="*/ 2415664 w 4384283"/>
              <a:gd name="connsiteY146" fmla="*/ 1877328 h 2793076"/>
              <a:gd name="connsiteX147" fmla="*/ 2431757 w 4384283"/>
              <a:gd name="connsiteY147" fmla="*/ 1893452 h 2793076"/>
              <a:gd name="connsiteX148" fmla="*/ 2447849 w 4384283"/>
              <a:gd name="connsiteY148" fmla="*/ 1877328 h 2793076"/>
              <a:gd name="connsiteX149" fmla="*/ 2431757 w 4384283"/>
              <a:gd name="connsiteY149" fmla="*/ 1861204 h 2793076"/>
              <a:gd name="connsiteX150" fmla="*/ 2485103 w 4384283"/>
              <a:gd name="connsiteY150" fmla="*/ 1853587 h 2793076"/>
              <a:gd name="connsiteX151" fmla="*/ 2461408 w 4384283"/>
              <a:gd name="connsiteY151" fmla="*/ 1877328 h 2793076"/>
              <a:gd name="connsiteX152" fmla="*/ 2485103 w 4384283"/>
              <a:gd name="connsiteY152" fmla="*/ 1901069 h 2793076"/>
              <a:gd name="connsiteX153" fmla="*/ 2508798 w 4384283"/>
              <a:gd name="connsiteY153" fmla="*/ 1877328 h 2793076"/>
              <a:gd name="connsiteX154" fmla="*/ 2485103 w 4384283"/>
              <a:gd name="connsiteY154" fmla="*/ 1853587 h 2793076"/>
              <a:gd name="connsiteX155" fmla="*/ 2645142 w 4384283"/>
              <a:gd name="connsiteY155" fmla="*/ 1853079 h 2793076"/>
              <a:gd name="connsiteX156" fmla="*/ 2620433 w 4384283"/>
              <a:gd name="connsiteY156" fmla="*/ 1877836 h 2793076"/>
              <a:gd name="connsiteX157" fmla="*/ 2645142 w 4384283"/>
              <a:gd name="connsiteY157" fmla="*/ 1902593 h 2793076"/>
              <a:gd name="connsiteX158" fmla="*/ 2669851 w 4384283"/>
              <a:gd name="connsiteY158" fmla="*/ 1877836 h 2793076"/>
              <a:gd name="connsiteX159" fmla="*/ 2645142 w 4384283"/>
              <a:gd name="connsiteY159" fmla="*/ 1853079 h 2793076"/>
              <a:gd name="connsiteX160" fmla="*/ 2538323 w 4384283"/>
              <a:gd name="connsiteY160" fmla="*/ 1852190 h 2793076"/>
              <a:gd name="connsiteX161" fmla="*/ 2513233 w 4384283"/>
              <a:gd name="connsiteY161" fmla="*/ 1877328 h 2793076"/>
              <a:gd name="connsiteX162" fmla="*/ 2538323 w 4384283"/>
              <a:gd name="connsiteY162" fmla="*/ 1902466 h 2793076"/>
              <a:gd name="connsiteX163" fmla="*/ 2563412 w 4384283"/>
              <a:gd name="connsiteY163" fmla="*/ 1877328 h 2793076"/>
              <a:gd name="connsiteX164" fmla="*/ 2538323 w 4384283"/>
              <a:gd name="connsiteY164" fmla="*/ 1852190 h 2793076"/>
              <a:gd name="connsiteX165" fmla="*/ 2591796 w 4384283"/>
              <a:gd name="connsiteY165" fmla="*/ 1851936 h 2793076"/>
              <a:gd name="connsiteX166" fmla="*/ 2565946 w 4384283"/>
              <a:gd name="connsiteY166" fmla="*/ 1877836 h 2793076"/>
              <a:gd name="connsiteX167" fmla="*/ 2591796 w 4384283"/>
              <a:gd name="connsiteY167" fmla="*/ 1903608 h 2793076"/>
              <a:gd name="connsiteX168" fmla="*/ 2617645 w 4384283"/>
              <a:gd name="connsiteY168" fmla="*/ 1877836 h 2793076"/>
              <a:gd name="connsiteX169" fmla="*/ 2591796 w 4384283"/>
              <a:gd name="connsiteY169" fmla="*/ 1851936 h 2793076"/>
              <a:gd name="connsiteX170" fmla="*/ 2431757 w 4384283"/>
              <a:gd name="connsiteY170" fmla="*/ 1811310 h 2793076"/>
              <a:gd name="connsiteX171" fmla="*/ 2419592 w 4384283"/>
              <a:gd name="connsiteY171" fmla="*/ 1823498 h 2793076"/>
              <a:gd name="connsiteX172" fmla="*/ 2431757 w 4384283"/>
              <a:gd name="connsiteY172" fmla="*/ 1835686 h 2793076"/>
              <a:gd name="connsiteX173" fmla="*/ 2443921 w 4384283"/>
              <a:gd name="connsiteY173" fmla="*/ 1823498 h 2793076"/>
              <a:gd name="connsiteX174" fmla="*/ 2431757 w 4384283"/>
              <a:gd name="connsiteY174" fmla="*/ 1811310 h 2793076"/>
              <a:gd name="connsiteX175" fmla="*/ 2591796 w 4384283"/>
              <a:gd name="connsiteY175" fmla="*/ 1799757 h 2793076"/>
              <a:gd name="connsiteX176" fmla="*/ 2567086 w 4384283"/>
              <a:gd name="connsiteY176" fmla="*/ 1824513 h 2793076"/>
              <a:gd name="connsiteX177" fmla="*/ 2591796 w 4384283"/>
              <a:gd name="connsiteY177" fmla="*/ 1849270 h 2793076"/>
              <a:gd name="connsiteX178" fmla="*/ 2616505 w 4384283"/>
              <a:gd name="connsiteY178" fmla="*/ 1824513 h 2793076"/>
              <a:gd name="connsiteX179" fmla="*/ 2591796 w 4384283"/>
              <a:gd name="connsiteY179" fmla="*/ 1799757 h 2793076"/>
              <a:gd name="connsiteX180" fmla="*/ 2538449 w 4384283"/>
              <a:gd name="connsiteY180" fmla="*/ 1799503 h 2793076"/>
              <a:gd name="connsiteX181" fmla="*/ 2513740 w 4384283"/>
              <a:gd name="connsiteY181" fmla="*/ 1824260 h 2793076"/>
              <a:gd name="connsiteX182" fmla="*/ 2538449 w 4384283"/>
              <a:gd name="connsiteY182" fmla="*/ 1849016 h 2793076"/>
              <a:gd name="connsiteX183" fmla="*/ 2563158 w 4384283"/>
              <a:gd name="connsiteY183" fmla="*/ 1824260 h 2793076"/>
              <a:gd name="connsiteX184" fmla="*/ 2538449 w 4384283"/>
              <a:gd name="connsiteY184" fmla="*/ 1799503 h 2793076"/>
              <a:gd name="connsiteX185" fmla="*/ 2485103 w 4384283"/>
              <a:gd name="connsiteY185" fmla="*/ 1798868 h 2793076"/>
              <a:gd name="connsiteX186" fmla="*/ 2460014 w 4384283"/>
              <a:gd name="connsiteY186" fmla="*/ 1824006 h 2793076"/>
              <a:gd name="connsiteX187" fmla="*/ 2485103 w 4384283"/>
              <a:gd name="connsiteY187" fmla="*/ 1849143 h 2793076"/>
              <a:gd name="connsiteX188" fmla="*/ 2510192 w 4384283"/>
              <a:gd name="connsiteY188" fmla="*/ 1824006 h 2793076"/>
              <a:gd name="connsiteX189" fmla="*/ 2485103 w 4384283"/>
              <a:gd name="connsiteY189" fmla="*/ 1798868 h 2793076"/>
              <a:gd name="connsiteX190" fmla="*/ 2645142 w 4384283"/>
              <a:gd name="connsiteY190" fmla="*/ 1797979 h 2793076"/>
              <a:gd name="connsiteX191" fmla="*/ 2618659 w 4384283"/>
              <a:gd name="connsiteY191" fmla="*/ 1824513 h 2793076"/>
              <a:gd name="connsiteX192" fmla="*/ 2645142 w 4384283"/>
              <a:gd name="connsiteY192" fmla="*/ 1851048 h 2793076"/>
              <a:gd name="connsiteX193" fmla="*/ 2671625 w 4384283"/>
              <a:gd name="connsiteY193" fmla="*/ 1824513 h 2793076"/>
              <a:gd name="connsiteX194" fmla="*/ 2645142 w 4384283"/>
              <a:gd name="connsiteY194" fmla="*/ 1797979 h 2793076"/>
              <a:gd name="connsiteX195" fmla="*/ 2378410 w 4384283"/>
              <a:gd name="connsiteY195" fmla="*/ 1762177 h 2793076"/>
              <a:gd name="connsiteX196" fmla="*/ 2369920 w 4384283"/>
              <a:gd name="connsiteY196" fmla="*/ 1770683 h 2793076"/>
              <a:gd name="connsiteX197" fmla="*/ 2378410 w 4384283"/>
              <a:gd name="connsiteY197" fmla="*/ 1779189 h 2793076"/>
              <a:gd name="connsiteX198" fmla="*/ 2386900 w 4384283"/>
              <a:gd name="connsiteY198" fmla="*/ 1770683 h 2793076"/>
              <a:gd name="connsiteX199" fmla="*/ 2378410 w 4384283"/>
              <a:gd name="connsiteY199" fmla="*/ 1762177 h 2793076"/>
              <a:gd name="connsiteX200" fmla="*/ 2431757 w 4384283"/>
              <a:gd name="connsiteY200" fmla="*/ 1752655 h 2793076"/>
              <a:gd name="connsiteX201" fmla="*/ 2413763 w 4384283"/>
              <a:gd name="connsiteY201" fmla="*/ 1770556 h 2793076"/>
              <a:gd name="connsiteX202" fmla="*/ 2431757 w 4384283"/>
              <a:gd name="connsiteY202" fmla="*/ 1788584 h 2793076"/>
              <a:gd name="connsiteX203" fmla="*/ 2449750 w 4384283"/>
              <a:gd name="connsiteY203" fmla="*/ 1770556 h 2793076"/>
              <a:gd name="connsiteX204" fmla="*/ 2431757 w 4384283"/>
              <a:gd name="connsiteY204" fmla="*/ 1752655 h 2793076"/>
              <a:gd name="connsiteX205" fmla="*/ 2591796 w 4384283"/>
              <a:gd name="connsiteY205" fmla="*/ 1746434 h 2793076"/>
              <a:gd name="connsiteX206" fmla="*/ 2567086 w 4384283"/>
              <a:gd name="connsiteY206" fmla="*/ 1771191 h 2793076"/>
              <a:gd name="connsiteX207" fmla="*/ 2591796 w 4384283"/>
              <a:gd name="connsiteY207" fmla="*/ 1795948 h 2793076"/>
              <a:gd name="connsiteX208" fmla="*/ 2616505 w 4384283"/>
              <a:gd name="connsiteY208" fmla="*/ 1771191 h 2793076"/>
              <a:gd name="connsiteX209" fmla="*/ 2591796 w 4384283"/>
              <a:gd name="connsiteY209" fmla="*/ 1746434 h 2793076"/>
              <a:gd name="connsiteX210" fmla="*/ 2538449 w 4384283"/>
              <a:gd name="connsiteY210" fmla="*/ 1746180 h 2793076"/>
              <a:gd name="connsiteX211" fmla="*/ 2513740 w 4384283"/>
              <a:gd name="connsiteY211" fmla="*/ 1770937 h 2793076"/>
              <a:gd name="connsiteX212" fmla="*/ 2538449 w 4384283"/>
              <a:gd name="connsiteY212" fmla="*/ 1795694 h 2793076"/>
              <a:gd name="connsiteX213" fmla="*/ 2563158 w 4384283"/>
              <a:gd name="connsiteY213" fmla="*/ 1770937 h 2793076"/>
              <a:gd name="connsiteX214" fmla="*/ 2538449 w 4384283"/>
              <a:gd name="connsiteY214" fmla="*/ 1746180 h 2793076"/>
              <a:gd name="connsiteX215" fmla="*/ 2645142 w 4384283"/>
              <a:gd name="connsiteY215" fmla="*/ 1744657 h 2793076"/>
              <a:gd name="connsiteX216" fmla="*/ 2618659 w 4384283"/>
              <a:gd name="connsiteY216" fmla="*/ 1771191 h 2793076"/>
              <a:gd name="connsiteX217" fmla="*/ 2645142 w 4384283"/>
              <a:gd name="connsiteY217" fmla="*/ 1797725 h 2793076"/>
              <a:gd name="connsiteX218" fmla="*/ 2671625 w 4384283"/>
              <a:gd name="connsiteY218" fmla="*/ 1771191 h 2793076"/>
              <a:gd name="connsiteX219" fmla="*/ 2645142 w 4384283"/>
              <a:gd name="connsiteY219" fmla="*/ 1744657 h 2793076"/>
              <a:gd name="connsiteX220" fmla="*/ 2485103 w 4384283"/>
              <a:gd name="connsiteY220" fmla="*/ 1744657 h 2793076"/>
              <a:gd name="connsiteX221" fmla="*/ 2459253 w 4384283"/>
              <a:gd name="connsiteY221" fmla="*/ 1770556 h 2793076"/>
              <a:gd name="connsiteX222" fmla="*/ 2485103 w 4384283"/>
              <a:gd name="connsiteY222" fmla="*/ 1796456 h 2793076"/>
              <a:gd name="connsiteX223" fmla="*/ 2510953 w 4384283"/>
              <a:gd name="connsiteY223" fmla="*/ 1770556 h 2793076"/>
              <a:gd name="connsiteX224" fmla="*/ 2485103 w 4384283"/>
              <a:gd name="connsiteY224" fmla="*/ 1744657 h 2793076"/>
              <a:gd name="connsiteX225" fmla="*/ 2698615 w 4384283"/>
              <a:gd name="connsiteY225" fmla="*/ 1744276 h 2793076"/>
              <a:gd name="connsiteX226" fmla="*/ 2698746 w 4384283"/>
              <a:gd name="connsiteY226" fmla="*/ 1744319 h 2793076"/>
              <a:gd name="connsiteX227" fmla="*/ 2698235 w 4384283"/>
              <a:gd name="connsiteY227" fmla="*/ 1744530 h 2793076"/>
              <a:gd name="connsiteX228" fmla="*/ 2698120 w 4384283"/>
              <a:gd name="connsiteY228" fmla="*/ 1744482 h 2793076"/>
              <a:gd name="connsiteX229" fmla="*/ 2325191 w 4384283"/>
              <a:gd name="connsiteY229" fmla="*/ 1711902 h 2793076"/>
              <a:gd name="connsiteX230" fmla="*/ 2316701 w 4384283"/>
              <a:gd name="connsiteY230" fmla="*/ 1720408 h 2793076"/>
              <a:gd name="connsiteX231" fmla="*/ 2325191 w 4384283"/>
              <a:gd name="connsiteY231" fmla="*/ 1728914 h 2793076"/>
              <a:gd name="connsiteX232" fmla="*/ 2333680 w 4384283"/>
              <a:gd name="connsiteY232" fmla="*/ 1720408 h 2793076"/>
              <a:gd name="connsiteX233" fmla="*/ 2325191 w 4384283"/>
              <a:gd name="connsiteY233" fmla="*/ 1711902 h 2793076"/>
              <a:gd name="connsiteX234" fmla="*/ 2378410 w 4384283"/>
              <a:gd name="connsiteY234" fmla="*/ 1694635 h 2793076"/>
              <a:gd name="connsiteX235" fmla="*/ 2355855 w 4384283"/>
              <a:gd name="connsiteY235" fmla="*/ 1717234 h 2793076"/>
              <a:gd name="connsiteX236" fmla="*/ 2378410 w 4384283"/>
              <a:gd name="connsiteY236" fmla="*/ 1739832 h 2793076"/>
              <a:gd name="connsiteX237" fmla="*/ 2400965 w 4384283"/>
              <a:gd name="connsiteY237" fmla="*/ 1717234 h 2793076"/>
              <a:gd name="connsiteX238" fmla="*/ 2378410 w 4384283"/>
              <a:gd name="connsiteY238" fmla="*/ 1694635 h 2793076"/>
              <a:gd name="connsiteX239" fmla="*/ 2591796 w 4384283"/>
              <a:gd name="connsiteY239" fmla="*/ 1693112 h 2793076"/>
              <a:gd name="connsiteX240" fmla="*/ 2567086 w 4384283"/>
              <a:gd name="connsiteY240" fmla="*/ 1717869 h 2793076"/>
              <a:gd name="connsiteX241" fmla="*/ 2591796 w 4384283"/>
              <a:gd name="connsiteY241" fmla="*/ 1742626 h 2793076"/>
              <a:gd name="connsiteX242" fmla="*/ 2616505 w 4384283"/>
              <a:gd name="connsiteY242" fmla="*/ 1717869 h 2793076"/>
              <a:gd name="connsiteX243" fmla="*/ 2591796 w 4384283"/>
              <a:gd name="connsiteY243" fmla="*/ 1693112 h 2793076"/>
              <a:gd name="connsiteX244" fmla="*/ 2538449 w 4384283"/>
              <a:gd name="connsiteY244" fmla="*/ 1692858 h 2793076"/>
              <a:gd name="connsiteX245" fmla="*/ 2513740 w 4384283"/>
              <a:gd name="connsiteY245" fmla="*/ 1717615 h 2793076"/>
              <a:gd name="connsiteX246" fmla="*/ 2538449 w 4384283"/>
              <a:gd name="connsiteY246" fmla="*/ 1742372 h 2793076"/>
              <a:gd name="connsiteX247" fmla="*/ 2563158 w 4384283"/>
              <a:gd name="connsiteY247" fmla="*/ 1717615 h 2793076"/>
              <a:gd name="connsiteX248" fmla="*/ 2538449 w 4384283"/>
              <a:gd name="connsiteY248" fmla="*/ 1692858 h 2793076"/>
              <a:gd name="connsiteX249" fmla="*/ 2431757 w 4384283"/>
              <a:gd name="connsiteY249" fmla="*/ 1692604 h 2793076"/>
              <a:gd name="connsiteX250" fmla="*/ 2407174 w 4384283"/>
              <a:gd name="connsiteY250" fmla="*/ 1717234 h 2793076"/>
              <a:gd name="connsiteX251" fmla="*/ 2431757 w 4384283"/>
              <a:gd name="connsiteY251" fmla="*/ 1741864 h 2793076"/>
              <a:gd name="connsiteX252" fmla="*/ 2456339 w 4384283"/>
              <a:gd name="connsiteY252" fmla="*/ 1717234 h 2793076"/>
              <a:gd name="connsiteX253" fmla="*/ 2431757 w 4384283"/>
              <a:gd name="connsiteY253" fmla="*/ 1692604 h 2793076"/>
              <a:gd name="connsiteX254" fmla="*/ 2645142 w 4384283"/>
              <a:gd name="connsiteY254" fmla="*/ 1691335 h 2793076"/>
              <a:gd name="connsiteX255" fmla="*/ 2618659 w 4384283"/>
              <a:gd name="connsiteY255" fmla="*/ 1717869 h 2793076"/>
              <a:gd name="connsiteX256" fmla="*/ 2645142 w 4384283"/>
              <a:gd name="connsiteY256" fmla="*/ 1744403 h 2793076"/>
              <a:gd name="connsiteX257" fmla="*/ 2671625 w 4384283"/>
              <a:gd name="connsiteY257" fmla="*/ 1717869 h 2793076"/>
              <a:gd name="connsiteX258" fmla="*/ 2645142 w 4384283"/>
              <a:gd name="connsiteY258" fmla="*/ 1691335 h 2793076"/>
              <a:gd name="connsiteX259" fmla="*/ 2751835 w 4384283"/>
              <a:gd name="connsiteY259" fmla="*/ 1690954 h 2793076"/>
              <a:gd name="connsiteX260" fmla="*/ 2752351 w 4384283"/>
              <a:gd name="connsiteY260" fmla="*/ 1691014 h 2793076"/>
              <a:gd name="connsiteX261" fmla="*/ 2751581 w 4384283"/>
              <a:gd name="connsiteY261" fmla="*/ 1691335 h 2793076"/>
              <a:gd name="connsiteX262" fmla="*/ 2751251 w 4384283"/>
              <a:gd name="connsiteY262" fmla="*/ 1691198 h 2793076"/>
              <a:gd name="connsiteX263" fmla="*/ 2485103 w 4384283"/>
              <a:gd name="connsiteY263" fmla="*/ 1690700 h 2793076"/>
              <a:gd name="connsiteX264" fmla="*/ 2458620 w 4384283"/>
              <a:gd name="connsiteY264" fmla="*/ 1717234 h 2793076"/>
              <a:gd name="connsiteX265" fmla="*/ 2485103 w 4384283"/>
              <a:gd name="connsiteY265" fmla="*/ 1743768 h 2793076"/>
              <a:gd name="connsiteX266" fmla="*/ 2511586 w 4384283"/>
              <a:gd name="connsiteY266" fmla="*/ 1717234 h 2793076"/>
              <a:gd name="connsiteX267" fmla="*/ 2485103 w 4384283"/>
              <a:gd name="connsiteY267" fmla="*/ 1690700 h 2793076"/>
              <a:gd name="connsiteX268" fmla="*/ 3124625 w 4384283"/>
              <a:gd name="connsiteY268" fmla="*/ 1648804 h 2793076"/>
              <a:gd name="connsiteX269" fmla="*/ 3108533 w 4384283"/>
              <a:gd name="connsiteY269" fmla="*/ 1664927 h 2793076"/>
              <a:gd name="connsiteX270" fmla="*/ 3124625 w 4384283"/>
              <a:gd name="connsiteY270" fmla="*/ 1681051 h 2793076"/>
              <a:gd name="connsiteX271" fmla="*/ 3140718 w 4384283"/>
              <a:gd name="connsiteY271" fmla="*/ 1664927 h 2793076"/>
              <a:gd name="connsiteX272" fmla="*/ 3124625 w 4384283"/>
              <a:gd name="connsiteY272" fmla="*/ 1648804 h 2793076"/>
              <a:gd name="connsiteX273" fmla="*/ 3071279 w 4384283"/>
              <a:gd name="connsiteY273" fmla="*/ 1646645 h 2793076"/>
              <a:gd name="connsiteX274" fmla="*/ 3053032 w 4384283"/>
              <a:gd name="connsiteY274" fmla="*/ 1664927 h 2793076"/>
              <a:gd name="connsiteX275" fmla="*/ 3071279 w 4384283"/>
              <a:gd name="connsiteY275" fmla="*/ 1683209 h 2793076"/>
              <a:gd name="connsiteX276" fmla="*/ 3089526 w 4384283"/>
              <a:gd name="connsiteY276" fmla="*/ 1664927 h 2793076"/>
              <a:gd name="connsiteX277" fmla="*/ 3071279 w 4384283"/>
              <a:gd name="connsiteY277" fmla="*/ 1646645 h 2793076"/>
              <a:gd name="connsiteX278" fmla="*/ 2271844 w 4384283"/>
              <a:gd name="connsiteY278" fmla="*/ 1645757 h 2793076"/>
              <a:gd name="connsiteX279" fmla="*/ 2253598 w 4384283"/>
              <a:gd name="connsiteY279" fmla="*/ 1664038 h 2793076"/>
              <a:gd name="connsiteX280" fmla="*/ 2271844 w 4384283"/>
              <a:gd name="connsiteY280" fmla="*/ 1682320 h 2793076"/>
              <a:gd name="connsiteX281" fmla="*/ 2290091 w 4384283"/>
              <a:gd name="connsiteY281" fmla="*/ 1664038 h 2793076"/>
              <a:gd name="connsiteX282" fmla="*/ 2271844 w 4384283"/>
              <a:gd name="connsiteY282" fmla="*/ 1645757 h 2793076"/>
              <a:gd name="connsiteX283" fmla="*/ 3017933 w 4384283"/>
              <a:gd name="connsiteY283" fmla="*/ 1644360 h 2793076"/>
              <a:gd name="connsiteX284" fmla="*/ 2997405 w 4384283"/>
              <a:gd name="connsiteY284" fmla="*/ 1664927 h 2793076"/>
              <a:gd name="connsiteX285" fmla="*/ 3017933 w 4384283"/>
              <a:gd name="connsiteY285" fmla="*/ 1685494 h 2793076"/>
              <a:gd name="connsiteX286" fmla="*/ 3038460 w 4384283"/>
              <a:gd name="connsiteY286" fmla="*/ 1664927 h 2793076"/>
              <a:gd name="connsiteX287" fmla="*/ 3017933 w 4384283"/>
              <a:gd name="connsiteY287" fmla="*/ 1644360 h 2793076"/>
              <a:gd name="connsiteX288" fmla="*/ 2325191 w 4384283"/>
              <a:gd name="connsiteY288" fmla="*/ 1643471 h 2793076"/>
              <a:gd name="connsiteX289" fmla="*/ 2304663 w 4384283"/>
              <a:gd name="connsiteY289" fmla="*/ 1664038 h 2793076"/>
              <a:gd name="connsiteX290" fmla="*/ 2325191 w 4384283"/>
              <a:gd name="connsiteY290" fmla="*/ 1684606 h 2793076"/>
              <a:gd name="connsiteX291" fmla="*/ 2345718 w 4384283"/>
              <a:gd name="connsiteY291" fmla="*/ 1664038 h 2793076"/>
              <a:gd name="connsiteX292" fmla="*/ 2325191 w 4384283"/>
              <a:gd name="connsiteY292" fmla="*/ 1643471 h 2793076"/>
              <a:gd name="connsiteX293" fmla="*/ 2964713 w 4384283"/>
              <a:gd name="connsiteY293" fmla="*/ 1642456 h 2793076"/>
              <a:gd name="connsiteX294" fmla="*/ 2942158 w 4384283"/>
              <a:gd name="connsiteY294" fmla="*/ 1665054 h 2793076"/>
              <a:gd name="connsiteX295" fmla="*/ 2964713 w 4384283"/>
              <a:gd name="connsiteY295" fmla="*/ 1687653 h 2793076"/>
              <a:gd name="connsiteX296" fmla="*/ 2987268 w 4384283"/>
              <a:gd name="connsiteY296" fmla="*/ 1665054 h 2793076"/>
              <a:gd name="connsiteX297" fmla="*/ 2964713 w 4384283"/>
              <a:gd name="connsiteY297" fmla="*/ 1642456 h 2793076"/>
              <a:gd name="connsiteX298" fmla="*/ 2378410 w 4384283"/>
              <a:gd name="connsiteY298" fmla="*/ 1641313 h 2793076"/>
              <a:gd name="connsiteX299" fmla="*/ 2355855 w 4384283"/>
              <a:gd name="connsiteY299" fmla="*/ 1663912 h 2793076"/>
              <a:gd name="connsiteX300" fmla="*/ 2378410 w 4384283"/>
              <a:gd name="connsiteY300" fmla="*/ 1686510 h 2793076"/>
              <a:gd name="connsiteX301" fmla="*/ 2400965 w 4384283"/>
              <a:gd name="connsiteY301" fmla="*/ 1663912 h 2793076"/>
              <a:gd name="connsiteX302" fmla="*/ 2378410 w 4384283"/>
              <a:gd name="connsiteY302" fmla="*/ 1641313 h 2793076"/>
              <a:gd name="connsiteX303" fmla="*/ 2911367 w 4384283"/>
              <a:gd name="connsiteY303" fmla="*/ 1640424 h 2793076"/>
              <a:gd name="connsiteX304" fmla="*/ 2886784 w 4384283"/>
              <a:gd name="connsiteY304" fmla="*/ 1665054 h 2793076"/>
              <a:gd name="connsiteX305" fmla="*/ 2911367 w 4384283"/>
              <a:gd name="connsiteY305" fmla="*/ 1689684 h 2793076"/>
              <a:gd name="connsiteX306" fmla="*/ 2935949 w 4384283"/>
              <a:gd name="connsiteY306" fmla="*/ 1665054 h 2793076"/>
              <a:gd name="connsiteX307" fmla="*/ 2911367 w 4384283"/>
              <a:gd name="connsiteY307" fmla="*/ 1640424 h 2793076"/>
              <a:gd name="connsiteX308" fmla="*/ 2858147 w 4384283"/>
              <a:gd name="connsiteY308" fmla="*/ 1640171 h 2793076"/>
              <a:gd name="connsiteX309" fmla="*/ 2833438 w 4384283"/>
              <a:gd name="connsiteY309" fmla="*/ 1664927 h 2793076"/>
              <a:gd name="connsiteX310" fmla="*/ 2858147 w 4384283"/>
              <a:gd name="connsiteY310" fmla="*/ 1689557 h 2793076"/>
              <a:gd name="connsiteX311" fmla="*/ 2882856 w 4384283"/>
              <a:gd name="connsiteY311" fmla="*/ 1664927 h 2793076"/>
              <a:gd name="connsiteX312" fmla="*/ 2858147 w 4384283"/>
              <a:gd name="connsiteY312" fmla="*/ 1640171 h 2793076"/>
              <a:gd name="connsiteX313" fmla="*/ 2804928 w 4384283"/>
              <a:gd name="connsiteY313" fmla="*/ 1640171 h 2793076"/>
              <a:gd name="connsiteX314" fmla="*/ 2780218 w 4384283"/>
              <a:gd name="connsiteY314" fmla="*/ 1664927 h 2793076"/>
              <a:gd name="connsiteX315" fmla="*/ 2804928 w 4384283"/>
              <a:gd name="connsiteY315" fmla="*/ 1689557 h 2793076"/>
              <a:gd name="connsiteX316" fmla="*/ 2829637 w 4384283"/>
              <a:gd name="connsiteY316" fmla="*/ 1664927 h 2793076"/>
              <a:gd name="connsiteX317" fmla="*/ 2804928 w 4384283"/>
              <a:gd name="connsiteY317" fmla="*/ 1640171 h 2793076"/>
              <a:gd name="connsiteX318" fmla="*/ 2591796 w 4384283"/>
              <a:gd name="connsiteY318" fmla="*/ 1639790 h 2793076"/>
              <a:gd name="connsiteX319" fmla="*/ 2567086 w 4384283"/>
              <a:gd name="connsiteY319" fmla="*/ 1664546 h 2793076"/>
              <a:gd name="connsiteX320" fmla="*/ 2591796 w 4384283"/>
              <a:gd name="connsiteY320" fmla="*/ 1689176 h 2793076"/>
              <a:gd name="connsiteX321" fmla="*/ 2616505 w 4384283"/>
              <a:gd name="connsiteY321" fmla="*/ 1664546 h 2793076"/>
              <a:gd name="connsiteX322" fmla="*/ 2591796 w 4384283"/>
              <a:gd name="connsiteY322" fmla="*/ 1639790 h 2793076"/>
              <a:gd name="connsiteX323" fmla="*/ 2538449 w 4384283"/>
              <a:gd name="connsiteY323" fmla="*/ 1639536 h 2793076"/>
              <a:gd name="connsiteX324" fmla="*/ 2513740 w 4384283"/>
              <a:gd name="connsiteY324" fmla="*/ 1664292 h 2793076"/>
              <a:gd name="connsiteX325" fmla="*/ 2538449 w 4384283"/>
              <a:gd name="connsiteY325" fmla="*/ 1688922 h 2793076"/>
              <a:gd name="connsiteX326" fmla="*/ 2563158 w 4384283"/>
              <a:gd name="connsiteY326" fmla="*/ 1664292 h 2793076"/>
              <a:gd name="connsiteX327" fmla="*/ 2538449 w 4384283"/>
              <a:gd name="connsiteY327" fmla="*/ 1639536 h 2793076"/>
              <a:gd name="connsiteX328" fmla="*/ 2431757 w 4384283"/>
              <a:gd name="connsiteY328" fmla="*/ 1639282 h 2793076"/>
              <a:gd name="connsiteX329" fmla="*/ 2407174 w 4384283"/>
              <a:gd name="connsiteY329" fmla="*/ 1663912 h 2793076"/>
              <a:gd name="connsiteX330" fmla="*/ 2431757 w 4384283"/>
              <a:gd name="connsiteY330" fmla="*/ 1688541 h 2793076"/>
              <a:gd name="connsiteX331" fmla="*/ 2456339 w 4384283"/>
              <a:gd name="connsiteY331" fmla="*/ 1663912 h 2793076"/>
              <a:gd name="connsiteX332" fmla="*/ 2431757 w 4384283"/>
              <a:gd name="connsiteY332" fmla="*/ 1639282 h 2793076"/>
              <a:gd name="connsiteX333" fmla="*/ 2751581 w 4384283"/>
              <a:gd name="connsiteY333" fmla="*/ 1638266 h 2793076"/>
              <a:gd name="connsiteX334" fmla="*/ 2725098 w 4384283"/>
              <a:gd name="connsiteY334" fmla="*/ 1664800 h 2793076"/>
              <a:gd name="connsiteX335" fmla="*/ 2732875 w 4384283"/>
              <a:gd name="connsiteY335" fmla="*/ 1683543 h 2793076"/>
              <a:gd name="connsiteX336" fmla="*/ 2751251 w 4384283"/>
              <a:gd name="connsiteY336" fmla="*/ 1691198 h 2793076"/>
              <a:gd name="connsiteX337" fmla="*/ 2733129 w 4384283"/>
              <a:gd name="connsiteY337" fmla="*/ 1698746 h 2793076"/>
              <a:gd name="connsiteX338" fmla="*/ 2725352 w 4384283"/>
              <a:gd name="connsiteY338" fmla="*/ 1717488 h 2793076"/>
              <a:gd name="connsiteX339" fmla="*/ 2732447 w 4384283"/>
              <a:gd name="connsiteY339" fmla="*/ 1735516 h 2793076"/>
              <a:gd name="connsiteX340" fmla="*/ 2723451 w 4384283"/>
              <a:gd name="connsiteY340" fmla="*/ 1761796 h 2793076"/>
              <a:gd name="connsiteX341" fmla="*/ 2713931 w 4384283"/>
              <a:gd name="connsiteY341" fmla="*/ 1749228 h 2793076"/>
              <a:gd name="connsiteX342" fmla="*/ 2698746 w 4384283"/>
              <a:gd name="connsiteY342" fmla="*/ 1744319 h 2793076"/>
              <a:gd name="connsiteX343" fmla="*/ 2716941 w 4384283"/>
              <a:gd name="connsiteY343" fmla="*/ 1736786 h 2793076"/>
              <a:gd name="connsiteX344" fmla="*/ 2724718 w 4384283"/>
              <a:gd name="connsiteY344" fmla="*/ 1717996 h 2793076"/>
              <a:gd name="connsiteX345" fmla="*/ 2698235 w 4384283"/>
              <a:gd name="connsiteY345" fmla="*/ 1691461 h 2793076"/>
              <a:gd name="connsiteX346" fmla="*/ 2671752 w 4384283"/>
              <a:gd name="connsiteY346" fmla="*/ 1717996 h 2793076"/>
              <a:gd name="connsiteX347" fmla="*/ 2679529 w 4384283"/>
              <a:gd name="connsiteY347" fmla="*/ 1736738 h 2793076"/>
              <a:gd name="connsiteX348" fmla="*/ 2698120 w 4384283"/>
              <a:gd name="connsiteY348" fmla="*/ 1744482 h 2793076"/>
              <a:gd name="connsiteX349" fmla="*/ 2679909 w 4384283"/>
              <a:gd name="connsiteY349" fmla="*/ 1752068 h 2793076"/>
              <a:gd name="connsiteX350" fmla="*/ 2672132 w 4384283"/>
              <a:gd name="connsiteY350" fmla="*/ 1770810 h 2793076"/>
              <a:gd name="connsiteX351" fmla="*/ 2698615 w 4384283"/>
              <a:gd name="connsiteY351" fmla="*/ 1797344 h 2793076"/>
              <a:gd name="connsiteX352" fmla="*/ 2712554 w 4384283"/>
              <a:gd name="connsiteY352" fmla="*/ 1793282 h 2793076"/>
              <a:gd name="connsiteX353" fmla="*/ 2710146 w 4384283"/>
              <a:gd name="connsiteY353" fmla="*/ 1800391 h 2793076"/>
              <a:gd name="connsiteX354" fmla="*/ 2698615 w 4384283"/>
              <a:gd name="connsiteY354" fmla="*/ 1797598 h 2793076"/>
              <a:gd name="connsiteX355" fmla="*/ 2672132 w 4384283"/>
              <a:gd name="connsiteY355" fmla="*/ 1824133 h 2793076"/>
              <a:gd name="connsiteX356" fmla="*/ 2693040 w 4384283"/>
              <a:gd name="connsiteY356" fmla="*/ 1850032 h 2793076"/>
              <a:gd name="connsiteX357" fmla="*/ 2691773 w 4384283"/>
              <a:gd name="connsiteY357" fmla="*/ 1853714 h 2793076"/>
              <a:gd name="connsiteX358" fmla="*/ 2673906 w 4384283"/>
              <a:gd name="connsiteY358" fmla="*/ 1877328 h 2793076"/>
              <a:gd name="connsiteX359" fmla="*/ 2678594 w 4384283"/>
              <a:gd name="connsiteY359" fmla="*/ 1891801 h 2793076"/>
              <a:gd name="connsiteX360" fmla="*/ 2668204 w 4384283"/>
              <a:gd name="connsiteY360" fmla="*/ 1921890 h 2793076"/>
              <a:gd name="connsiteX361" fmla="*/ 2645269 w 4384283"/>
              <a:gd name="connsiteY361" fmla="*/ 1906021 h 2793076"/>
              <a:gd name="connsiteX362" fmla="*/ 2620686 w 4384283"/>
              <a:gd name="connsiteY362" fmla="*/ 1930650 h 2793076"/>
              <a:gd name="connsiteX363" fmla="*/ 2645269 w 4384283"/>
              <a:gd name="connsiteY363" fmla="*/ 1955280 h 2793076"/>
              <a:gd name="connsiteX364" fmla="*/ 2657940 w 4384283"/>
              <a:gd name="connsiteY364" fmla="*/ 1951725 h 2793076"/>
              <a:gd name="connsiteX365" fmla="*/ 2654012 w 4384283"/>
              <a:gd name="connsiteY365" fmla="*/ 1963279 h 2793076"/>
              <a:gd name="connsiteX366" fmla="*/ 2645269 w 4384283"/>
              <a:gd name="connsiteY366" fmla="*/ 1961501 h 2793076"/>
              <a:gd name="connsiteX367" fmla="*/ 2622714 w 4384283"/>
              <a:gd name="connsiteY367" fmla="*/ 1984100 h 2793076"/>
              <a:gd name="connsiteX368" fmla="*/ 2639313 w 4384283"/>
              <a:gd name="connsiteY368" fmla="*/ 2005810 h 2793076"/>
              <a:gd name="connsiteX369" fmla="*/ 2533761 w 4384283"/>
              <a:gd name="connsiteY369" fmla="*/ 2312667 h 2793076"/>
              <a:gd name="connsiteX370" fmla="*/ 2535662 w 4384283"/>
              <a:gd name="connsiteY370" fmla="*/ 2328537 h 2793076"/>
              <a:gd name="connsiteX371" fmla="*/ 2549220 w 4384283"/>
              <a:gd name="connsiteY371" fmla="*/ 2335266 h 2793076"/>
              <a:gd name="connsiteX372" fmla="*/ 3330281 w 4384283"/>
              <a:gd name="connsiteY372" fmla="*/ 2335266 h 2793076"/>
              <a:gd name="connsiteX373" fmla="*/ 3344853 w 4384283"/>
              <a:gd name="connsiteY373" fmla="*/ 2329679 h 2793076"/>
              <a:gd name="connsiteX374" fmla="*/ 3353090 w 4384283"/>
              <a:gd name="connsiteY374" fmla="*/ 2316349 h 2793076"/>
              <a:gd name="connsiteX375" fmla="*/ 3388063 w 4384283"/>
              <a:gd name="connsiteY375" fmla="*/ 2142543 h 2793076"/>
              <a:gd name="connsiteX376" fmla="*/ 3575598 w 4384283"/>
              <a:gd name="connsiteY376" fmla="*/ 2142543 h 2793076"/>
              <a:gd name="connsiteX377" fmla="*/ 3590171 w 4384283"/>
              <a:gd name="connsiteY377" fmla="*/ 2136957 h 2793076"/>
              <a:gd name="connsiteX378" fmla="*/ 3598407 w 4384283"/>
              <a:gd name="connsiteY378" fmla="*/ 2123754 h 2793076"/>
              <a:gd name="connsiteX379" fmla="*/ 3635407 w 4384283"/>
              <a:gd name="connsiteY379" fmla="*/ 1943981 h 2793076"/>
              <a:gd name="connsiteX380" fmla="*/ 3900745 w 4384283"/>
              <a:gd name="connsiteY380" fmla="*/ 1943981 h 2793076"/>
              <a:gd name="connsiteX381" fmla="*/ 3915444 w 4384283"/>
              <a:gd name="connsiteY381" fmla="*/ 1938395 h 2793076"/>
              <a:gd name="connsiteX382" fmla="*/ 3923680 w 4384283"/>
              <a:gd name="connsiteY382" fmla="*/ 1925064 h 2793076"/>
              <a:gd name="connsiteX383" fmla="*/ 3965622 w 4384283"/>
              <a:gd name="connsiteY383" fmla="*/ 1709870 h 2793076"/>
              <a:gd name="connsiteX384" fmla="*/ 3965876 w 4384283"/>
              <a:gd name="connsiteY384" fmla="*/ 1709997 h 2793076"/>
              <a:gd name="connsiteX385" fmla="*/ 3962581 w 4384283"/>
              <a:gd name="connsiteY385" fmla="*/ 1696032 h 2793076"/>
              <a:gd name="connsiteX386" fmla="*/ 3949656 w 4384283"/>
              <a:gd name="connsiteY386" fmla="*/ 1690192 h 2793076"/>
              <a:gd name="connsiteX387" fmla="*/ 2764506 w 4384283"/>
              <a:gd name="connsiteY387" fmla="*/ 1690192 h 2793076"/>
              <a:gd name="connsiteX388" fmla="*/ 2757283 w 4384283"/>
              <a:gd name="connsiteY388" fmla="*/ 1691589 h 2793076"/>
              <a:gd name="connsiteX389" fmla="*/ 2752351 w 4384283"/>
              <a:gd name="connsiteY389" fmla="*/ 1691014 h 2793076"/>
              <a:gd name="connsiteX390" fmla="*/ 2770287 w 4384283"/>
              <a:gd name="connsiteY390" fmla="*/ 1683543 h 2793076"/>
              <a:gd name="connsiteX391" fmla="*/ 2778064 w 4384283"/>
              <a:gd name="connsiteY391" fmla="*/ 1664800 h 2793076"/>
              <a:gd name="connsiteX392" fmla="*/ 2751581 w 4384283"/>
              <a:gd name="connsiteY392" fmla="*/ 1638266 h 2793076"/>
              <a:gd name="connsiteX393" fmla="*/ 2698235 w 4384283"/>
              <a:gd name="connsiteY393" fmla="*/ 1638266 h 2793076"/>
              <a:gd name="connsiteX394" fmla="*/ 2671752 w 4384283"/>
              <a:gd name="connsiteY394" fmla="*/ 1664800 h 2793076"/>
              <a:gd name="connsiteX395" fmla="*/ 2698235 w 4384283"/>
              <a:gd name="connsiteY395" fmla="*/ 1691335 h 2793076"/>
              <a:gd name="connsiteX396" fmla="*/ 2724718 w 4384283"/>
              <a:gd name="connsiteY396" fmla="*/ 1664800 h 2793076"/>
              <a:gd name="connsiteX397" fmla="*/ 2698235 w 4384283"/>
              <a:gd name="connsiteY397" fmla="*/ 1638266 h 2793076"/>
              <a:gd name="connsiteX398" fmla="*/ 2645142 w 4384283"/>
              <a:gd name="connsiteY398" fmla="*/ 1638012 h 2793076"/>
              <a:gd name="connsiteX399" fmla="*/ 2618659 w 4384283"/>
              <a:gd name="connsiteY399" fmla="*/ 1664546 h 2793076"/>
              <a:gd name="connsiteX400" fmla="*/ 2645142 w 4384283"/>
              <a:gd name="connsiteY400" fmla="*/ 1691081 h 2793076"/>
              <a:gd name="connsiteX401" fmla="*/ 2671625 w 4384283"/>
              <a:gd name="connsiteY401" fmla="*/ 1664546 h 2793076"/>
              <a:gd name="connsiteX402" fmla="*/ 2645142 w 4384283"/>
              <a:gd name="connsiteY402" fmla="*/ 1638012 h 2793076"/>
              <a:gd name="connsiteX403" fmla="*/ 2485103 w 4384283"/>
              <a:gd name="connsiteY403" fmla="*/ 1637377 h 2793076"/>
              <a:gd name="connsiteX404" fmla="*/ 2458620 w 4384283"/>
              <a:gd name="connsiteY404" fmla="*/ 1663912 h 2793076"/>
              <a:gd name="connsiteX405" fmla="*/ 2485103 w 4384283"/>
              <a:gd name="connsiteY405" fmla="*/ 1690446 h 2793076"/>
              <a:gd name="connsiteX406" fmla="*/ 2511586 w 4384283"/>
              <a:gd name="connsiteY406" fmla="*/ 1663912 h 2793076"/>
              <a:gd name="connsiteX407" fmla="*/ 2485103 w 4384283"/>
              <a:gd name="connsiteY407" fmla="*/ 1637377 h 2793076"/>
              <a:gd name="connsiteX408" fmla="*/ 3231191 w 4384283"/>
              <a:gd name="connsiteY408" fmla="*/ 1600813 h 2793076"/>
              <a:gd name="connsiteX409" fmla="*/ 3220294 w 4384283"/>
              <a:gd name="connsiteY409" fmla="*/ 1611732 h 2793076"/>
              <a:gd name="connsiteX410" fmla="*/ 3231191 w 4384283"/>
              <a:gd name="connsiteY410" fmla="*/ 1622650 h 2793076"/>
              <a:gd name="connsiteX411" fmla="*/ 3242089 w 4384283"/>
              <a:gd name="connsiteY411" fmla="*/ 1611732 h 2793076"/>
              <a:gd name="connsiteX412" fmla="*/ 3231191 w 4384283"/>
              <a:gd name="connsiteY412" fmla="*/ 1600813 h 2793076"/>
              <a:gd name="connsiteX413" fmla="*/ 3177845 w 4384283"/>
              <a:gd name="connsiteY413" fmla="*/ 1598274 h 2793076"/>
              <a:gd name="connsiteX414" fmla="*/ 3164413 w 4384283"/>
              <a:gd name="connsiteY414" fmla="*/ 1611732 h 2793076"/>
              <a:gd name="connsiteX415" fmla="*/ 3177845 w 4384283"/>
              <a:gd name="connsiteY415" fmla="*/ 1625189 h 2793076"/>
              <a:gd name="connsiteX416" fmla="*/ 3191277 w 4384283"/>
              <a:gd name="connsiteY416" fmla="*/ 1611732 h 2793076"/>
              <a:gd name="connsiteX417" fmla="*/ 3177845 w 4384283"/>
              <a:gd name="connsiteY417" fmla="*/ 1598274 h 2793076"/>
              <a:gd name="connsiteX418" fmla="*/ 2165405 w 4384283"/>
              <a:gd name="connsiteY418" fmla="*/ 1597259 h 2793076"/>
              <a:gd name="connsiteX419" fmla="*/ 2152100 w 4384283"/>
              <a:gd name="connsiteY419" fmla="*/ 1610589 h 2793076"/>
              <a:gd name="connsiteX420" fmla="*/ 2165405 w 4384283"/>
              <a:gd name="connsiteY420" fmla="*/ 1623920 h 2793076"/>
              <a:gd name="connsiteX421" fmla="*/ 2178710 w 4384283"/>
              <a:gd name="connsiteY421" fmla="*/ 1610589 h 2793076"/>
              <a:gd name="connsiteX422" fmla="*/ 2165405 w 4384283"/>
              <a:gd name="connsiteY422" fmla="*/ 1597259 h 2793076"/>
              <a:gd name="connsiteX423" fmla="*/ 3124625 w 4384283"/>
              <a:gd name="connsiteY423" fmla="*/ 1595735 h 2793076"/>
              <a:gd name="connsiteX424" fmla="*/ 3108786 w 4384283"/>
              <a:gd name="connsiteY424" fmla="*/ 1611605 h 2793076"/>
              <a:gd name="connsiteX425" fmla="*/ 3124625 w 4384283"/>
              <a:gd name="connsiteY425" fmla="*/ 1627475 h 2793076"/>
              <a:gd name="connsiteX426" fmla="*/ 3140464 w 4384283"/>
              <a:gd name="connsiteY426" fmla="*/ 1611605 h 2793076"/>
              <a:gd name="connsiteX427" fmla="*/ 3124625 w 4384283"/>
              <a:gd name="connsiteY427" fmla="*/ 1595735 h 2793076"/>
              <a:gd name="connsiteX428" fmla="*/ 2218625 w 4384283"/>
              <a:gd name="connsiteY428" fmla="*/ 1594720 h 2793076"/>
              <a:gd name="connsiteX429" fmla="*/ 2202785 w 4384283"/>
              <a:gd name="connsiteY429" fmla="*/ 1610589 h 2793076"/>
              <a:gd name="connsiteX430" fmla="*/ 2218625 w 4384283"/>
              <a:gd name="connsiteY430" fmla="*/ 1626459 h 2793076"/>
              <a:gd name="connsiteX431" fmla="*/ 2234464 w 4384283"/>
              <a:gd name="connsiteY431" fmla="*/ 1610589 h 2793076"/>
              <a:gd name="connsiteX432" fmla="*/ 2218625 w 4384283"/>
              <a:gd name="connsiteY432" fmla="*/ 1594720 h 2793076"/>
              <a:gd name="connsiteX433" fmla="*/ 3071279 w 4384283"/>
              <a:gd name="connsiteY433" fmla="*/ 1593577 h 2793076"/>
              <a:gd name="connsiteX434" fmla="*/ 3053286 w 4384283"/>
              <a:gd name="connsiteY434" fmla="*/ 1611605 h 2793076"/>
              <a:gd name="connsiteX435" fmla="*/ 3071279 w 4384283"/>
              <a:gd name="connsiteY435" fmla="*/ 1629633 h 2793076"/>
              <a:gd name="connsiteX436" fmla="*/ 3089272 w 4384283"/>
              <a:gd name="connsiteY436" fmla="*/ 1611605 h 2793076"/>
              <a:gd name="connsiteX437" fmla="*/ 3071279 w 4384283"/>
              <a:gd name="connsiteY437" fmla="*/ 1593577 h 2793076"/>
              <a:gd name="connsiteX438" fmla="*/ 2271971 w 4384283"/>
              <a:gd name="connsiteY438" fmla="*/ 1592815 h 2793076"/>
              <a:gd name="connsiteX439" fmla="*/ 2253978 w 4384283"/>
              <a:gd name="connsiteY439" fmla="*/ 1610843 h 2793076"/>
              <a:gd name="connsiteX440" fmla="*/ 2271971 w 4384283"/>
              <a:gd name="connsiteY440" fmla="*/ 1628871 h 2793076"/>
              <a:gd name="connsiteX441" fmla="*/ 2289964 w 4384283"/>
              <a:gd name="connsiteY441" fmla="*/ 1610843 h 2793076"/>
              <a:gd name="connsiteX442" fmla="*/ 2271971 w 4384283"/>
              <a:gd name="connsiteY442" fmla="*/ 1592815 h 2793076"/>
              <a:gd name="connsiteX443" fmla="*/ 3017933 w 4384283"/>
              <a:gd name="connsiteY443" fmla="*/ 1591419 h 2793076"/>
              <a:gd name="connsiteX444" fmla="*/ 2997785 w 4384283"/>
              <a:gd name="connsiteY444" fmla="*/ 1611605 h 2793076"/>
              <a:gd name="connsiteX445" fmla="*/ 3017933 w 4384283"/>
              <a:gd name="connsiteY445" fmla="*/ 1631791 h 2793076"/>
              <a:gd name="connsiteX446" fmla="*/ 3038080 w 4384283"/>
              <a:gd name="connsiteY446" fmla="*/ 1611605 h 2793076"/>
              <a:gd name="connsiteX447" fmla="*/ 3017933 w 4384283"/>
              <a:gd name="connsiteY447" fmla="*/ 1591419 h 2793076"/>
              <a:gd name="connsiteX448" fmla="*/ 2325317 w 4384283"/>
              <a:gd name="connsiteY448" fmla="*/ 1590784 h 2793076"/>
              <a:gd name="connsiteX449" fmla="*/ 2305170 w 4384283"/>
              <a:gd name="connsiteY449" fmla="*/ 1610970 h 2793076"/>
              <a:gd name="connsiteX450" fmla="*/ 2325317 w 4384283"/>
              <a:gd name="connsiteY450" fmla="*/ 1631156 h 2793076"/>
              <a:gd name="connsiteX451" fmla="*/ 2345465 w 4384283"/>
              <a:gd name="connsiteY451" fmla="*/ 1610970 h 2793076"/>
              <a:gd name="connsiteX452" fmla="*/ 2325317 w 4384283"/>
              <a:gd name="connsiteY452" fmla="*/ 1590784 h 2793076"/>
              <a:gd name="connsiteX453" fmla="*/ 2964713 w 4384283"/>
              <a:gd name="connsiteY453" fmla="*/ 1589387 h 2793076"/>
              <a:gd name="connsiteX454" fmla="*/ 2942538 w 4384283"/>
              <a:gd name="connsiteY454" fmla="*/ 1611605 h 2793076"/>
              <a:gd name="connsiteX455" fmla="*/ 2964713 w 4384283"/>
              <a:gd name="connsiteY455" fmla="*/ 1633823 h 2793076"/>
              <a:gd name="connsiteX456" fmla="*/ 2986888 w 4384283"/>
              <a:gd name="connsiteY456" fmla="*/ 1611605 h 2793076"/>
              <a:gd name="connsiteX457" fmla="*/ 2964713 w 4384283"/>
              <a:gd name="connsiteY457" fmla="*/ 1589387 h 2793076"/>
              <a:gd name="connsiteX458" fmla="*/ 2378537 w 4384283"/>
              <a:gd name="connsiteY458" fmla="*/ 1588625 h 2793076"/>
              <a:gd name="connsiteX459" fmla="*/ 2356362 w 4384283"/>
              <a:gd name="connsiteY459" fmla="*/ 1610843 h 2793076"/>
              <a:gd name="connsiteX460" fmla="*/ 2378537 w 4384283"/>
              <a:gd name="connsiteY460" fmla="*/ 1633061 h 2793076"/>
              <a:gd name="connsiteX461" fmla="*/ 2400712 w 4384283"/>
              <a:gd name="connsiteY461" fmla="*/ 1610843 h 2793076"/>
              <a:gd name="connsiteX462" fmla="*/ 2378537 w 4384283"/>
              <a:gd name="connsiteY462" fmla="*/ 1588625 h 2793076"/>
              <a:gd name="connsiteX463" fmla="*/ 2911367 w 4384283"/>
              <a:gd name="connsiteY463" fmla="*/ 1587483 h 2793076"/>
              <a:gd name="connsiteX464" fmla="*/ 2887291 w 4384283"/>
              <a:gd name="connsiteY464" fmla="*/ 1611605 h 2793076"/>
              <a:gd name="connsiteX465" fmla="*/ 2911367 w 4384283"/>
              <a:gd name="connsiteY465" fmla="*/ 1635727 h 2793076"/>
              <a:gd name="connsiteX466" fmla="*/ 2935569 w 4384283"/>
              <a:gd name="connsiteY466" fmla="*/ 1611605 h 2793076"/>
              <a:gd name="connsiteX467" fmla="*/ 2911367 w 4384283"/>
              <a:gd name="connsiteY467" fmla="*/ 1587483 h 2793076"/>
              <a:gd name="connsiteX468" fmla="*/ 2858147 w 4384283"/>
              <a:gd name="connsiteY468" fmla="*/ 1586848 h 2793076"/>
              <a:gd name="connsiteX469" fmla="*/ 2833438 w 4384283"/>
              <a:gd name="connsiteY469" fmla="*/ 1611605 h 2793076"/>
              <a:gd name="connsiteX470" fmla="*/ 2858147 w 4384283"/>
              <a:gd name="connsiteY470" fmla="*/ 1636362 h 2793076"/>
              <a:gd name="connsiteX471" fmla="*/ 2882856 w 4384283"/>
              <a:gd name="connsiteY471" fmla="*/ 1611605 h 2793076"/>
              <a:gd name="connsiteX472" fmla="*/ 2858147 w 4384283"/>
              <a:gd name="connsiteY472" fmla="*/ 1586848 h 2793076"/>
              <a:gd name="connsiteX473" fmla="*/ 2804928 w 4384283"/>
              <a:gd name="connsiteY473" fmla="*/ 1586721 h 2793076"/>
              <a:gd name="connsiteX474" fmla="*/ 2780218 w 4384283"/>
              <a:gd name="connsiteY474" fmla="*/ 1611478 h 2793076"/>
              <a:gd name="connsiteX475" fmla="*/ 2804928 w 4384283"/>
              <a:gd name="connsiteY475" fmla="*/ 1636235 h 2793076"/>
              <a:gd name="connsiteX476" fmla="*/ 2829637 w 4384283"/>
              <a:gd name="connsiteY476" fmla="*/ 1611478 h 2793076"/>
              <a:gd name="connsiteX477" fmla="*/ 2804928 w 4384283"/>
              <a:gd name="connsiteY477" fmla="*/ 1586721 h 2793076"/>
              <a:gd name="connsiteX478" fmla="*/ 2431883 w 4384283"/>
              <a:gd name="connsiteY478" fmla="*/ 1586721 h 2793076"/>
              <a:gd name="connsiteX479" fmla="*/ 2407681 w 4384283"/>
              <a:gd name="connsiteY479" fmla="*/ 1610843 h 2793076"/>
              <a:gd name="connsiteX480" fmla="*/ 2431883 w 4384283"/>
              <a:gd name="connsiteY480" fmla="*/ 1634965 h 2793076"/>
              <a:gd name="connsiteX481" fmla="*/ 2456086 w 4384283"/>
              <a:gd name="connsiteY481" fmla="*/ 1610843 h 2793076"/>
              <a:gd name="connsiteX482" fmla="*/ 2431883 w 4384283"/>
              <a:gd name="connsiteY482" fmla="*/ 1586721 h 2793076"/>
              <a:gd name="connsiteX483" fmla="*/ 2591796 w 4384283"/>
              <a:gd name="connsiteY483" fmla="*/ 1586467 h 2793076"/>
              <a:gd name="connsiteX484" fmla="*/ 2567086 w 4384283"/>
              <a:gd name="connsiteY484" fmla="*/ 1611224 h 2793076"/>
              <a:gd name="connsiteX485" fmla="*/ 2591796 w 4384283"/>
              <a:gd name="connsiteY485" fmla="*/ 1635981 h 2793076"/>
              <a:gd name="connsiteX486" fmla="*/ 2616505 w 4384283"/>
              <a:gd name="connsiteY486" fmla="*/ 1611224 h 2793076"/>
              <a:gd name="connsiteX487" fmla="*/ 2591796 w 4384283"/>
              <a:gd name="connsiteY487" fmla="*/ 1586467 h 2793076"/>
              <a:gd name="connsiteX488" fmla="*/ 2538449 w 4384283"/>
              <a:gd name="connsiteY488" fmla="*/ 1586213 h 2793076"/>
              <a:gd name="connsiteX489" fmla="*/ 2513740 w 4384283"/>
              <a:gd name="connsiteY489" fmla="*/ 1610970 h 2793076"/>
              <a:gd name="connsiteX490" fmla="*/ 2538449 w 4384283"/>
              <a:gd name="connsiteY490" fmla="*/ 1635727 h 2793076"/>
              <a:gd name="connsiteX491" fmla="*/ 2563158 w 4384283"/>
              <a:gd name="connsiteY491" fmla="*/ 1610970 h 2793076"/>
              <a:gd name="connsiteX492" fmla="*/ 2538449 w 4384283"/>
              <a:gd name="connsiteY492" fmla="*/ 1586213 h 2793076"/>
              <a:gd name="connsiteX493" fmla="*/ 2485230 w 4384283"/>
              <a:gd name="connsiteY493" fmla="*/ 1585071 h 2793076"/>
              <a:gd name="connsiteX494" fmla="*/ 2459380 w 4384283"/>
              <a:gd name="connsiteY494" fmla="*/ 1610970 h 2793076"/>
              <a:gd name="connsiteX495" fmla="*/ 2485230 w 4384283"/>
              <a:gd name="connsiteY495" fmla="*/ 1636743 h 2793076"/>
              <a:gd name="connsiteX496" fmla="*/ 2511079 w 4384283"/>
              <a:gd name="connsiteY496" fmla="*/ 1610970 h 2793076"/>
              <a:gd name="connsiteX497" fmla="*/ 2485230 w 4384283"/>
              <a:gd name="connsiteY497" fmla="*/ 1585071 h 2793076"/>
              <a:gd name="connsiteX498" fmla="*/ 2751581 w 4384283"/>
              <a:gd name="connsiteY498" fmla="*/ 1584944 h 2793076"/>
              <a:gd name="connsiteX499" fmla="*/ 2725098 w 4384283"/>
              <a:gd name="connsiteY499" fmla="*/ 1611478 h 2793076"/>
              <a:gd name="connsiteX500" fmla="*/ 2751581 w 4384283"/>
              <a:gd name="connsiteY500" fmla="*/ 1638012 h 2793076"/>
              <a:gd name="connsiteX501" fmla="*/ 2778064 w 4384283"/>
              <a:gd name="connsiteY501" fmla="*/ 1611478 h 2793076"/>
              <a:gd name="connsiteX502" fmla="*/ 2751581 w 4384283"/>
              <a:gd name="connsiteY502" fmla="*/ 1584944 h 2793076"/>
              <a:gd name="connsiteX503" fmla="*/ 2698235 w 4384283"/>
              <a:gd name="connsiteY503" fmla="*/ 1584817 h 2793076"/>
              <a:gd name="connsiteX504" fmla="*/ 2671752 w 4384283"/>
              <a:gd name="connsiteY504" fmla="*/ 1611351 h 2793076"/>
              <a:gd name="connsiteX505" fmla="*/ 2698235 w 4384283"/>
              <a:gd name="connsiteY505" fmla="*/ 1637885 h 2793076"/>
              <a:gd name="connsiteX506" fmla="*/ 2724718 w 4384283"/>
              <a:gd name="connsiteY506" fmla="*/ 1611351 h 2793076"/>
              <a:gd name="connsiteX507" fmla="*/ 2698235 w 4384283"/>
              <a:gd name="connsiteY507" fmla="*/ 1584817 h 2793076"/>
              <a:gd name="connsiteX508" fmla="*/ 2645142 w 4384283"/>
              <a:gd name="connsiteY508" fmla="*/ 1584690 h 2793076"/>
              <a:gd name="connsiteX509" fmla="*/ 2618659 w 4384283"/>
              <a:gd name="connsiteY509" fmla="*/ 1611224 h 2793076"/>
              <a:gd name="connsiteX510" fmla="*/ 2645142 w 4384283"/>
              <a:gd name="connsiteY510" fmla="*/ 1637758 h 2793076"/>
              <a:gd name="connsiteX511" fmla="*/ 2671625 w 4384283"/>
              <a:gd name="connsiteY511" fmla="*/ 1611224 h 2793076"/>
              <a:gd name="connsiteX512" fmla="*/ 2645142 w 4384283"/>
              <a:gd name="connsiteY512" fmla="*/ 1584690 h 2793076"/>
              <a:gd name="connsiteX513" fmla="*/ 3284538 w 4384283"/>
              <a:gd name="connsiteY513" fmla="*/ 1550411 h 2793076"/>
              <a:gd name="connsiteX514" fmla="*/ 3276681 w 4384283"/>
              <a:gd name="connsiteY514" fmla="*/ 1558283 h 2793076"/>
              <a:gd name="connsiteX515" fmla="*/ 3284538 w 4384283"/>
              <a:gd name="connsiteY515" fmla="*/ 1566154 h 2793076"/>
              <a:gd name="connsiteX516" fmla="*/ 3292394 w 4384283"/>
              <a:gd name="connsiteY516" fmla="*/ 1558283 h 2793076"/>
              <a:gd name="connsiteX517" fmla="*/ 3284538 w 4384283"/>
              <a:gd name="connsiteY517" fmla="*/ 1550411 h 2793076"/>
              <a:gd name="connsiteX518" fmla="*/ 3231191 w 4384283"/>
              <a:gd name="connsiteY518" fmla="*/ 1547872 h 2793076"/>
              <a:gd name="connsiteX519" fmla="*/ 3220801 w 4384283"/>
              <a:gd name="connsiteY519" fmla="*/ 1558283 h 2793076"/>
              <a:gd name="connsiteX520" fmla="*/ 3231191 w 4384283"/>
              <a:gd name="connsiteY520" fmla="*/ 1568693 h 2793076"/>
              <a:gd name="connsiteX521" fmla="*/ 3241582 w 4384283"/>
              <a:gd name="connsiteY521" fmla="*/ 1558283 h 2793076"/>
              <a:gd name="connsiteX522" fmla="*/ 3231191 w 4384283"/>
              <a:gd name="connsiteY522" fmla="*/ 1547872 h 2793076"/>
              <a:gd name="connsiteX523" fmla="*/ 2112059 w 4384283"/>
              <a:gd name="connsiteY523" fmla="*/ 1546856 h 2793076"/>
              <a:gd name="connsiteX524" fmla="*/ 2101668 w 4384283"/>
              <a:gd name="connsiteY524" fmla="*/ 1557267 h 2793076"/>
              <a:gd name="connsiteX525" fmla="*/ 2112059 w 4384283"/>
              <a:gd name="connsiteY525" fmla="*/ 1567677 h 2793076"/>
              <a:gd name="connsiteX526" fmla="*/ 2122449 w 4384283"/>
              <a:gd name="connsiteY526" fmla="*/ 1557267 h 2793076"/>
              <a:gd name="connsiteX527" fmla="*/ 2112059 w 4384283"/>
              <a:gd name="connsiteY527" fmla="*/ 1546856 h 2793076"/>
              <a:gd name="connsiteX528" fmla="*/ 3177845 w 4384283"/>
              <a:gd name="connsiteY528" fmla="*/ 1545333 h 2793076"/>
              <a:gd name="connsiteX529" fmla="*/ 3164920 w 4384283"/>
              <a:gd name="connsiteY529" fmla="*/ 1558283 h 2793076"/>
              <a:gd name="connsiteX530" fmla="*/ 3177845 w 4384283"/>
              <a:gd name="connsiteY530" fmla="*/ 1571232 h 2793076"/>
              <a:gd name="connsiteX531" fmla="*/ 3190770 w 4384283"/>
              <a:gd name="connsiteY531" fmla="*/ 1558283 h 2793076"/>
              <a:gd name="connsiteX532" fmla="*/ 3177845 w 4384283"/>
              <a:gd name="connsiteY532" fmla="*/ 1545333 h 2793076"/>
              <a:gd name="connsiteX533" fmla="*/ 2165405 w 4384283"/>
              <a:gd name="connsiteY533" fmla="*/ 1544317 h 2793076"/>
              <a:gd name="connsiteX534" fmla="*/ 2152480 w 4384283"/>
              <a:gd name="connsiteY534" fmla="*/ 1557267 h 2793076"/>
              <a:gd name="connsiteX535" fmla="*/ 2165405 w 4384283"/>
              <a:gd name="connsiteY535" fmla="*/ 1570217 h 2793076"/>
              <a:gd name="connsiteX536" fmla="*/ 2178330 w 4384283"/>
              <a:gd name="connsiteY536" fmla="*/ 1557267 h 2793076"/>
              <a:gd name="connsiteX537" fmla="*/ 2165405 w 4384283"/>
              <a:gd name="connsiteY537" fmla="*/ 1544317 h 2793076"/>
              <a:gd name="connsiteX538" fmla="*/ 3124625 w 4384283"/>
              <a:gd name="connsiteY538" fmla="*/ 1543048 h 2793076"/>
              <a:gd name="connsiteX539" fmla="*/ 3109420 w 4384283"/>
              <a:gd name="connsiteY539" fmla="*/ 1558283 h 2793076"/>
              <a:gd name="connsiteX540" fmla="*/ 3124625 w 4384283"/>
              <a:gd name="connsiteY540" fmla="*/ 1573518 h 2793076"/>
              <a:gd name="connsiteX541" fmla="*/ 3139831 w 4384283"/>
              <a:gd name="connsiteY541" fmla="*/ 1558283 h 2793076"/>
              <a:gd name="connsiteX542" fmla="*/ 3124625 w 4384283"/>
              <a:gd name="connsiteY542" fmla="*/ 1543048 h 2793076"/>
              <a:gd name="connsiteX543" fmla="*/ 2218625 w 4384283"/>
              <a:gd name="connsiteY543" fmla="*/ 1542159 h 2793076"/>
              <a:gd name="connsiteX544" fmla="*/ 2203419 w 4384283"/>
              <a:gd name="connsiteY544" fmla="*/ 1557394 h 2793076"/>
              <a:gd name="connsiteX545" fmla="*/ 2218625 w 4384283"/>
              <a:gd name="connsiteY545" fmla="*/ 1572629 h 2793076"/>
              <a:gd name="connsiteX546" fmla="*/ 2233830 w 4384283"/>
              <a:gd name="connsiteY546" fmla="*/ 1557394 h 2793076"/>
              <a:gd name="connsiteX547" fmla="*/ 2218625 w 4384283"/>
              <a:gd name="connsiteY547" fmla="*/ 1542159 h 2793076"/>
              <a:gd name="connsiteX548" fmla="*/ 3071279 w 4384283"/>
              <a:gd name="connsiteY548" fmla="*/ 1540635 h 2793076"/>
              <a:gd name="connsiteX549" fmla="*/ 3053793 w 4384283"/>
              <a:gd name="connsiteY549" fmla="*/ 1558156 h 2793076"/>
              <a:gd name="connsiteX550" fmla="*/ 3071279 w 4384283"/>
              <a:gd name="connsiteY550" fmla="*/ 1575676 h 2793076"/>
              <a:gd name="connsiteX551" fmla="*/ 3088766 w 4384283"/>
              <a:gd name="connsiteY551" fmla="*/ 1558156 h 2793076"/>
              <a:gd name="connsiteX552" fmla="*/ 3071279 w 4384283"/>
              <a:gd name="connsiteY552" fmla="*/ 1540635 h 2793076"/>
              <a:gd name="connsiteX553" fmla="*/ 2271971 w 4384283"/>
              <a:gd name="connsiteY553" fmla="*/ 1540128 h 2793076"/>
              <a:gd name="connsiteX554" fmla="*/ 2254611 w 4384283"/>
              <a:gd name="connsiteY554" fmla="*/ 1557521 h 2793076"/>
              <a:gd name="connsiteX555" fmla="*/ 2271971 w 4384283"/>
              <a:gd name="connsiteY555" fmla="*/ 1574914 h 2793076"/>
              <a:gd name="connsiteX556" fmla="*/ 2289331 w 4384283"/>
              <a:gd name="connsiteY556" fmla="*/ 1557521 h 2793076"/>
              <a:gd name="connsiteX557" fmla="*/ 2271971 w 4384283"/>
              <a:gd name="connsiteY557" fmla="*/ 1540128 h 2793076"/>
              <a:gd name="connsiteX558" fmla="*/ 3017933 w 4384283"/>
              <a:gd name="connsiteY558" fmla="*/ 1538604 h 2793076"/>
              <a:gd name="connsiteX559" fmla="*/ 2998419 w 4384283"/>
              <a:gd name="connsiteY559" fmla="*/ 1558156 h 2793076"/>
              <a:gd name="connsiteX560" fmla="*/ 3017933 w 4384283"/>
              <a:gd name="connsiteY560" fmla="*/ 1577707 h 2793076"/>
              <a:gd name="connsiteX561" fmla="*/ 3037447 w 4384283"/>
              <a:gd name="connsiteY561" fmla="*/ 1558156 h 2793076"/>
              <a:gd name="connsiteX562" fmla="*/ 3017933 w 4384283"/>
              <a:gd name="connsiteY562" fmla="*/ 1538604 h 2793076"/>
              <a:gd name="connsiteX563" fmla="*/ 2325317 w 4384283"/>
              <a:gd name="connsiteY563" fmla="*/ 1537969 h 2793076"/>
              <a:gd name="connsiteX564" fmla="*/ 2305804 w 4384283"/>
              <a:gd name="connsiteY564" fmla="*/ 1557521 h 2793076"/>
              <a:gd name="connsiteX565" fmla="*/ 2325317 w 4384283"/>
              <a:gd name="connsiteY565" fmla="*/ 1577072 h 2793076"/>
              <a:gd name="connsiteX566" fmla="*/ 2344958 w 4384283"/>
              <a:gd name="connsiteY566" fmla="*/ 1557521 h 2793076"/>
              <a:gd name="connsiteX567" fmla="*/ 2325317 w 4384283"/>
              <a:gd name="connsiteY567" fmla="*/ 1537969 h 2793076"/>
              <a:gd name="connsiteX568" fmla="*/ 2964713 w 4384283"/>
              <a:gd name="connsiteY568" fmla="*/ 1536700 h 2793076"/>
              <a:gd name="connsiteX569" fmla="*/ 2943172 w 4384283"/>
              <a:gd name="connsiteY569" fmla="*/ 1558283 h 2793076"/>
              <a:gd name="connsiteX570" fmla="*/ 2964713 w 4384283"/>
              <a:gd name="connsiteY570" fmla="*/ 1579865 h 2793076"/>
              <a:gd name="connsiteX571" fmla="*/ 2986254 w 4384283"/>
              <a:gd name="connsiteY571" fmla="*/ 1558283 h 2793076"/>
              <a:gd name="connsiteX572" fmla="*/ 2964713 w 4384283"/>
              <a:gd name="connsiteY572" fmla="*/ 1536700 h 2793076"/>
              <a:gd name="connsiteX573" fmla="*/ 2378537 w 4384283"/>
              <a:gd name="connsiteY573" fmla="*/ 1535938 h 2793076"/>
              <a:gd name="connsiteX574" fmla="*/ 2356996 w 4384283"/>
              <a:gd name="connsiteY574" fmla="*/ 1557521 h 2793076"/>
              <a:gd name="connsiteX575" fmla="*/ 2378537 w 4384283"/>
              <a:gd name="connsiteY575" fmla="*/ 1579104 h 2793076"/>
              <a:gd name="connsiteX576" fmla="*/ 2400078 w 4384283"/>
              <a:gd name="connsiteY576" fmla="*/ 1557521 h 2793076"/>
              <a:gd name="connsiteX577" fmla="*/ 2378537 w 4384283"/>
              <a:gd name="connsiteY577" fmla="*/ 1535938 h 2793076"/>
              <a:gd name="connsiteX578" fmla="*/ 2058712 w 4384283"/>
              <a:gd name="connsiteY578" fmla="*/ 1535303 h 2793076"/>
              <a:gd name="connsiteX579" fmla="*/ 2054151 w 4384283"/>
              <a:gd name="connsiteY579" fmla="*/ 1539874 h 2793076"/>
              <a:gd name="connsiteX580" fmla="*/ 2058712 w 4384283"/>
              <a:gd name="connsiteY580" fmla="*/ 1544444 h 2793076"/>
              <a:gd name="connsiteX581" fmla="*/ 2063274 w 4384283"/>
              <a:gd name="connsiteY581" fmla="*/ 1539874 h 2793076"/>
              <a:gd name="connsiteX582" fmla="*/ 2058712 w 4384283"/>
              <a:gd name="connsiteY582" fmla="*/ 1535303 h 2793076"/>
              <a:gd name="connsiteX583" fmla="*/ 2911367 w 4384283"/>
              <a:gd name="connsiteY583" fmla="*/ 1534795 h 2793076"/>
              <a:gd name="connsiteX584" fmla="*/ 2887925 w 4384283"/>
              <a:gd name="connsiteY584" fmla="*/ 1558283 h 2793076"/>
              <a:gd name="connsiteX585" fmla="*/ 2911367 w 4384283"/>
              <a:gd name="connsiteY585" fmla="*/ 1581770 h 2793076"/>
              <a:gd name="connsiteX586" fmla="*/ 2934809 w 4384283"/>
              <a:gd name="connsiteY586" fmla="*/ 1558283 h 2793076"/>
              <a:gd name="connsiteX587" fmla="*/ 2911367 w 4384283"/>
              <a:gd name="connsiteY587" fmla="*/ 1534795 h 2793076"/>
              <a:gd name="connsiteX588" fmla="*/ 2431883 w 4384283"/>
              <a:gd name="connsiteY588" fmla="*/ 1534034 h 2793076"/>
              <a:gd name="connsiteX589" fmla="*/ 2408441 w 4384283"/>
              <a:gd name="connsiteY589" fmla="*/ 1557521 h 2793076"/>
              <a:gd name="connsiteX590" fmla="*/ 2431883 w 4384283"/>
              <a:gd name="connsiteY590" fmla="*/ 1581008 h 2793076"/>
              <a:gd name="connsiteX591" fmla="*/ 2455325 w 4384283"/>
              <a:gd name="connsiteY591" fmla="*/ 1557521 h 2793076"/>
              <a:gd name="connsiteX592" fmla="*/ 2431883 w 4384283"/>
              <a:gd name="connsiteY592" fmla="*/ 1534034 h 2793076"/>
              <a:gd name="connsiteX593" fmla="*/ 2858147 w 4384283"/>
              <a:gd name="connsiteY593" fmla="*/ 1533526 h 2793076"/>
              <a:gd name="connsiteX594" fmla="*/ 2833438 w 4384283"/>
              <a:gd name="connsiteY594" fmla="*/ 1558283 h 2793076"/>
              <a:gd name="connsiteX595" fmla="*/ 2858147 w 4384283"/>
              <a:gd name="connsiteY595" fmla="*/ 1583039 h 2793076"/>
              <a:gd name="connsiteX596" fmla="*/ 2882856 w 4384283"/>
              <a:gd name="connsiteY596" fmla="*/ 1558283 h 2793076"/>
              <a:gd name="connsiteX597" fmla="*/ 2858147 w 4384283"/>
              <a:gd name="connsiteY597" fmla="*/ 1533526 h 2793076"/>
              <a:gd name="connsiteX598" fmla="*/ 2804928 w 4384283"/>
              <a:gd name="connsiteY598" fmla="*/ 1533399 h 2793076"/>
              <a:gd name="connsiteX599" fmla="*/ 2780218 w 4384283"/>
              <a:gd name="connsiteY599" fmla="*/ 1558156 h 2793076"/>
              <a:gd name="connsiteX600" fmla="*/ 2804928 w 4384283"/>
              <a:gd name="connsiteY600" fmla="*/ 1582912 h 2793076"/>
              <a:gd name="connsiteX601" fmla="*/ 2829637 w 4384283"/>
              <a:gd name="connsiteY601" fmla="*/ 1558156 h 2793076"/>
              <a:gd name="connsiteX602" fmla="*/ 2804928 w 4384283"/>
              <a:gd name="connsiteY602" fmla="*/ 1533399 h 2793076"/>
              <a:gd name="connsiteX603" fmla="*/ 2591796 w 4384283"/>
              <a:gd name="connsiteY603" fmla="*/ 1533145 h 2793076"/>
              <a:gd name="connsiteX604" fmla="*/ 2567086 w 4384283"/>
              <a:gd name="connsiteY604" fmla="*/ 1557902 h 2793076"/>
              <a:gd name="connsiteX605" fmla="*/ 2591796 w 4384283"/>
              <a:gd name="connsiteY605" fmla="*/ 1582658 h 2793076"/>
              <a:gd name="connsiteX606" fmla="*/ 2616505 w 4384283"/>
              <a:gd name="connsiteY606" fmla="*/ 1557902 h 2793076"/>
              <a:gd name="connsiteX607" fmla="*/ 2591796 w 4384283"/>
              <a:gd name="connsiteY607" fmla="*/ 1533145 h 2793076"/>
              <a:gd name="connsiteX608" fmla="*/ 2538449 w 4384283"/>
              <a:gd name="connsiteY608" fmla="*/ 1532891 h 2793076"/>
              <a:gd name="connsiteX609" fmla="*/ 2513740 w 4384283"/>
              <a:gd name="connsiteY609" fmla="*/ 1557648 h 2793076"/>
              <a:gd name="connsiteX610" fmla="*/ 2538449 w 4384283"/>
              <a:gd name="connsiteY610" fmla="*/ 1582405 h 2793076"/>
              <a:gd name="connsiteX611" fmla="*/ 2563158 w 4384283"/>
              <a:gd name="connsiteY611" fmla="*/ 1557648 h 2793076"/>
              <a:gd name="connsiteX612" fmla="*/ 2538449 w 4384283"/>
              <a:gd name="connsiteY612" fmla="*/ 1532891 h 2793076"/>
              <a:gd name="connsiteX613" fmla="*/ 2485230 w 4384283"/>
              <a:gd name="connsiteY613" fmla="*/ 1532383 h 2793076"/>
              <a:gd name="connsiteX614" fmla="*/ 2460141 w 4384283"/>
              <a:gd name="connsiteY614" fmla="*/ 1557521 h 2793076"/>
              <a:gd name="connsiteX615" fmla="*/ 2485230 w 4384283"/>
              <a:gd name="connsiteY615" fmla="*/ 1582658 h 2793076"/>
              <a:gd name="connsiteX616" fmla="*/ 2510319 w 4384283"/>
              <a:gd name="connsiteY616" fmla="*/ 1557521 h 2793076"/>
              <a:gd name="connsiteX617" fmla="*/ 2485230 w 4384283"/>
              <a:gd name="connsiteY617" fmla="*/ 1532383 h 2793076"/>
              <a:gd name="connsiteX618" fmla="*/ 2751581 w 4384283"/>
              <a:gd name="connsiteY618" fmla="*/ 1531621 h 2793076"/>
              <a:gd name="connsiteX619" fmla="*/ 2725098 w 4384283"/>
              <a:gd name="connsiteY619" fmla="*/ 1558156 h 2793076"/>
              <a:gd name="connsiteX620" fmla="*/ 2751581 w 4384283"/>
              <a:gd name="connsiteY620" fmla="*/ 1584690 h 2793076"/>
              <a:gd name="connsiteX621" fmla="*/ 2778064 w 4384283"/>
              <a:gd name="connsiteY621" fmla="*/ 1558156 h 2793076"/>
              <a:gd name="connsiteX622" fmla="*/ 2751581 w 4384283"/>
              <a:gd name="connsiteY622" fmla="*/ 1531621 h 2793076"/>
              <a:gd name="connsiteX623" fmla="*/ 2698235 w 4384283"/>
              <a:gd name="connsiteY623" fmla="*/ 1531494 h 2793076"/>
              <a:gd name="connsiteX624" fmla="*/ 2671752 w 4384283"/>
              <a:gd name="connsiteY624" fmla="*/ 1558029 h 2793076"/>
              <a:gd name="connsiteX625" fmla="*/ 2698235 w 4384283"/>
              <a:gd name="connsiteY625" fmla="*/ 1584563 h 2793076"/>
              <a:gd name="connsiteX626" fmla="*/ 2724718 w 4384283"/>
              <a:gd name="connsiteY626" fmla="*/ 1558029 h 2793076"/>
              <a:gd name="connsiteX627" fmla="*/ 2698235 w 4384283"/>
              <a:gd name="connsiteY627" fmla="*/ 1531494 h 2793076"/>
              <a:gd name="connsiteX628" fmla="*/ 2645142 w 4384283"/>
              <a:gd name="connsiteY628" fmla="*/ 1531367 h 2793076"/>
              <a:gd name="connsiteX629" fmla="*/ 2618659 w 4384283"/>
              <a:gd name="connsiteY629" fmla="*/ 1557902 h 2793076"/>
              <a:gd name="connsiteX630" fmla="*/ 2645142 w 4384283"/>
              <a:gd name="connsiteY630" fmla="*/ 1584436 h 2793076"/>
              <a:gd name="connsiteX631" fmla="*/ 2671625 w 4384283"/>
              <a:gd name="connsiteY631" fmla="*/ 1557902 h 2793076"/>
              <a:gd name="connsiteX632" fmla="*/ 2645142 w 4384283"/>
              <a:gd name="connsiteY632" fmla="*/ 1531367 h 2793076"/>
              <a:gd name="connsiteX633" fmla="*/ 3337757 w 4384283"/>
              <a:gd name="connsiteY633" fmla="*/ 1499501 h 2793076"/>
              <a:gd name="connsiteX634" fmla="*/ 3332309 w 4384283"/>
              <a:gd name="connsiteY634" fmla="*/ 1504960 h 2793076"/>
              <a:gd name="connsiteX635" fmla="*/ 3337757 w 4384283"/>
              <a:gd name="connsiteY635" fmla="*/ 1510419 h 2793076"/>
              <a:gd name="connsiteX636" fmla="*/ 3343206 w 4384283"/>
              <a:gd name="connsiteY636" fmla="*/ 1504960 h 2793076"/>
              <a:gd name="connsiteX637" fmla="*/ 3337757 w 4384283"/>
              <a:gd name="connsiteY637" fmla="*/ 1499501 h 2793076"/>
              <a:gd name="connsiteX638" fmla="*/ 2007267 w 4384283"/>
              <a:gd name="connsiteY638" fmla="*/ 1498485 h 2793076"/>
              <a:gd name="connsiteX639" fmla="*/ 2001818 w 4384283"/>
              <a:gd name="connsiteY639" fmla="*/ 1503945 h 2793076"/>
              <a:gd name="connsiteX640" fmla="*/ 2007267 w 4384283"/>
              <a:gd name="connsiteY640" fmla="*/ 1509404 h 2793076"/>
              <a:gd name="connsiteX641" fmla="*/ 2012715 w 4384283"/>
              <a:gd name="connsiteY641" fmla="*/ 1503945 h 2793076"/>
              <a:gd name="connsiteX642" fmla="*/ 2007267 w 4384283"/>
              <a:gd name="connsiteY642" fmla="*/ 1498485 h 2793076"/>
              <a:gd name="connsiteX643" fmla="*/ 3284538 w 4384283"/>
              <a:gd name="connsiteY643" fmla="*/ 1497724 h 2793076"/>
              <a:gd name="connsiteX644" fmla="*/ 3277315 w 4384283"/>
              <a:gd name="connsiteY644" fmla="*/ 1504960 h 2793076"/>
              <a:gd name="connsiteX645" fmla="*/ 3284538 w 4384283"/>
              <a:gd name="connsiteY645" fmla="*/ 1512197 h 2793076"/>
              <a:gd name="connsiteX646" fmla="*/ 3291760 w 4384283"/>
              <a:gd name="connsiteY646" fmla="*/ 1504960 h 2793076"/>
              <a:gd name="connsiteX647" fmla="*/ 3284538 w 4384283"/>
              <a:gd name="connsiteY647" fmla="*/ 1497724 h 2793076"/>
              <a:gd name="connsiteX648" fmla="*/ 2058712 w 4384283"/>
              <a:gd name="connsiteY648" fmla="*/ 1496835 h 2793076"/>
              <a:gd name="connsiteX649" fmla="*/ 2051616 w 4384283"/>
              <a:gd name="connsiteY649" fmla="*/ 1503945 h 2793076"/>
              <a:gd name="connsiteX650" fmla="*/ 2058712 w 4384283"/>
              <a:gd name="connsiteY650" fmla="*/ 1511054 h 2793076"/>
              <a:gd name="connsiteX651" fmla="*/ 2065808 w 4384283"/>
              <a:gd name="connsiteY651" fmla="*/ 1503945 h 2793076"/>
              <a:gd name="connsiteX652" fmla="*/ 2058712 w 4384283"/>
              <a:gd name="connsiteY652" fmla="*/ 1496835 h 2793076"/>
              <a:gd name="connsiteX653" fmla="*/ 3231191 w 4384283"/>
              <a:gd name="connsiteY653" fmla="*/ 1495311 h 2793076"/>
              <a:gd name="connsiteX654" fmla="*/ 3221561 w 4384283"/>
              <a:gd name="connsiteY654" fmla="*/ 1504960 h 2793076"/>
              <a:gd name="connsiteX655" fmla="*/ 3231191 w 4384283"/>
              <a:gd name="connsiteY655" fmla="*/ 1514609 h 2793076"/>
              <a:gd name="connsiteX656" fmla="*/ 3240822 w 4384283"/>
              <a:gd name="connsiteY656" fmla="*/ 1504960 h 2793076"/>
              <a:gd name="connsiteX657" fmla="*/ 3231191 w 4384283"/>
              <a:gd name="connsiteY657" fmla="*/ 1495311 h 2793076"/>
              <a:gd name="connsiteX658" fmla="*/ 2112059 w 4384283"/>
              <a:gd name="connsiteY658" fmla="*/ 1494296 h 2793076"/>
              <a:gd name="connsiteX659" fmla="*/ 2102428 w 4384283"/>
              <a:gd name="connsiteY659" fmla="*/ 1503945 h 2793076"/>
              <a:gd name="connsiteX660" fmla="*/ 2112059 w 4384283"/>
              <a:gd name="connsiteY660" fmla="*/ 1513593 h 2793076"/>
              <a:gd name="connsiteX661" fmla="*/ 2121689 w 4384283"/>
              <a:gd name="connsiteY661" fmla="*/ 1503945 h 2793076"/>
              <a:gd name="connsiteX662" fmla="*/ 2112059 w 4384283"/>
              <a:gd name="connsiteY662" fmla="*/ 1494296 h 2793076"/>
              <a:gd name="connsiteX663" fmla="*/ 3177845 w 4384283"/>
              <a:gd name="connsiteY663" fmla="*/ 1492899 h 2793076"/>
              <a:gd name="connsiteX664" fmla="*/ 3165681 w 4384283"/>
              <a:gd name="connsiteY664" fmla="*/ 1505087 h 2793076"/>
              <a:gd name="connsiteX665" fmla="*/ 3177845 w 4384283"/>
              <a:gd name="connsiteY665" fmla="*/ 1517275 h 2793076"/>
              <a:gd name="connsiteX666" fmla="*/ 3190009 w 4384283"/>
              <a:gd name="connsiteY666" fmla="*/ 1505087 h 2793076"/>
              <a:gd name="connsiteX667" fmla="*/ 3177845 w 4384283"/>
              <a:gd name="connsiteY667" fmla="*/ 1492899 h 2793076"/>
              <a:gd name="connsiteX668" fmla="*/ 2165405 w 4384283"/>
              <a:gd name="connsiteY668" fmla="*/ 1491884 h 2793076"/>
              <a:gd name="connsiteX669" fmla="*/ 2153241 w 4384283"/>
              <a:gd name="connsiteY669" fmla="*/ 1504072 h 2793076"/>
              <a:gd name="connsiteX670" fmla="*/ 2165405 w 4384283"/>
              <a:gd name="connsiteY670" fmla="*/ 1516259 h 2793076"/>
              <a:gd name="connsiteX671" fmla="*/ 2177570 w 4384283"/>
              <a:gd name="connsiteY671" fmla="*/ 1504072 h 2793076"/>
              <a:gd name="connsiteX672" fmla="*/ 2165405 w 4384283"/>
              <a:gd name="connsiteY672" fmla="*/ 1491884 h 2793076"/>
              <a:gd name="connsiteX673" fmla="*/ 3124625 w 4384283"/>
              <a:gd name="connsiteY673" fmla="*/ 1490614 h 2793076"/>
              <a:gd name="connsiteX674" fmla="*/ 3110180 w 4384283"/>
              <a:gd name="connsiteY674" fmla="*/ 1504960 h 2793076"/>
              <a:gd name="connsiteX675" fmla="*/ 3124625 w 4384283"/>
              <a:gd name="connsiteY675" fmla="*/ 1519433 h 2793076"/>
              <a:gd name="connsiteX676" fmla="*/ 3139071 w 4384283"/>
              <a:gd name="connsiteY676" fmla="*/ 1504960 h 2793076"/>
              <a:gd name="connsiteX677" fmla="*/ 3124625 w 4384283"/>
              <a:gd name="connsiteY677" fmla="*/ 1490614 h 2793076"/>
              <a:gd name="connsiteX678" fmla="*/ 2218625 w 4384283"/>
              <a:gd name="connsiteY678" fmla="*/ 1489725 h 2793076"/>
              <a:gd name="connsiteX679" fmla="*/ 2204179 w 4384283"/>
              <a:gd name="connsiteY679" fmla="*/ 1504072 h 2793076"/>
              <a:gd name="connsiteX680" fmla="*/ 2218625 w 4384283"/>
              <a:gd name="connsiteY680" fmla="*/ 1518545 h 2793076"/>
              <a:gd name="connsiteX681" fmla="*/ 2233070 w 4384283"/>
              <a:gd name="connsiteY681" fmla="*/ 1504072 h 2793076"/>
              <a:gd name="connsiteX682" fmla="*/ 2218625 w 4384283"/>
              <a:gd name="connsiteY682" fmla="*/ 1489725 h 2793076"/>
              <a:gd name="connsiteX683" fmla="*/ 3071279 w 4384283"/>
              <a:gd name="connsiteY683" fmla="*/ 1488329 h 2793076"/>
              <a:gd name="connsiteX684" fmla="*/ 3054680 w 4384283"/>
              <a:gd name="connsiteY684" fmla="*/ 1504833 h 2793076"/>
              <a:gd name="connsiteX685" fmla="*/ 3071279 w 4384283"/>
              <a:gd name="connsiteY685" fmla="*/ 1521338 h 2793076"/>
              <a:gd name="connsiteX686" fmla="*/ 3087879 w 4384283"/>
              <a:gd name="connsiteY686" fmla="*/ 1504833 h 2793076"/>
              <a:gd name="connsiteX687" fmla="*/ 3071279 w 4384283"/>
              <a:gd name="connsiteY687" fmla="*/ 1488329 h 2793076"/>
              <a:gd name="connsiteX688" fmla="*/ 2271971 w 4384283"/>
              <a:gd name="connsiteY688" fmla="*/ 1487694 h 2793076"/>
              <a:gd name="connsiteX689" fmla="*/ 2255372 w 4384283"/>
              <a:gd name="connsiteY689" fmla="*/ 1504198 h 2793076"/>
              <a:gd name="connsiteX690" fmla="*/ 2271971 w 4384283"/>
              <a:gd name="connsiteY690" fmla="*/ 1520703 h 2793076"/>
              <a:gd name="connsiteX691" fmla="*/ 2288570 w 4384283"/>
              <a:gd name="connsiteY691" fmla="*/ 1504198 h 2793076"/>
              <a:gd name="connsiteX692" fmla="*/ 2271971 w 4384283"/>
              <a:gd name="connsiteY692" fmla="*/ 1487694 h 2793076"/>
              <a:gd name="connsiteX693" fmla="*/ 3017933 w 4384283"/>
              <a:gd name="connsiteY693" fmla="*/ 1486170 h 2793076"/>
              <a:gd name="connsiteX694" fmla="*/ 2999179 w 4384283"/>
              <a:gd name="connsiteY694" fmla="*/ 1504960 h 2793076"/>
              <a:gd name="connsiteX695" fmla="*/ 3017933 w 4384283"/>
              <a:gd name="connsiteY695" fmla="*/ 1523623 h 2793076"/>
              <a:gd name="connsiteX696" fmla="*/ 3036686 w 4384283"/>
              <a:gd name="connsiteY696" fmla="*/ 1504960 h 2793076"/>
              <a:gd name="connsiteX697" fmla="*/ 3017933 w 4384283"/>
              <a:gd name="connsiteY697" fmla="*/ 1486170 h 2793076"/>
              <a:gd name="connsiteX698" fmla="*/ 2325317 w 4384283"/>
              <a:gd name="connsiteY698" fmla="*/ 1485663 h 2793076"/>
              <a:gd name="connsiteX699" fmla="*/ 2306817 w 4384283"/>
              <a:gd name="connsiteY699" fmla="*/ 1504198 h 2793076"/>
              <a:gd name="connsiteX700" fmla="*/ 2325317 w 4384283"/>
              <a:gd name="connsiteY700" fmla="*/ 1522734 h 2793076"/>
              <a:gd name="connsiteX701" fmla="*/ 2343818 w 4384283"/>
              <a:gd name="connsiteY701" fmla="*/ 1504198 h 2793076"/>
              <a:gd name="connsiteX702" fmla="*/ 2325317 w 4384283"/>
              <a:gd name="connsiteY702" fmla="*/ 1485663 h 2793076"/>
              <a:gd name="connsiteX703" fmla="*/ 2964713 w 4384283"/>
              <a:gd name="connsiteY703" fmla="*/ 1484393 h 2793076"/>
              <a:gd name="connsiteX704" fmla="*/ 2944186 w 4384283"/>
              <a:gd name="connsiteY704" fmla="*/ 1504960 h 2793076"/>
              <a:gd name="connsiteX705" fmla="*/ 2964713 w 4384283"/>
              <a:gd name="connsiteY705" fmla="*/ 1525527 h 2793076"/>
              <a:gd name="connsiteX706" fmla="*/ 2985241 w 4384283"/>
              <a:gd name="connsiteY706" fmla="*/ 1504960 h 2793076"/>
              <a:gd name="connsiteX707" fmla="*/ 2964713 w 4384283"/>
              <a:gd name="connsiteY707" fmla="*/ 1484393 h 2793076"/>
              <a:gd name="connsiteX708" fmla="*/ 2378537 w 4384283"/>
              <a:gd name="connsiteY708" fmla="*/ 1483631 h 2793076"/>
              <a:gd name="connsiteX709" fmla="*/ 2358009 w 4384283"/>
              <a:gd name="connsiteY709" fmla="*/ 1504198 h 2793076"/>
              <a:gd name="connsiteX710" fmla="*/ 2378537 w 4384283"/>
              <a:gd name="connsiteY710" fmla="*/ 1524766 h 2793076"/>
              <a:gd name="connsiteX711" fmla="*/ 2399065 w 4384283"/>
              <a:gd name="connsiteY711" fmla="*/ 1504198 h 2793076"/>
              <a:gd name="connsiteX712" fmla="*/ 2378537 w 4384283"/>
              <a:gd name="connsiteY712" fmla="*/ 1483631 h 2793076"/>
              <a:gd name="connsiteX713" fmla="*/ 2911367 w 4384283"/>
              <a:gd name="connsiteY713" fmla="*/ 1482743 h 2793076"/>
              <a:gd name="connsiteX714" fmla="*/ 2889192 w 4384283"/>
              <a:gd name="connsiteY714" fmla="*/ 1504960 h 2793076"/>
              <a:gd name="connsiteX715" fmla="*/ 2911367 w 4384283"/>
              <a:gd name="connsiteY715" fmla="*/ 1527178 h 2793076"/>
              <a:gd name="connsiteX716" fmla="*/ 2933542 w 4384283"/>
              <a:gd name="connsiteY716" fmla="*/ 1504960 h 2793076"/>
              <a:gd name="connsiteX717" fmla="*/ 2911367 w 4384283"/>
              <a:gd name="connsiteY717" fmla="*/ 1482743 h 2793076"/>
              <a:gd name="connsiteX718" fmla="*/ 2431883 w 4384283"/>
              <a:gd name="connsiteY718" fmla="*/ 1481981 h 2793076"/>
              <a:gd name="connsiteX719" fmla="*/ 2409708 w 4384283"/>
              <a:gd name="connsiteY719" fmla="*/ 1504198 h 2793076"/>
              <a:gd name="connsiteX720" fmla="*/ 2431883 w 4384283"/>
              <a:gd name="connsiteY720" fmla="*/ 1526416 h 2793076"/>
              <a:gd name="connsiteX721" fmla="*/ 2454058 w 4384283"/>
              <a:gd name="connsiteY721" fmla="*/ 1504198 h 2793076"/>
              <a:gd name="connsiteX722" fmla="*/ 2431883 w 4384283"/>
              <a:gd name="connsiteY722" fmla="*/ 1481981 h 2793076"/>
              <a:gd name="connsiteX723" fmla="*/ 2858147 w 4384283"/>
              <a:gd name="connsiteY723" fmla="*/ 1481219 h 2793076"/>
              <a:gd name="connsiteX724" fmla="*/ 2834452 w 4384283"/>
              <a:gd name="connsiteY724" fmla="*/ 1504960 h 2793076"/>
              <a:gd name="connsiteX725" fmla="*/ 2858147 w 4384283"/>
              <a:gd name="connsiteY725" fmla="*/ 1528701 h 2793076"/>
              <a:gd name="connsiteX726" fmla="*/ 2881843 w 4384283"/>
              <a:gd name="connsiteY726" fmla="*/ 1504960 h 2793076"/>
              <a:gd name="connsiteX727" fmla="*/ 2858147 w 4384283"/>
              <a:gd name="connsiteY727" fmla="*/ 1481219 h 2793076"/>
              <a:gd name="connsiteX728" fmla="*/ 2485230 w 4384283"/>
              <a:gd name="connsiteY728" fmla="*/ 1480457 h 2793076"/>
              <a:gd name="connsiteX729" fmla="*/ 2461534 w 4384283"/>
              <a:gd name="connsiteY729" fmla="*/ 1504198 h 2793076"/>
              <a:gd name="connsiteX730" fmla="*/ 2485230 w 4384283"/>
              <a:gd name="connsiteY730" fmla="*/ 1527940 h 2793076"/>
              <a:gd name="connsiteX731" fmla="*/ 2508925 w 4384283"/>
              <a:gd name="connsiteY731" fmla="*/ 1504198 h 2793076"/>
              <a:gd name="connsiteX732" fmla="*/ 2485230 w 4384283"/>
              <a:gd name="connsiteY732" fmla="*/ 1480457 h 2793076"/>
              <a:gd name="connsiteX733" fmla="*/ 2751581 w 4384283"/>
              <a:gd name="connsiteY733" fmla="*/ 1480203 h 2793076"/>
              <a:gd name="connsiteX734" fmla="*/ 2726872 w 4384283"/>
              <a:gd name="connsiteY734" fmla="*/ 1504960 h 2793076"/>
              <a:gd name="connsiteX735" fmla="*/ 2751581 w 4384283"/>
              <a:gd name="connsiteY735" fmla="*/ 1529717 h 2793076"/>
              <a:gd name="connsiteX736" fmla="*/ 2776290 w 4384283"/>
              <a:gd name="connsiteY736" fmla="*/ 1504960 h 2793076"/>
              <a:gd name="connsiteX737" fmla="*/ 2751581 w 4384283"/>
              <a:gd name="connsiteY737" fmla="*/ 1480203 h 2793076"/>
              <a:gd name="connsiteX738" fmla="*/ 2804928 w 4384283"/>
              <a:gd name="connsiteY738" fmla="*/ 1480076 h 2793076"/>
              <a:gd name="connsiteX739" fmla="*/ 2780218 w 4384283"/>
              <a:gd name="connsiteY739" fmla="*/ 1504833 h 2793076"/>
              <a:gd name="connsiteX740" fmla="*/ 2804928 w 4384283"/>
              <a:gd name="connsiteY740" fmla="*/ 1529590 h 2793076"/>
              <a:gd name="connsiteX741" fmla="*/ 2829637 w 4384283"/>
              <a:gd name="connsiteY741" fmla="*/ 1504833 h 2793076"/>
              <a:gd name="connsiteX742" fmla="*/ 2804928 w 4384283"/>
              <a:gd name="connsiteY742" fmla="*/ 1480076 h 2793076"/>
              <a:gd name="connsiteX743" fmla="*/ 2698235 w 4384283"/>
              <a:gd name="connsiteY743" fmla="*/ 1479949 h 2793076"/>
              <a:gd name="connsiteX744" fmla="*/ 2673526 w 4384283"/>
              <a:gd name="connsiteY744" fmla="*/ 1504706 h 2793076"/>
              <a:gd name="connsiteX745" fmla="*/ 2698235 w 4384283"/>
              <a:gd name="connsiteY745" fmla="*/ 1529463 h 2793076"/>
              <a:gd name="connsiteX746" fmla="*/ 2722944 w 4384283"/>
              <a:gd name="connsiteY746" fmla="*/ 1504706 h 2793076"/>
              <a:gd name="connsiteX747" fmla="*/ 2698235 w 4384283"/>
              <a:gd name="connsiteY747" fmla="*/ 1479949 h 2793076"/>
              <a:gd name="connsiteX748" fmla="*/ 2645142 w 4384283"/>
              <a:gd name="connsiteY748" fmla="*/ 1479949 h 2793076"/>
              <a:gd name="connsiteX749" fmla="*/ 2620433 w 4384283"/>
              <a:gd name="connsiteY749" fmla="*/ 1504706 h 2793076"/>
              <a:gd name="connsiteX750" fmla="*/ 2645142 w 4384283"/>
              <a:gd name="connsiteY750" fmla="*/ 1529463 h 2793076"/>
              <a:gd name="connsiteX751" fmla="*/ 2669851 w 4384283"/>
              <a:gd name="connsiteY751" fmla="*/ 1504706 h 2793076"/>
              <a:gd name="connsiteX752" fmla="*/ 2645142 w 4384283"/>
              <a:gd name="connsiteY752" fmla="*/ 1479949 h 2793076"/>
              <a:gd name="connsiteX753" fmla="*/ 2591796 w 4384283"/>
              <a:gd name="connsiteY753" fmla="*/ 1479822 h 2793076"/>
              <a:gd name="connsiteX754" fmla="*/ 2567086 w 4384283"/>
              <a:gd name="connsiteY754" fmla="*/ 1504579 h 2793076"/>
              <a:gd name="connsiteX755" fmla="*/ 2591796 w 4384283"/>
              <a:gd name="connsiteY755" fmla="*/ 1529336 h 2793076"/>
              <a:gd name="connsiteX756" fmla="*/ 2616505 w 4384283"/>
              <a:gd name="connsiteY756" fmla="*/ 1504579 h 2793076"/>
              <a:gd name="connsiteX757" fmla="*/ 2591796 w 4384283"/>
              <a:gd name="connsiteY757" fmla="*/ 1479822 h 2793076"/>
              <a:gd name="connsiteX758" fmla="*/ 2538449 w 4384283"/>
              <a:gd name="connsiteY758" fmla="*/ 1479569 h 2793076"/>
              <a:gd name="connsiteX759" fmla="*/ 2513740 w 4384283"/>
              <a:gd name="connsiteY759" fmla="*/ 1504325 h 2793076"/>
              <a:gd name="connsiteX760" fmla="*/ 2538449 w 4384283"/>
              <a:gd name="connsiteY760" fmla="*/ 1529082 h 2793076"/>
              <a:gd name="connsiteX761" fmla="*/ 2563158 w 4384283"/>
              <a:gd name="connsiteY761" fmla="*/ 1504325 h 2793076"/>
              <a:gd name="connsiteX762" fmla="*/ 2538449 w 4384283"/>
              <a:gd name="connsiteY762" fmla="*/ 1479569 h 2793076"/>
              <a:gd name="connsiteX763" fmla="*/ 2860175 w 4384283"/>
              <a:gd name="connsiteY763" fmla="*/ 1434879 h 2793076"/>
              <a:gd name="connsiteX764" fmla="*/ 2843575 w 4384283"/>
              <a:gd name="connsiteY764" fmla="*/ 1451638 h 2793076"/>
              <a:gd name="connsiteX765" fmla="*/ 2860175 w 4384283"/>
              <a:gd name="connsiteY765" fmla="*/ 1468396 h 2793076"/>
              <a:gd name="connsiteX766" fmla="*/ 2876774 w 4384283"/>
              <a:gd name="connsiteY766" fmla="*/ 1451638 h 2793076"/>
              <a:gd name="connsiteX767" fmla="*/ 2860175 w 4384283"/>
              <a:gd name="connsiteY767" fmla="*/ 1434879 h 2793076"/>
              <a:gd name="connsiteX768" fmla="*/ 2537436 w 4384283"/>
              <a:gd name="connsiteY768" fmla="*/ 1434118 h 2793076"/>
              <a:gd name="connsiteX769" fmla="*/ 2520836 w 4384283"/>
              <a:gd name="connsiteY769" fmla="*/ 1450876 h 2793076"/>
              <a:gd name="connsiteX770" fmla="*/ 2537436 w 4384283"/>
              <a:gd name="connsiteY770" fmla="*/ 1467635 h 2793076"/>
              <a:gd name="connsiteX771" fmla="*/ 2554035 w 4384283"/>
              <a:gd name="connsiteY771" fmla="*/ 1450876 h 2793076"/>
              <a:gd name="connsiteX772" fmla="*/ 2537436 w 4384283"/>
              <a:gd name="connsiteY772" fmla="*/ 1434118 h 2793076"/>
              <a:gd name="connsiteX773" fmla="*/ 2804928 w 4384283"/>
              <a:gd name="connsiteY773" fmla="*/ 1428024 h 2793076"/>
              <a:gd name="connsiteX774" fmla="*/ 2781486 w 4384283"/>
              <a:gd name="connsiteY774" fmla="*/ 1451511 h 2793076"/>
              <a:gd name="connsiteX775" fmla="*/ 2804928 w 4384283"/>
              <a:gd name="connsiteY775" fmla="*/ 1474998 h 2793076"/>
              <a:gd name="connsiteX776" fmla="*/ 2828370 w 4384283"/>
              <a:gd name="connsiteY776" fmla="*/ 1451511 h 2793076"/>
              <a:gd name="connsiteX777" fmla="*/ 2804928 w 4384283"/>
              <a:gd name="connsiteY777" fmla="*/ 1428024 h 2793076"/>
              <a:gd name="connsiteX778" fmla="*/ 2751581 w 4384283"/>
              <a:gd name="connsiteY778" fmla="*/ 1427389 h 2793076"/>
              <a:gd name="connsiteX779" fmla="*/ 2727379 w 4384283"/>
              <a:gd name="connsiteY779" fmla="*/ 1451511 h 2793076"/>
              <a:gd name="connsiteX780" fmla="*/ 2751581 w 4384283"/>
              <a:gd name="connsiteY780" fmla="*/ 1475633 h 2793076"/>
              <a:gd name="connsiteX781" fmla="*/ 2775783 w 4384283"/>
              <a:gd name="connsiteY781" fmla="*/ 1451511 h 2793076"/>
              <a:gd name="connsiteX782" fmla="*/ 2751581 w 4384283"/>
              <a:gd name="connsiteY782" fmla="*/ 1427389 h 2793076"/>
              <a:gd name="connsiteX783" fmla="*/ 2591796 w 4384283"/>
              <a:gd name="connsiteY783" fmla="*/ 1427008 h 2793076"/>
              <a:gd name="connsiteX784" fmla="*/ 2567720 w 4384283"/>
              <a:gd name="connsiteY784" fmla="*/ 1451130 h 2793076"/>
              <a:gd name="connsiteX785" fmla="*/ 2591796 w 4384283"/>
              <a:gd name="connsiteY785" fmla="*/ 1475252 h 2793076"/>
              <a:gd name="connsiteX786" fmla="*/ 2615998 w 4384283"/>
              <a:gd name="connsiteY786" fmla="*/ 1451130 h 2793076"/>
              <a:gd name="connsiteX787" fmla="*/ 2591796 w 4384283"/>
              <a:gd name="connsiteY787" fmla="*/ 1427008 h 2793076"/>
              <a:gd name="connsiteX788" fmla="*/ 2698235 w 4384283"/>
              <a:gd name="connsiteY788" fmla="*/ 1426754 h 2793076"/>
              <a:gd name="connsiteX789" fmla="*/ 2673652 w 4384283"/>
              <a:gd name="connsiteY789" fmla="*/ 1451384 h 2793076"/>
              <a:gd name="connsiteX790" fmla="*/ 2698235 w 4384283"/>
              <a:gd name="connsiteY790" fmla="*/ 1476014 h 2793076"/>
              <a:gd name="connsiteX791" fmla="*/ 2722817 w 4384283"/>
              <a:gd name="connsiteY791" fmla="*/ 1451384 h 2793076"/>
              <a:gd name="connsiteX792" fmla="*/ 2698235 w 4384283"/>
              <a:gd name="connsiteY792" fmla="*/ 1426754 h 2793076"/>
              <a:gd name="connsiteX793" fmla="*/ 2645142 w 4384283"/>
              <a:gd name="connsiteY793" fmla="*/ 1426627 h 2793076"/>
              <a:gd name="connsiteX794" fmla="*/ 2620560 w 4384283"/>
              <a:gd name="connsiteY794" fmla="*/ 1451257 h 2793076"/>
              <a:gd name="connsiteX795" fmla="*/ 2645142 w 4384283"/>
              <a:gd name="connsiteY795" fmla="*/ 1475887 h 2793076"/>
              <a:gd name="connsiteX796" fmla="*/ 2669724 w 4384283"/>
              <a:gd name="connsiteY796" fmla="*/ 1451257 h 2793076"/>
              <a:gd name="connsiteX797" fmla="*/ 2645142 w 4384283"/>
              <a:gd name="connsiteY797" fmla="*/ 1426627 h 2793076"/>
              <a:gd name="connsiteX798" fmla="*/ 2842055 w 4384283"/>
              <a:gd name="connsiteY798" fmla="*/ 1389555 h 2793076"/>
              <a:gd name="connsiteX799" fmla="*/ 2833438 w 4384283"/>
              <a:gd name="connsiteY799" fmla="*/ 1398188 h 2793076"/>
              <a:gd name="connsiteX800" fmla="*/ 2842055 w 4384283"/>
              <a:gd name="connsiteY800" fmla="*/ 1406822 h 2793076"/>
              <a:gd name="connsiteX801" fmla="*/ 2850671 w 4384283"/>
              <a:gd name="connsiteY801" fmla="*/ 1398188 h 2793076"/>
              <a:gd name="connsiteX802" fmla="*/ 2842055 w 4384283"/>
              <a:gd name="connsiteY802" fmla="*/ 1389555 h 2793076"/>
              <a:gd name="connsiteX803" fmla="*/ 2554035 w 4384283"/>
              <a:gd name="connsiteY803" fmla="*/ 1388921 h 2793076"/>
              <a:gd name="connsiteX804" fmla="*/ 2545419 w 4384283"/>
              <a:gd name="connsiteY804" fmla="*/ 1397554 h 2793076"/>
              <a:gd name="connsiteX805" fmla="*/ 2554035 w 4384283"/>
              <a:gd name="connsiteY805" fmla="*/ 1406187 h 2793076"/>
              <a:gd name="connsiteX806" fmla="*/ 2562652 w 4384283"/>
              <a:gd name="connsiteY806" fmla="*/ 1397554 h 2793076"/>
              <a:gd name="connsiteX807" fmla="*/ 2554035 w 4384283"/>
              <a:gd name="connsiteY807" fmla="*/ 1388921 h 2793076"/>
              <a:gd name="connsiteX808" fmla="*/ 2805054 w 4384283"/>
              <a:gd name="connsiteY808" fmla="*/ 1381684 h 2793076"/>
              <a:gd name="connsiteX809" fmla="*/ 2788455 w 4384283"/>
              <a:gd name="connsiteY809" fmla="*/ 1398188 h 2793076"/>
              <a:gd name="connsiteX810" fmla="*/ 2805054 w 4384283"/>
              <a:gd name="connsiteY810" fmla="*/ 1414693 h 2793076"/>
              <a:gd name="connsiteX811" fmla="*/ 2821654 w 4384283"/>
              <a:gd name="connsiteY811" fmla="*/ 1398188 h 2793076"/>
              <a:gd name="connsiteX812" fmla="*/ 2805054 w 4384283"/>
              <a:gd name="connsiteY812" fmla="*/ 1381684 h 2793076"/>
              <a:gd name="connsiteX813" fmla="*/ 2591796 w 4384283"/>
              <a:gd name="connsiteY813" fmla="*/ 1381303 h 2793076"/>
              <a:gd name="connsiteX814" fmla="*/ 2575196 w 4384283"/>
              <a:gd name="connsiteY814" fmla="*/ 1397808 h 2793076"/>
              <a:gd name="connsiteX815" fmla="*/ 2591796 w 4384283"/>
              <a:gd name="connsiteY815" fmla="*/ 1414312 h 2793076"/>
              <a:gd name="connsiteX816" fmla="*/ 2608395 w 4384283"/>
              <a:gd name="connsiteY816" fmla="*/ 1397808 h 2793076"/>
              <a:gd name="connsiteX817" fmla="*/ 2591796 w 4384283"/>
              <a:gd name="connsiteY817" fmla="*/ 1381303 h 2793076"/>
              <a:gd name="connsiteX818" fmla="*/ 2751581 w 4384283"/>
              <a:gd name="connsiteY818" fmla="*/ 1375971 h 2793076"/>
              <a:gd name="connsiteX819" fmla="*/ 2729406 w 4384283"/>
              <a:gd name="connsiteY819" fmla="*/ 1398188 h 2793076"/>
              <a:gd name="connsiteX820" fmla="*/ 2751581 w 4384283"/>
              <a:gd name="connsiteY820" fmla="*/ 1420406 h 2793076"/>
              <a:gd name="connsiteX821" fmla="*/ 2773756 w 4384283"/>
              <a:gd name="connsiteY821" fmla="*/ 1398188 h 2793076"/>
              <a:gd name="connsiteX822" fmla="*/ 2751581 w 4384283"/>
              <a:gd name="connsiteY822" fmla="*/ 1375971 h 2793076"/>
              <a:gd name="connsiteX823" fmla="*/ 2698235 w 4384283"/>
              <a:gd name="connsiteY823" fmla="*/ 1375463 h 2793076"/>
              <a:gd name="connsiteX824" fmla="*/ 2675680 w 4384283"/>
              <a:gd name="connsiteY824" fmla="*/ 1398062 h 2793076"/>
              <a:gd name="connsiteX825" fmla="*/ 2698235 w 4384283"/>
              <a:gd name="connsiteY825" fmla="*/ 1420660 h 2793076"/>
              <a:gd name="connsiteX826" fmla="*/ 2720790 w 4384283"/>
              <a:gd name="connsiteY826" fmla="*/ 1398062 h 2793076"/>
              <a:gd name="connsiteX827" fmla="*/ 2698235 w 4384283"/>
              <a:gd name="connsiteY827" fmla="*/ 1375463 h 2793076"/>
              <a:gd name="connsiteX828" fmla="*/ 2645142 w 4384283"/>
              <a:gd name="connsiteY828" fmla="*/ 1375336 h 2793076"/>
              <a:gd name="connsiteX829" fmla="*/ 2622587 w 4384283"/>
              <a:gd name="connsiteY829" fmla="*/ 1397935 h 2793076"/>
              <a:gd name="connsiteX830" fmla="*/ 2645142 w 4384283"/>
              <a:gd name="connsiteY830" fmla="*/ 1420533 h 2793076"/>
              <a:gd name="connsiteX831" fmla="*/ 2667697 w 4384283"/>
              <a:gd name="connsiteY831" fmla="*/ 1397935 h 2793076"/>
              <a:gd name="connsiteX832" fmla="*/ 2645142 w 4384283"/>
              <a:gd name="connsiteY832" fmla="*/ 1375336 h 2793076"/>
              <a:gd name="connsiteX833" fmla="*/ 2804928 w 4384283"/>
              <a:gd name="connsiteY833" fmla="*/ 1328362 h 2793076"/>
              <a:gd name="connsiteX834" fmla="*/ 2788328 w 4384283"/>
              <a:gd name="connsiteY834" fmla="*/ 1344866 h 2793076"/>
              <a:gd name="connsiteX835" fmla="*/ 2804928 w 4384283"/>
              <a:gd name="connsiteY835" fmla="*/ 1361371 h 2793076"/>
              <a:gd name="connsiteX836" fmla="*/ 2821527 w 4384283"/>
              <a:gd name="connsiteY836" fmla="*/ 1344866 h 2793076"/>
              <a:gd name="connsiteX837" fmla="*/ 2804928 w 4384283"/>
              <a:gd name="connsiteY837" fmla="*/ 1328362 h 2793076"/>
              <a:gd name="connsiteX838" fmla="*/ 2591796 w 4384283"/>
              <a:gd name="connsiteY838" fmla="*/ 1327981 h 2793076"/>
              <a:gd name="connsiteX839" fmla="*/ 2575196 w 4384283"/>
              <a:gd name="connsiteY839" fmla="*/ 1344485 h 2793076"/>
              <a:gd name="connsiteX840" fmla="*/ 2591796 w 4384283"/>
              <a:gd name="connsiteY840" fmla="*/ 1360990 h 2793076"/>
              <a:gd name="connsiteX841" fmla="*/ 2608395 w 4384283"/>
              <a:gd name="connsiteY841" fmla="*/ 1344485 h 2793076"/>
              <a:gd name="connsiteX842" fmla="*/ 2591796 w 4384283"/>
              <a:gd name="connsiteY842" fmla="*/ 1327981 h 2793076"/>
              <a:gd name="connsiteX843" fmla="*/ 2751581 w 4384283"/>
              <a:gd name="connsiteY843" fmla="*/ 1324807 h 2793076"/>
              <a:gd name="connsiteX844" fmla="*/ 2731434 w 4384283"/>
              <a:gd name="connsiteY844" fmla="*/ 1344993 h 2793076"/>
              <a:gd name="connsiteX845" fmla="*/ 2751581 w 4384283"/>
              <a:gd name="connsiteY845" fmla="*/ 1365179 h 2793076"/>
              <a:gd name="connsiteX846" fmla="*/ 2771729 w 4384283"/>
              <a:gd name="connsiteY846" fmla="*/ 1344993 h 2793076"/>
              <a:gd name="connsiteX847" fmla="*/ 2751581 w 4384283"/>
              <a:gd name="connsiteY847" fmla="*/ 1324807 h 2793076"/>
              <a:gd name="connsiteX848" fmla="*/ 2698235 w 4384283"/>
              <a:gd name="connsiteY848" fmla="*/ 1324172 h 2793076"/>
              <a:gd name="connsiteX849" fmla="*/ 2677707 w 4384283"/>
              <a:gd name="connsiteY849" fmla="*/ 1344739 h 2793076"/>
              <a:gd name="connsiteX850" fmla="*/ 2698235 w 4384283"/>
              <a:gd name="connsiteY850" fmla="*/ 1365306 h 2793076"/>
              <a:gd name="connsiteX851" fmla="*/ 2718762 w 4384283"/>
              <a:gd name="connsiteY851" fmla="*/ 1344739 h 2793076"/>
              <a:gd name="connsiteX852" fmla="*/ 2698235 w 4384283"/>
              <a:gd name="connsiteY852" fmla="*/ 1324172 h 2793076"/>
              <a:gd name="connsiteX853" fmla="*/ 2645142 w 4384283"/>
              <a:gd name="connsiteY853" fmla="*/ 1324045 h 2793076"/>
              <a:gd name="connsiteX854" fmla="*/ 2624614 w 4384283"/>
              <a:gd name="connsiteY854" fmla="*/ 1344612 h 2793076"/>
              <a:gd name="connsiteX855" fmla="*/ 2645142 w 4384283"/>
              <a:gd name="connsiteY855" fmla="*/ 1365179 h 2793076"/>
              <a:gd name="connsiteX856" fmla="*/ 2665669 w 4384283"/>
              <a:gd name="connsiteY856" fmla="*/ 1344612 h 2793076"/>
              <a:gd name="connsiteX857" fmla="*/ 2645142 w 4384283"/>
              <a:gd name="connsiteY857" fmla="*/ 1324045 h 2793076"/>
              <a:gd name="connsiteX858" fmla="*/ 2797705 w 4384283"/>
              <a:gd name="connsiteY858" fmla="*/ 1279991 h 2793076"/>
              <a:gd name="connsiteX859" fmla="*/ 2786174 w 4384283"/>
              <a:gd name="connsiteY859" fmla="*/ 1291544 h 2793076"/>
              <a:gd name="connsiteX860" fmla="*/ 2797705 w 4384283"/>
              <a:gd name="connsiteY860" fmla="*/ 1303097 h 2793076"/>
              <a:gd name="connsiteX861" fmla="*/ 2809236 w 4384283"/>
              <a:gd name="connsiteY861" fmla="*/ 1291544 h 2793076"/>
              <a:gd name="connsiteX862" fmla="*/ 2797705 w 4384283"/>
              <a:gd name="connsiteY862" fmla="*/ 1279991 h 2793076"/>
              <a:gd name="connsiteX863" fmla="*/ 2599652 w 4384283"/>
              <a:gd name="connsiteY863" fmla="*/ 1279610 h 2793076"/>
              <a:gd name="connsiteX864" fmla="*/ 2588121 w 4384283"/>
              <a:gd name="connsiteY864" fmla="*/ 1291163 h 2793076"/>
              <a:gd name="connsiteX865" fmla="*/ 2599652 w 4384283"/>
              <a:gd name="connsiteY865" fmla="*/ 1302716 h 2793076"/>
              <a:gd name="connsiteX866" fmla="*/ 2611183 w 4384283"/>
              <a:gd name="connsiteY866" fmla="*/ 1291163 h 2793076"/>
              <a:gd name="connsiteX867" fmla="*/ 2599652 w 4384283"/>
              <a:gd name="connsiteY867" fmla="*/ 1279610 h 2793076"/>
              <a:gd name="connsiteX868" fmla="*/ 2751581 w 4384283"/>
              <a:gd name="connsiteY868" fmla="*/ 1273643 h 2793076"/>
              <a:gd name="connsiteX869" fmla="*/ 2733588 w 4384283"/>
              <a:gd name="connsiteY869" fmla="*/ 1291671 h 2793076"/>
              <a:gd name="connsiteX870" fmla="*/ 2751581 w 4384283"/>
              <a:gd name="connsiteY870" fmla="*/ 1309699 h 2793076"/>
              <a:gd name="connsiteX871" fmla="*/ 2769575 w 4384283"/>
              <a:gd name="connsiteY871" fmla="*/ 1291671 h 2793076"/>
              <a:gd name="connsiteX872" fmla="*/ 2751581 w 4384283"/>
              <a:gd name="connsiteY872" fmla="*/ 1273643 h 2793076"/>
              <a:gd name="connsiteX873" fmla="*/ 2698235 w 4384283"/>
              <a:gd name="connsiteY873" fmla="*/ 1273008 h 2793076"/>
              <a:gd name="connsiteX874" fmla="*/ 2679988 w 4384283"/>
              <a:gd name="connsiteY874" fmla="*/ 1291290 h 2793076"/>
              <a:gd name="connsiteX875" fmla="*/ 2698235 w 4384283"/>
              <a:gd name="connsiteY875" fmla="*/ 1309572 h 2793076"/>
              <a:gd name="connsiteX876" fmla="*/ 2716482 w 4384283"/>
              <a:gd name="connsiteY876" fmla="*/ 1291290 h 2793076"/>
              <a:gd name="connsiteX877" fmla="*/ 2698235 w 4384283"/>
              <a:gd name="connsiteY877" fmla="*/ 1273008 h 2793076"/>
              <a:gd name="connsiteX878" fmla="*/ 2645142 w 4384283"/>
              <a:gd name="connsiteY878" fmla="*/ 1273008 h 2793076"/>
              <a:gd name="connsiteX879" fmla="*/ 2626895 w 4384283"/>
              <a:gd name="connsiteY879" fmla="*/ 1291290 h 2793076"/>
              <a:gd name="connsiteX880" fmla="*/ 2645142 w 4384283"/>
              <a:gd name="connsiteY880" fmla="*/ 1309572 h 2793076"/>
              <a:gd name="connsiteX881" fmla="*/ 2663389 w 4384283"/>
              <a:gd name="connsiteY881" fmla="*/ 1291290 h 2793076"/>
              <a:gd name="connsiteX882" fmla="*/ 2645142 w 4384283"/>
              <a:gd name="connsiteY882" fmla="*/ 1273008 h 2793076"/>
              <a:gd name="connsiteX883" fmla="*/ 2786174 w 4384283"/>
              <a:gd name="connsiteY883" fmla="*/ 1229588 h 2793076"/>
              <a:gd name="connsiteX884" fmla="*/ 2777557 w 4384283"/>
              <a:gd name="connsiteY884" fmla="*/ 1238221 h 2793076"/>
              <a:gd name="connsiteX885" fmla="*/ 2786174 w 4384283"/>
              <a:gd name="connsiteY885" fmla="*/ 1246855 h 2793076"/>
              <a:gd name="connsiteX886" fmla="*/ 2794790 w 4384283"/>
              <a:gd name="connsiteY886" fmla="*/ 1238221 h 2793076"/>
              <a:gd name="connsiteX887" fmla="*/ 2786174 w 4384283"/>
              <a:gd name="connsiteY887" fmla="*/ 1229588 h 2793076"/>
              <a:gd name="connsiteX888" fmla="*/ 2607381 w 4384283"/>
              <a:gd name="connsiteY888" fmla="*/ 1229080 h 2793076"/>
              <a:gd name="connsiteX889" fmla="*/ 2598765 w 4384283"/>
              <a:gd name="connsiteY889" fmla="*/ 1237714 h 2793076"/>
              <a:gd name="connsiteX890" fmla="*/ 2607381 w 4384283"/>
              <a:gd name="connsiteY890" fmla="*/ 1246347 h 2793076"/>
              <a:gd name="connsiteX891" fmla="*/ 2615998 w 4384283"/>
              <a:gd name="connsiteY891" fmla="*/ 1237714 h 2793076"/>
              <a:gd name="connsiteX892" fmla="*/ 2607381 w 4384283"/>
              <a:gd name="connsiteY892" fmla="*/ 1229080 h 2793076"/>
              <a:gd name="connsiteX893" fmla="*/ 2751581 w 4384283"/>
              <a:gd name="connsiteY893" fmla="*/ 1222352 h 2793076"/>
              <a:gd name="connsiteX894" fmla="*/ 2735742 w 4384283"/>
              <a:gd name="connsiteY894" fmla="*/ 1238221 h 2793076"/>
              <a:gd name="connsiteX895" fmla="*/ 2751581 w 4384283"/>
              <a:gd name="connsiteY895" fmla="*/ 1254091 h 2793076"/>
              <a:gd name="connsiteX896" fmla="*/ 2767420 w 4384283"/>
              <a:gd name="connsiteY896" fmla="*/ 1238221 h 2793076"/>
              <a:gd name="connsiteX897" fmla="*/ 2751581 w 4384283"/>
              <a:gd name="connsiteY897" fmla="*/ 1222352 h 2793076"/>
              <a:gd name="connsiteX898" fmla="*/ 2698235 w 4384283"/>
              <a:gd name="connsiteY898" fmla="*/ 1221844 h 2793076"/>
              <a:gd name="connsiteX899" fmla="*/ 2682142 w 4384283"/>
              <a:gd name="connsiteY899" fmla="*/ 1237968 h 2793076"/>
              <a:gd name="connsiteX900" fmla="*/ 2698235 w 4384283"/>
              <a:gd name="connsiteY900" fmla="*/ 1254091 h 2793076"/>
              <a:gd name="connsiteX901" fmla="*/ 2714328 w 4384283"/>
              <a:gd name="connsiteY901" fmla="*/ 1237968 h 2793076"/>
              <a:gd name="connsiteX902" fmla="*/ 2698235 w 4384283"/>
              <a:gd name="connsiteY902" fmla="*/ 1221844 h 2793076"/>
              <a:gd name="connsiteX903" fmla="*/ 2642861 w 4384283"/>
              <a:gd name="connsiteY903" fmla="*/ 1221844 h 2793076"/>
              <a:gd name="connsiteX904" fmla="*/ 2626769 w 4384283"/>
              <a:gd name="connsiteY904" fmla="*/ 1237968 h 2793076"/>
              <a:gd name="connsiteX905" fmla="*/ 2642861 w 4384283"/>
              <a:gd name="connsiteY905" fmla="*/ 1254091 h 2793076"/>
              <a:gd name="connsiteX906" fmla="*/ 2658954 w 4384283"/>
              <a:gd name="connsiteY906" fmla="*/ 1237968 h 2793076"/>
              <a:gd name="connsiteX907" fmla="*/ 2642861 w 4384283"/>
              <a:gd name="connsiteY907" fmla="*/ 1221844 h 2793076"/>
              <a:gd name="connsiteX908" fmla="*/ 2751581 w 4384283"/>
              <a:gd name="connsiteY908" fmla="*/ 1171442 h 2793076"/>
              <a:gd name="connsiteX909" fmla="*/ 2738150 w 4384283"/>
              <a:gd name="connsiteY909" fmla="*/ 1184899 h 2793076"/>
              <a:gd name="connsiteX910" fmla="*/ 2751581 w 4384283"/>
              <a:gd name="connsiteY910" fmla="*/ 1198357 h 2793076"/>
              <a:gd name="connsiteX911" fmla="*/ 2765013 w 4384283"/>
              <a:gd name="connsiteY911" fmla="*/ 1184899 h 2793076"/>
              <a:gd name="connsiteX912" fmla="*/ 2751581 w 4384283"/>
              <a:gd name="connsiteY912" fmla="*/ 1171442 h 2793076"/>
              <a:gd name="connsiteX913" fmla="*/ 2698235 w 4384283"/>
              <a:gd name="connsiteY913" fmla="*/ 1171188 h 2793076"/>
              <a:gd name="connsiteX914" fmla="*/ 2684676 w 4384283"/>
              <a:gd name="connsiteY914" fmla="*/ 1184772 h 2793076"/>
              <a:gd name="connsiteX915" fmla="*/ 2698235 w 4384283"/>
              <a:gd name="connsiteY915" fmla="*/ 1198357 h 2793076"/>
              <a:gd name="connsiteX916" fmla="*/ 2711793 w 4384283"/>
              <a:gd name="connsiteY916" fmla="*/ 1184772 h 2793076"/>
              <a:gd name="connsiteX917" fmla="*/ 2698235 w 4384283"/>
              <a:gd name="connsiteY917" fmla="*/ 1171188 h 2793076"/>
              <a:gd name="connsiteX918" fmla="*/ 2645142 w 4384283"/>
              <a:gd name="connsiteY918" fmla="*/ 1171061 h 2793076"/>
              <a:gd name="connsiteX919" fmla="*/ 2631584 w 4384283"/>
              <a:gd name="connsiteY919" fmla="*/ 1184645 h 2793076"/>
              <a:gd name="connsiteX920" fmla="*/ 2645142 w 4384283"/>
              <a:gd name="connsiteY920" fmla="*/ 1198230 h 2793076"/>
              <a:gd name="connsiteX921" fmla="*/ 2658700 w 4384283"/>
              <a:gd name="connsiteY921" fmla="*/ 1184645 h 2793076"/>
              <a:gd name="connsiteX922" fmla="*/ 2645142 w 4384283"/>
              <a:gd name="connsiteY922" fmla="*/ 1171061 h 2793076"/>
              <a:gd name="connsiteX923" fmla="*/ 2742204 w 4384283"/>
              <a:gd name="connsiteY923" fmla="*/ 1122944 h 2793076"/>
              <a:gd name="connsiteX924" fmla="*/ 2733588 w 4384283"/>
              <a:gd name="connsiteY924" fmla="*/ 1131577 h 2793076"/>
              <a:gd name="connsiteX925" fmla="*/ 2742204 w 4384283"/>
              <a:gd name="connsiteY925" fmla="*/ 1140210 h 2793076"/>
              <a:gd name="connsiteX926" fmla="*/ 2750821 w 4384283"/>
              <a:gd name="connsiteY926" fmla="*/ 1131577 h 2793076"/>
              <a:gd name="connsiteX927" fmla="*/ 2742204 w 4384283"/>
              <a:gd name="connsiteY927" fmla="*/ 1122944 h 2793076"/>
              <a:gd name="connsiteX928" fmla="*/ 2651478 w 4384283"/>
              <a:gd name="connsiteY928" fmla="*/ 1122690 h 2793076"/>
              <a:gd name="connsiteX929" fmla="*/ 2642861 w 4384283"/>
              <a:gd name="connsiteY929" fmla="*/ 1131323 h 2793076"/>
              <a:gd name="connsiteX930" fmla="*/ 2651478 w 4384283"/>
              <a:gd name="connsiteY930" fmla="*/ 1139956 h 2793076"/>
              <a:gd name="connsiteX931" fmla="*/ 2660094 w 4384283"/>
              <a:gd name="connsiteY931" fmla="*/ 1131323 h 2793076"/>
              <a:gd name="connsiteX932" fmla="*/ 2651478 w 4384283"/>
              <a:gd name="connsiteY932" fmla="*/ 1122690 h 2793076"/>
              <a:gd name="connsiteX933" fmla="*/ 2697728 w 4384283"/>
              <a:gd name="connsiteY933" fmla="*/ 1119516 h 2793076"/>
              <a:gd name="connsiteX934" fmla="*/ 2685944 w 4384283"/>
              <a:gd name="connsiteY934" fmla="*/ 1131323 h 2793076"/>
              <a:gd name="connsiteX935" fmla="*/ 2697728 w 4384283"/>
              <a:gd name="connsiteY935" fmla="*/ 1143003 h 2793076"/>
              <a:gd name="connsiteX936" fmla="*/ 2709512 w 4384283"/>
              <a:gd name="connsiteY936" fmla="*/ 1131323 h 2793076"/>
              <a:gd name="connsiteX937" fmla="*/ 2697728 w 4384283"/>
              <a:gd name="connsiteY937" fmla="*/ 1119516 h 2793076"/>
              <a:gd name="connsiteX938" fmla="*/ 2711666 w 4384283"/>
              <a:gd name="connsiteY938" fmla="*/ 1067844 h 2793076"/>
              <a:gd name="connsiteX939" fmla="*/ 2701529 w 4384283"/>
              <a:gd name="connsiteY939" fmla="*/ 1078000 h 2793076"/>
              <a:gd name="connsiteX940" fmla="*/ 2711666 w 4384283"/>
              <a:gd name="connsiteY940" fmla="*/ 1088030 h 2793076"/>
              <a:gd name="connsiteX941" fmla="*/ 2721804 w 4384283"/>
              <a:gd name="connsiteY941" fmla="*/ 1078000 h 2793076"/>
              <a:gd name="connsiteX942" fmla="*/ 2711666 w 4384283"/>
              <a:gd name="connsiteY942" fmla="*/ 1067844 h 2793076"/>
              <a:gd name="connsiteX943" fmla="*/ 2675933 w 4384283"/>
              <a:gd name="connsiteY943" fmla="*/ 1067844 h 2793076"/>
              <a:gd name="connsiteX944" fmla="*/ 2665796 w 4384283"/>
              <a:gd name="connsiteY944" fmla="*/ 1078000 h 2793076"/>
              <a:gd name="connsiteX945" fmla="*/ 2675933 w 4384283"/>
              <a:gd name="connsiteY945" fmla="*/ 1088030 h 2793076"/>
              <a:gd name="connsiteX946" fmla="*/ 2686070 w 4384283"/>
              <a:gd name="connsiteY946" fmla="*/ 1078000 h 2793076"/>
              <a:gd name="connsiteX947" fmla="*/ 2675933 w 4384283"/>
              <a:gd name="connsiteY947" fmla="*/ 1067844 h 2793076"/>
              <a:gd name="connsiteX948" fmla="*/ 2693420 w 4384283"/>
              <a:gd name="connsiteY948" fmla="*/ 1015918 h 2793076"/>
              <a:gd name="connsiteX949" fmla="*/ 2684803 w 4384283"/>
              <a:gd name="connsiteY949" fmla="*/ 1024551 h 2793076"/>
              <a:gd name="connsiteX950" fmla="*/ 2693420 w 4384283"/>
              <a:gd name="connsiteY950" fmla="*/ 1033184 h 2793076"/>
              <a:gd name="connsiteX951" fmla="*/ 2702036 w 4384283"/>
              <a:gd name="connsiteY951" fmla="*/ 1024551 h 2793076"/>
              <a:gd name="connsiteX952" fmla="*/ 2693420 w 4384283"/>
              <a:gd name="connsiteY952" fmla="*/ 1015918 h 2793076"/>
              <a:gd name="connsiteX953" fmla="*/ 2693420 w 4384283"/>
              <a:gd name="connsiteY953" fmla="*/ 964627 h 2793076"/>
              <a:gd name="connsiteX954" fmla="*/ 2686831 w 4384283"/>
              <a:gd name="connsiteY954" fmla="*/ 971229 h 2793076"/>
              <a:gd name="connsiteX955" fmla="*/ 2693420 w 4384283"/>
              <a:gd name="connsiteY955" fmla="*/ 977831 h 2793076"/>
              <a:gd name="connsiteX956" fmla="*/ 2700009 w 4384283"/>
              <a:gd name="connsiteY956" fmla="*/ 971229 h 2793076"/>
              <a:gd name="connsiteX957" fmla="*/ 2693420 w 4384283"/>
              <a:gd name="connsiteY957" fmla="*/ 964627 h 2793076"/>
              <a:gd name="connsiteX958" fmla="*/ 959600 w 4384283"/>
              <a:gd name="connsiteY958" fmla="*/ 0 h 2793076"/>
              <a:gd name="connsiteX959" fmla="*/ 4384283 w 4384283"/>
              <a:gd name="connsiteY959" fmla="*/ 0 h 2793076"/>
              <a:gd name="connsiteX960" fmla="*/ 4384283 w 4384283"/>
              <a:gd name="connsiteY960" fmla="*/ 2793076 h 2793076"/>
              <a:gd name="connsiteX961" fmla="*/ 0 w 4384283"/>
              <a:gd name="connsiteY961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</a:cxnLst>
            <a:rect l="l" t="t" r="r" b="b"/>
            <a:pathLst>
              <a:path w="4384283" h="2793076">
                <a:moveTo>
                  <a:pt x="2271844" y="2298067"/>
                </a:moveTo>
                <a:cubicBezTo>
                  <a:pt x="2268550" y="2298067"/>
                  <a:pt x="2265889" y="2300733"/>
                  <a:pt x="2265889" y="2304034"/>
                </a:cubicBezTo>
                <a:cubicBezTo>
                  <a:pt x="2265889" y="2307335"/>
                  <a:pt x="2268550" y="2310001"/>
                  <a:pt x="2271844" y="2310001"/>
                </a:cubicBezTo>
                <a:cubicBezTo>
                  <a:pt x="2275139" y="2310001"/>
                  <a:pt x="2277800" y="2307335"/>
                  <a:pt x="2277800" y="2304034"/>
                </a:cubicBezTo>
                <a:cubicBezTo>
                  <a:pt x="2277800" y="2300733"/>
                  <a:pt x="2275139" y="2298067"/>
                  <a:pt x="2271844" y="2298067"/>
                </a:cubicBezTo>
                <a:close/>
                <a:moveTo>
                  <a:pt x="2285403" y="2244491"/>
                </a:moveTo>
                <a:cubicBezTo>
                  <a:pt x="2281981" y="2244491"/>
                  <a:pt x="2279194" y="2247284"/>
                  <a:pt x="2279194" y="2250712"/>
                </a:cubicBezTo>
                <a:cubicBezTo>
                  <a:pt x="2279194" y="2254139"/>
                  <a:pt x="2281981" y="2256933"/>
                  <a:pt x="2285403" y="2256933"/>
                </a:cubicBezTo>
                <a:cubicBezTo>
                  <a:pt x="2288824" y="2256933"/>
                  <a:pt x="2291612" y="2254139"/>
                  <a:pt x="2291612" y="2250712"/>
                </a:cubicBezTo>
                <a:cubicBezTo>
                  <a:pt x="2291612" y="2247284"/>
                  <a:pt x="2288824" y="2244491"/>
                  <a:pt x="2285403" y="2244491"/>
                </a:cubicBezTo>
                <a:close/>
                <a:moveTo>
                  <a:pt x="2325191" y="2242586"/>
                </a:moveTo>
                <a:cubicBezTo>
                  <a:pt x="2320756" y="2242586"/>
                  <a:pt x="2317081" y="2246268"/>
                  <a:pt x="2317081" y="2250712"/>
                </a:cubicBezTo>
                <a:cubicBezTo>
                  <a:pt x="2317081" y="2255155"/>
                  <a:pt x="2320756" y="2258837"/>
                  <a:pt x="2325191" y="2258837"/>
                </a:cubicBezTo>
                <a:cubicBezTo>
                  <a:pt x="2329626" y="2258837"/>
                  <a:pt x="2333300" y="2255155"/>
                  <a:pt x="2333300" y="2250712"/>
                </a:cubicBezTo>
                <a:cubicBezTo>
                  <a:pt x="2333300" y="2246268"/>
                  <a:pt x="2329626" y="2242586"/>
                  <a:pt x="2325191" y="2242586"/>
                </a:cubicBezTo>
                <a:close/>
                <a:moveTo>
                  <a:pt x="2431757" y="2189772"/>
                </a:moveTo>
                <a:cubicBezTo>
                  <a:pt x="2427575" y="2189772"/>
                  <a:pt x="2424154" y="2193200"/>
                  <a:pt x="2424154" y="2197389"/>
                </a:cubicBezTo>
                <a:cubicBezTo>
                  <a:pt x="2424154" y="2201579"/>
                  <a:pt x="2427575" y="2205007"/>
                  <a:pt x="2431757" y="2205007"/>
                </a:cubicBezTo>
                <a:cubicBezTo>
                  <a:pt x="2435938" y="2205007"/>
                  <a:pt x="2439360" y="2201579"/>
                  <a:pt x="2439360" y="2197389"/>
                </a:cubicBezTo>
                <a:cubicBezTo>
                  <a:pt x="2439360" y="2193200"/>
                  <a:pt x="2435938" y="2189772"/>
                  <a:pt x="2431757" y="2189772"/>
                </a:cubicBezTo>
                <a:close/>
                <a:moveTo>
                  <a:pt x="2378410" y="2187487"/>
                </a:moveTo>
                <a:cubicBezTo>
                  <a:pt x="2372962" y="2187487"/>
                  <a:pt x="2368527" y="2191930"/>
                  <a:pt x="2368527" y="2197389"/>
                </a:cubicBezTo>
                <a:cubicBezTo>
                  <a:pt x="2368527" y="2202848"/>
                  <a:pt x="2372962" y="2207292"/>
                  <a:pt x="2378410" y="2207292"/>
                </a:cubicBezTo>
                <a:cubicBezTo>
                  <a:pt x="2383859" y="2207292"/>
                  <a:pt x="2388294" y="2202848"/>
                  <a:pt x="2388294" y="2197389"/>
                </a:cubicBezTo>
                <a:cubicBezTo>
                  <a:pt x="2388294" y="2191930"/>
                  <a:pt x="2383859" y="2187487"/>
                  <a:pt x="2378410" y="2187487"/>
                </a:cubicBezTo>
                <a:close/>
                <a:moveTo>
                  <a:pt x="2324050" y="2187487"/>
                </a:moveTo>
                <a:cubicBezTo>
                  <a:pt x="2318601" y="2187487"/>
                  <a:pt x="2314167" y="2191930"/>
                  <a:pt x="2314167" y="2197389"/>
                </a:cubicBezTo>
                <a:cubicBezTo>
                  <a:pt x="2314167" y="2202848"/>
                  <a:pt x="2318601" y="2207292"/>
                  <a:pt x="2324050" y="2207292"/>
                </a:cubicBezTo>
                <a:cubicBezTo>
                  <a:pt x="2329499" y="2207292"/>
                  <a:pt x="2333934" y="2202848"/>
                  <a:pt x="2333934" y="2197389"/>
                </a:cubicBezTo>
                <a:cubicBezTo>
                  <a:pt x="2333934" y="2191930"/>
                  <a:pt x="2329499" y="2187487"/>
                  <a:pt x="2324050" y="2187487"/>
                </a:cubicBezTo>
                <a:close/>
                <a:moveTo>
                  <a:pt x="2325191" y="2133402"/>
                </a:moveTo>
                <a:cubicBezTo>
                  <a:pt x="2319362" y="2133402"/>
                  <a:pt x="2314547" y="2138227"/>
                  <a:pt x="2314547" y="2144067"/>
                </a:cubicBezTo>
                <a:cubicBezTo>
                  <a:pt x="2314547" y="2149907"/>
                  <a:pt x="2319362" y="2154731"/>
                  <a:pt x="2325191" y="2154731"/>
                </a:cubicBezTo>
                <a:cubicBezTo>
                  <a:pt x="2331020" y="2154731"/>
                  <a:pt x="2335835" y="2149907"/>
                  <a:pt x="2335835" y="2144067"/>
                </a:cubicBezTo>
                <a:cubicBezTo>
                  <a:pt x="2335835" y="2138227"/>
                  <a:pt x="2331020" y="2133402"/>
                  <a:pt x="2325191" y="2133402"/>
                </a:cubicBezTo>
                <a:close/>
                <a:moveTo>
                  <a:pt x="2378410" y="2131879"/>
                </a:moveTo>
                <a:cubicBezTo>
                  <a:pt x="2371694" y="2131879"/>
                  <a:pt x="2366246" y="2137338"/>
                  <a:pt x="2366246" y="2144067"/>
                </a:cubicBezTo>
                <a:cubicBezTo>
                  <a:pt x="2366246" y="2150796"/>
                  <a:pt x="2371694" y="2156255"/>
                  <a:pt x="2378410" y="2156255"/>
                </a:cubicBezTo>
                <a:cubicBezTo>
                  <a:pt x="2385126" y="2156255"/>
                  <a:pt x="2390575" y="2150796"/>
                  <a:pt x="2390575" y="2144067"/>
                </a:cubicBezTo>
                <a:cubicBezTo>
                  <a:pt x="2390575" y="2137338"/>
                  <a:pt x="2385126" y="2131879"/>
                  <a:pt x="2378410" y="2131879"/>
                </a:cubicBezTo>
                <a:close/>
                <a:moveTo>
                  <a:pt x="2431757" y="2130609"/>
                </a:moveTo>
                <a:cubicBezTo>
                  <a:pt x="2424281" y="2130609"/>
                  <a:pt x="2418325" y="2136576"/>
                  <a:pt x="2418325" y="2144067"/>
                </a:cubicBezTo>
                <a:cubicBezTo>
                  <a:pt x="2418325" y="2151557"/>
                  <a:pt x="2424281" y="2157524"/>
                  <a:pt x="2431757" y="2157524"/>
                </a:cubicBezTo>
                <a:cubicBezTo>
                  <a:pt x="2439233" y="2157524"/>
                  <a:pt x="2445188" y="2151557"/>
                  <a:pt x="2445188" y="2144067"/>
                </a:cubicBezTo>
                <a:cubicBezTo>
                  <a:pt x="2445188" y="2136576"/>
                  <a:pt x="2439233" y="2130609"/>
                  <a:pt x="2431757" y="2130609"/>
                </a:cubicBezTo>
                <a:close/>
                <a:moveTo>
                  <a:pt x="2485103" y="2129467"/>
                </a:moveTo>
                <a:cubicBezTo>
                  <a:pt x="2477120" y="2129467"/>
                  <a:pt x="2470658" y="2135815"/>
                  <a:pt x="2470658" y="2143813"/>
                </a:cubicBezTo>
                <a:cubicBezTo>
                  <a:pt x="2470658" y="2151811"/>
                  <a:pt x="2477120" y="2158286"/>
                  <a:pt x="2485103" y="2158286"/>
                </a:cubicBezTo>
                <a:cubicBezTo>
                  <a:pt x="2493086" y="2158286"/>
                  <a:pt x="2499548" y="2151684"/>
                  <a:pt x="2499548" y="2143813"/>
                </a:cubicBezTo>
                <a:cubicBezTo>
                  <a:pt x="2499548" y="2135942"/>
                  <a:pt x="2493086" y="2129467"/>
                  <a:pt x="2485103" y="2129467"/>
                </a:cubicBezTo>
                <a:close/>
                <a:moveTo>
                  <a:pt x="2338496" y="2091633"/>
                </a:moveTo>
                <a:cubicBezTo>
                  <a:pt x="2335074" y="2091633"/>
                  <a:pt x="2332287" y="2094426"/>
                  <a:pt x="2332287" y="2097854"/>
                </a:cubicBezTo>
                <a:cubicBezTo>
                  <a:pt x="2332287" y="2101282"/>
                  <a:pt x="2335074" y="2104075"/>
                  <a:pt x="2338496" y="2104075"/>
                </a:cubicBezTo>
                <a:cubicBezTo>
                  <a:pt x="2341917" y="2104075"/>
                  <a:pt x="2344705" y="2101282"/>
                  <a:pt x="2344705" y="2097854"/>
                </a:cubicBezTo>
                <a:cubicBezTo>
                  <a:pt x="2344705" y="2094426"/>
                  <a:pt x="2341917" y="2091633"/>
                  <a:pt x="2338496" y="2091633"/>
                </a:cubicBezTo>
                <a:close/>
                <a:moveTo>
                  <a:pt x="2378410" y="2076398"/>
                </a:moveTo>
                <a:cubicBezTo>
                  <a:pt x="2370554" y="2076398"/>
                  <a:pt x="2364218" y="2082746"/>
                  <a:pt x="2364218" y="2090617"/>
                </a:cubicBezTo>
                <a:cubicBezTo>
                  <a:pt x="2364218" y="2098489"/>
                  <a:pt x="2370554" y="2104837"/>
                  <a:pt x="2378410" y="2104837"/>
                </a:cubicBezTo>
                <a:cubicBezTo>
                  <a:pt x="2386267" y="2104837"/>
                  <a:pt x="2392602" y="2098489"/>
                  <a:pt x="2392602" y="2090617"/>
                </a:cubicBezTo>
                <a:cubicBezTo>
                  <a:pt x="2392602" y="2082746"/>
                  <a:pt x="2386267" y="2076398"/>
                  <a:pt x="2378410" y="2076398"/>
                </a:cubicBezTo>
                <a:close/>
                <a:moveTo>
                  <a:pt x="2431757" y="2075129"/>
                </a:moveTo>
                <a:cubicBezTo>
                  <a:pt x="2423140" y="2075129"/>
                  <a:pt x="2416171" y="2082111"/>
                  <a:pt x="2416171" y="2090744"/>
                </a:cubicBezTo>
                <a:cubicBezTo>
                  <a:pt x="2416171" y="2099378"/>
                  <a:pt x="2423140" y="2106360"/>
                  <a:pt x="2431757" y="2106360"/>
                </a:cubicBezTo>
                <a:cubicBezTo>
                  <a:pt x="2440373" y="2106360"/>
                  <a:pt x="2447342" y="2099378"/>
                  <a:pt x="2447342" y="2090744"/>
                </a:cubicBezTo>
                <a:cubicBezTo>
                  <a:pt x="2447342" y="2082111"/>
                  <a:pt x="2440373" y="2075129"/>
                  <a:pt x="2431757" y="2075129"/>
                </a:cubicBezTo>
                <a:close/>
                <a:moveTo>
                  <a:pt x="2485103" y="2074113"/>
                </a:moveTo>
                <a:cubicBezTo>
                  <a:pt x="2475853" y="2074113"/>
                  <a:pt x="2468503" y="2081476"/>
                  <a:pt x="2468503" y="2090617"/>
                </a:cubicBezTo>
                <a:cubicBezTo>
                  <a:pt x="2468503" y="2099758"/>
                  <a:pt x="2475980" y="2107122"/>
                  <a:pt x="2485103" y="2107122"/>
                </a:cubicBezTo>
                <a:cubicBezTo>
                  <a:pt x="2494226" y="2107122"/>
                  <a:pt x="2501702" y="2099758"/>
                  <a:pt x="2501702" y="2090617"/>
                </a:cubicBezTo>
                <a:cubicBezTo>
                  <a:pt x="2501702" y="2081476"/>
                  <a:pt x="2494353" y="2074113"/>
                  <a:pt x="2485103" y="2074113"/>
                </a:cubicBezTo>
                <a:close/>
                <a:moveTo>
                  <a:pt x="2538323" y="2073224"/>
                </a:moveTo>
                <a:cubicBezTo>
                  <a:pt x="2528692" y="2073224"/>
                  <a:pt x="2520836" y="2081096"/>
                  <a:pt x="2520836" y="2090744"/>
                </a:cubicBezTo>
                <a:cubicBezTo>
                  <a:pt x="2520836" y="2100393"/>
                  <a:pt x="2528692" y="2108265"/>
                  <a:pt x="2538323" y="2108265"/>
                </a:cubicBezTo>
                <a:cubicBezTo>
                  <a:pt x="2547953" y="2108265"/>
                  <a:pt x="2555809" y="2100393"/>
                  <a:pt x="2555809" y="2090744"/>
                </a:cubicBezTo>
                <a:cubicBezTo>
                  <a:pt x="2555809" y="2081096"/>
                  <a:pt x="2547953" y="2073224"/>
                  <a:pt x="2538323" y="2073224"/>
                </a:cubicBezTo>
                <a:close/>
                <a:moveTo>
                  <a:pt x="2378410" y="2021171"/>
                </a:moveTo>
                <a:cubicBezTo>
                  <a:pt x="2369540" y="2021171"/>
                  <a:pt x="2362318" y="2028408"/>
                  <a:pt x="2362318" y="2037295"/>
                </a:cubicBezTo>
                <a:cubicBezTo>
                  <a:pt x="2362318" y="2046182"/>
                  <a:pt x="2369540" y="2053419"/>
                  <a:pt x="2378410" y="2053419"/>
                </a:cubicBezTo>
                <a:cubicBezTo>
                  <a:pt x="2387280" y="2053419"/>
                  <a:pt x="2394503" y="2046182"/>
                  <a:pt x="2394503" y="2037295"/>
                </a:cubicBezTo>
                <a:cubicBezTo>
                  <a:pt x="2394503" y="2028408"/>
                  <a:pt x="2387280" y="2021171"/>
                  <a:pt x="2378410" y="2021171"/>
                </a:cubicBezTo>
                <a:close/>
                <a:moveTo>
                  <a:pt x="2431757" y="2019902"/>
                </a:moveTo>
                <a:cubicBezTo>
                  <a:pt x="2422126" y="2019902"/>
                  <a:pt x="2414397" y="2027646"/>
                  <a:pt x="2414397" y="2037295"/>
                </a:cubicBezTo>
                <a:cubicBezTo>
                  <a:pt x="2414397" y="2046944"/>
                  <a:pt x="2422126" y="2054688"/>
                  <a:pt x="2431757" y="2054688"/>
                </a:cubicBezTo>
                <a:cubicBezTo>
                  <a:pt x="2441387" y="2054688"/>
                  <a:pt x="2449116" y="2046944"/>
                  <a:pt x="2449116" y="2037295"/>
                </a:cubicBezTo>
                <a:cubicBezTo>
                  <a:pt x="2449116" y="2027646"/>
                  <a:pt x="2441387" y="2019902"/>
                  <a:pt x="2431757" y="2019902"/>
                </a:cubicBezTo>
                <a:close/>
                <a:moveTo>
                  <a:pt x="2485103" y="2018505"/>
                </a:moveTo>
                <a:cubicBezTo>
                  <a:pt x="2474712" y="2018505"/>
                  <a:pt x="2466349" y="2027012"/>
                  <a:pt x="2466349" y="2037295"/>
                </a:cubicBezTo>
                <a:cubicBezTo>
                  <a:pt x="2466349" y="2047579"/>
                  <a:pt x="2474839" y="2055958"/>
                  <a:pt x="2485103" y="2055958"/>
                </a:cubicBezTo>
                <a:cubicBezTo>
                  <a:pt x="2495493" y="2055958"/>
                  <a:pt x="2503857" y="2047706"/>
                  <a:pt x="2503857" y="2037295"/>
                </a:cubicBezTo>
                <a:cubicBezTo>
                  <a:pt x="2503857" y="2026884"/>
                  <a:pt x="2495493" y="2018505"/>
                  <a:pt x="2485103" y="2018505"/>
                </a:cubicBezTo>
                <a:close/>
                <a:moveTo>
                  <a:pt x="2538323" y="2017743"/>
                </a:moveTo>
                <a:cubicBezTo>
                  <a:pt x="2527552" y="2017743"/>
                  <a:pt x="2518809" y="2026504"/>
                  <a:pt x="2518809" y="2037295"/>
                </a:cubicBezTo>
                <a:cubicBezTo>
                  <a:pt x="2518809" y="2048086"/>
                  <a:pt x="2527425" y="2056847"/>
                  <a:pt x="2538323" y="2056847"/>
                </a:cubicBezTo>
                <a:cubicBezTo>
                  <a:pt x="2549220" y="2056847"/>
                  <a:pt x="2557963" y="2048086"/>
                  <a:pt x="2557963" y="2037295"/>
                </a:cubicBezTo>
                <a:cubicBezTo>
                  <a:pt x="2557963" y="2026504"/>
                  <a:pt x="2549093" y="2017743"/>
                  <a:pt x="2538323" y="2017743"/>
                </a:cubicBezTo>
                <a:close/>
                <a:moveTo>
                  <a:pt x="2591796" y="2017490"/>
                </a:moveTo>
                <a:cubicBezTo>
                  <a:pt x="2580645" y="2017490"/>
                  <a:pt x="2571648" y="2026504"/>
                  <a:pt x="2571648" y="2037676"/>
                </a:cubicBezTo>
                <a:cubicBezTo>
                  <a:pt x="2571648" y="2048848"/>
                  <a:pt x="2580645" y="2057862"/>
                  <a:pt x="2591796" y="2057862"/>
                </a:cubicBezTo>
                <a:cubicBezTo>
                  <a:pt x="2602946" y="2057862"/>
                  <a:pt x="2611943" y="2048848"/>
                  <a:pt x="2611943" y="2037676"/>
                </a:cubicBezTo>
                <a:cubicBezTo>
                  <a:pt x="2611943" y="2026504"/>
                  <a:pt x="2602946" y="2017490"/>
                  <a:pt x="2591796" y="2017490"/>
                </a:cubicBezTo>
                <a:close/>
                <a:moveTo>
                  <a:pt x="2378410" y="1971531"/>
                </a:moveTo>
                <a:cubicBezTo>
                  <a:pt x="2371441" y="1971531"/>
                  <a:pt x="2365866" y="1977117"/>
                  <a:pt x="2365866" y="1984100"/>
                </a:cubicBezTo>
                <a:cubicBezTo>
                  <a:pt x="2365866" y="1991082"/>
                  <a:pt x="2371441" y="1996669"/>
                  <a:pt x="2378410" y="1996669"/>
                </a:cubicBezTo>
                <a:cubicBezTo>
                  <a:pt x="2385380" y="1996669"/>
                  <a:pt x="2390955" y="1991082"/>
                  <a:pt x="2390955" y="1984100"/>
                </a:cubicBezTo>
                <a:cubicBezTo>
                  <a:pt x="2390955" y="1977117"/>
                  <a:pt x="2385380" y="1971531"/>
                  <a:pt x="2378410" y="1971531"/>
                </a:cubicBezTo>
                <a:close/>
                <a:moveTo>
                  <a:pt x="2431757" y="1964929"/>
                </a:moveTo>
                <a:cubicBezTo>
                  <a:pt x="2421239" y="1964929"/>
                  <a:pt x="2412623" y="1973562"/>
                  <a:pt x="2412623" y="1984100"/>
                </a:cubicBezTo>
                <a:cubicBezTo>
                  <a:pt x="2412623" y="1994637"/>
                  <a:pt x="2421113" y="2003270"/>
                  <a:pt x="2431757" y="2003270"/>
                </a:cubicBezTo>
                <a:cubicBezTo>
                  <a:pt x="2442274" y="2003270"/>
                  <a:pt x="2450890" y="1994637"/>
                  <a:pt x="2450890" y="1984100"/>
                </a:cubicBezTo>
                <a:cubicBezTo>
                  <a:pt x="2450890" y="1973562"/>
                  <a:pt x="2442274" y="1964929"/>
                  <a:pt x="2431757" y="1964929"/>
                </a:cubicBezTo>
                <a:close/>
                <a:moveTo>
                  <a:pt x="2485103" y="1963405"/>
                </a:moveTo>
                <a:cubicBezTo>
                  <a:pt x="2473825" y="1963405"/>
                  <a:pt x="2464575" y="1972546"/>
                  <a:pt x="2464575" y="1983973"/>
                </a:cubicBezTo>
                <a:cubicBezTo>
                  <a:pt x="2464575" y="1995399"/>
                  <a:pt x="2473699" y="2004540"/>
                  <a:pt x="2485103" y="2004540"/>
                </a:cubicBezTo>
                <a:cubicBezTo>
                  <a:pt x="2496381" y="2004540"/>
                  <a:pt x="2505631" y="1995272"/>
                  <a:pt x="2505631" y="1983973"/>
                </a:cubicBezTo>
                <a:cubicBezTo>
                  <a:pt x="2505631" y="1972674"/>
                  <a:pt x="2496381" y="1963405"/>
                  <a:pt x="2485103" y="1963405"/>
                </a:cubicBezTo>
                <a:close/>
                <a:moveTo>
                  <a:pt x="2538323" y="1962517"/>
                </a:moveTo>
                <a:cubicBezTo>
                  <a:pt x="2526412" y="1962517"/>
                  <a:pt x="2516781" y="1972166"/>
                  <a:pt x="2516781" y="1984100"/>
                </a:cubicBezTo>
                <a:cubicBezTo>
                  <a:pt x="2516781" y="1996034"/>
                  <a:pt x="2526412" y="2005683"/>
                  <a:pt x="2538323" y="2005683"/>
                </a:cubicBezTo>
                <a:cubicBezTo>
                  <a:pt x="2550234" y="2005683"/>
                  <a:pt x="2559864" y="1996034"/>
                  <a:pt x="2559864" y="1984100"/>
                </a:cubicBezTo>
                <a:cubicBezTo>
                  <a:pt x="2559864" y="1972166"/>
                  <a:pt x="2550234" y="1962517"/>
                  <a:pt x="2538323" y="1962517"/>
                </a:cubicBezTo>
                <a:close/>
                <a:moveTo>
                  <a:pt x="2591796" y="1962263"/>
                </a:moveTo>
                <a:cubicBezTo>
                  <a:pt x="2579504" y="1962263"/>
                  <a:pt x="2569621" y="1972166"/>
                  <a:pt x="2569621" y="1984481"/>
                </a:cubicBezTo>
                <a:cubicBezTo>
                  <a:pt x="2569621" y="1996795"/>
                  <a:pt x="2579504" y="2006698"/>
                  <a:pt x="2591796" y="2006698"/>
                </a:cubicBezTo>
                <a:cubicBezTo>
                  <a:pt x="2604087" y="2006698"/>
                  <a:pt x="2613971" y="1996795"/>
                  <a:pt x="2613971" y="1984481"/>
                </a:cubicBezTo>
                <a:cubicBezTo>
                  <a:pt x="2613971" y="1972166"/>
                  <a:pt x="2604087" y="1962263"/>
                  <a:pt x="2591796" y="1962263"/>
                </a:cubicBezTo>
                <a:close/>
                <a:moveTo>
                  <a:pt x="2431757" y="1909575"/>
                </a:moveTo>
                <a:cubicBezTo>
                  <a:pt x="2420099" y="1909575"/>
                  <a:pt x="2410722" y="1918970"/>
                  <a:pt x="2410722" y="1930650"/>
                </a:cubicBezTo>
                <a:cubicBezTo>
                  <a:pt x="2410722" y="1942331"/>
                  <a:pt x="2420099" y="1951725"/>
                  <a:pt x="2431757" y="1951725"/>
                </a:cubicBezTo>
                <a:cubicBezTo>
                  <a:pt x="2443414" y="1951725"/>
                  <a:pt x="2452791" y="1942331"/>
                  <a:pt x="2452791" y="1930650"/>
                </a:cubicBezTo>
                <a:cubicBezTo>
                  <a:pt x="2452791" y="1918970"/>
                  <a:pt x="2443414" y="1909575"/>
                  <a:pt x="2431757" y="1909575"/>
                </a:cubicBezTo>
                <a:close/>
                <a:moveTo>
                  <a:pt x="2485103" y="1908433"/>
                </a:moveTo>
                <a:cubicBezTo>
                  <a:pt x="2472812" y="1908433"/>
                  <a:pt x="2462928" y="1918462"/>
                  <a:pt x="2462928" y="1930650"/>
                </a:cubicBezTo>
                <a:cubicBezTo>
                  <a:pt x="2462928" y="1942838"/>
                  <a:pt x="2472812" y="1952868"/>
                  <a:pt x="2485103" y="1952868"/>
                </a:cubicBezTo>
                <a:cubicBezTo>
                  <a:pt x="2497394" y="1952868"/>
                  <a:pt x="2507278" y="1942838"/>
                  <a:pt x="2507278" y="1930650"/>
                </a:cubicBezTo>
                <a:cubicBezTo>
                  <a:pt x="2507278" y="1918462"/>
                  <a:pt x="2497394" y="1908433"/>
                  <a:pt x="2485103" y="1908433"/>
                </a:cubicBezTo>
                <a:close/>
                <a:moveTo>
                  <a:pt x="2538323" y="1907290"/>
                </a:moveTo>
                <a:cubicBezTo>
                  <a:pt x="2525398" y="1907290"/>
                  <a:pt x="2514881" y="1917828"/>
                  <a:pt x="2514881" y="1930777"/>
                </a:cubicBezTo>
                <a:cubicBezTo>
                  <a:pt x="2514881" y="1943727"/>
                  <a:pt x="2525398" y="1954264"/>
                  <a:pt x="2538323" y="1954264"/>
                </a:cubicBezTo>
                <a:cubicBezTo>
                  <a:pt x="2551247" y="1954264"/>
                  <a:pt x="2561765" y="1943727"/>
                  <a:pt x="2561765" y="1930777"/>
                </a:cubicBezTo>
                <a:cubicBezTo>
                  <a:pt x="2561765" y="1917828"/>
                  <a:pt x="2551247" y="1907290"/>
                  <a:pt x="2538323" y="1907290"/>
                </a:cubicBezTo>
                <a:close/>
                <a:moveTo>
                  <a:pt x="2591796" y="1906909"/>
                </a:moveTo>
                <a:cubicBezTo>
                  <a:pt x="2578491" y="1906909"/>
                  <a:pt x="2567720" y="1917701"/>
                  <a:pt x="2567720" y="1931031"/>
                </a:cubicBezTo>
                <a:cubicBezTo>
                  <a:pt x="2567720" y="1944362"/>
                  <a:pt x="2578491" y="1955153"/>
                  <a:pt x="2591796" y="1955153"/>
                </a:cubicBezTo>
                <a:cubicBezTo>
                  <a:pt x="2605227" y="1955153"/>
                  <a:pt x="2615998" y="1944362"/>
                  <a:pt x="2615998" y="1931031"/>
                </a:cubicBezTo>
                <a:cubicBezTo>
                  <a:pt x="2615998" y="1917701"/>
                  <a:pt x="2605100" y="1906909"/>
                  <a:pt x="2591796" y="1906909"/>
                </a:cubicBezTo>
                <a:close/>
                <a:moveTo>
                  <a:pt x="2431757" y="1861204"/>
                </a:moveTo>
                <a:cubicBezTo>
                  <a:pt x="2422887" y="1861204"/>
                  <a:pt x="2415664" y="1868441"/>
                  <a:pt x="2415664" y="1877328"/>
                </a:cubicBezTo>
                <a:cubicBezTo>
                  <a:pt x="2415664" y="1886215"/>
                  <a:pt x="2422887" y="1893452"/>
                  <a:pt x="2431757" y="1893452"/>
                </a:cubicBezTo>
                <a:cubicBezTo>
                  <a:pt x="2440627" y="1893452"/>
                  <a:pt x="2447849" y="1886215"/>
                  <a:pt x="2447849" y="1877328"/>
                </a:cubicBezTo>
                <a:cubicBezTo>
                  <a:pt x="2447849" y="1868441"/>
                  <a:pt x="2440627" y="1861204"/>
                  <a:pt x="2431757" y="1861204"/>
                </a:cubicBezTo>
                <a:close/>
                <a:moveTo>
                  <a:pt x="2485103" y="1853587"/>
                </a:moveTo>
                <a:cubicBezTo>
                  <a:pt x="2472051" y="1853587"/>
                  <a:pt x="2461408" y="1864251"/>
                  <a:pt x="2461408" y="1877328"/>
                </a:cubicBezTo>
                <a:cubicBezTo>
                  <a:pt x="2461408" y="1890405"/>
                  <a:pt x="2472051" y="1901069"/>
                  <a:pt x="2485103" y="1901069"/>
                </a:cubicBezTo>
                <a:cubicBezTo>
                  <a:pt x="2498155" y="1901069"/>
                  <a:pt x="2508798" y="1890405"/>
                  <a:pt x="2508798" y="1877328"/>
                </a:cubicBezTo>
                <a:cubicBezTo>
                  <a:pt x="2508798" y="1864251"/>
                  <a:pt x="2498155" y="1853587"/>
                  <a:pt x="2485103" y="1853587"/>
                </a:cubicBezTo>
                <a:close/>
                <a:moveTo>
                  <a:pt x="2645142" y="1853079"/>
                </a:moveTo>
                <a:cubicBezTo>
                  <a:pt x="2631457" y="1853079"/>
                  <a:pt x="2620433" y="1864124"/>
                  <a:pt x="2620433" y="1877836"/>
                </a:cubicBezTo>
                <a:cubicBezTo>
                  <a:pt x="2620433" y="1891547"/>
                  <a:pt x="2631457" y="1902593"/>
                  <a:pt x="2645142" y="1902593"/>
                </a:cubicBezTo>
                <a:cubicBezTo>
                  <a:pt x="2658827" y="1902593"/>
                  <a:pt x="2669851" y="1891420"/>
                  <a:pt x="2669851" y="1877836"/>
                </a:cubicBezTo>
                <a:cubicBezTo>
                  <a:pt x="2669851" y="1864124"/>
                  <a:pt x="2658827" y="1853079"/>
                  <a:pt x="2645142" y="1853079"/>
                </a:cubicBezTo>
                <a:close/>
                <a:moveTo>
                  <a:pt x="2538323" y="1852190"/>
                </a:moveTo>
                <a:cubicBezTo>
                  <a:pt x="2524511" y="1852190"/>
                  <a:pt x="2513233" y="1863490"/>
                  <a:pt x="2513233" y="1877328"/>
                </a:cubicBezTo>
                <a:cubicBezTo>
                  <a:pt x="2513233" y="1891166"/>
                  <a:pt x="2524511" y="1902466"/>
                  <a:pt x="2538323" y="1902466"/>
                </a:cubicBezTo>
                <a:cubicBezTo>
                  <a:pt x="2552134" y="1902466"/>
                  <a:pt x="2563412" y="1891166"/>
                  <a:pt x="2563412" y="1877328"/>
                </a:cubicBezTo>
                <a:cubicBezTo>
                  <a:pt x="2563412" y="1863490"/>
                  <a:pt x="2552134" y="1852190"/>
                  <a:pt x="2538323" y="1852190"/>
                </a:cubicBezTo>
                <a:close/>
                <a:moveTo>
                  <a:pt x="2591796" y="1851936"/>
                </a:moveTo>
                <a:cubicBezTo>
                  <a:pt x="2577477" y="1851936"/>
                  <a:pt x="2565946" y="1863616"/>
                  <a:pt x="2565946" y="1877836"/>
                </a:cubicBezTo>
                <a:cubicBezTo>
                  <a:pt x="2565946" y="1892055"/>
                  <a:pt x="2577477" y="1903608"/>
                  <a:pt x="2591796" y="1903608"/>
                </a:cubicBezTo>
                <a:cubicBezTo>
                  <a:pt x="2606114" y="1903608"/>
                  <a:pt x="2617645" y="1892182"/>
                  <a:pt x="2617645" y="1877836"/>
                </a:cubicBezTo>
                <a:cubicBezTo>
                  <a:pt x="2617645" y="1863490"/>
                  <a:pt x="2605988" y="1851936"/>
                  <a:pt x="2591796" y="1851936"/>
                </a:cubicBezTo>
                <a:close/>
                <a:moveTo>
                  <a:pt x="2431757" y="1811310"/>
                </a:moveTo>
                <a:cubicBezTo>
                  <a:pt x="2425041" y="1811310"/>
                  <a:pt x="2419592" y="1816769"/>
                  <a:pt x="2419592" y="1823498"/>
                </a:cubicBezTo>
                <a:cubicBezTo>
                  <a:pt x="2419592" y="1830227"/>
                  <a:pt x="2425041" y="1835686"/>
                  <a:pt x="2431757" y="1835686"/>
                </a:cubicBezTo>
                <a:cubicBezTo>
                  <a:pt x="2438472" y="1835686"/>
                  <a:pt x="2443921" y="1830227"/>
                  <a:pt x="2443921" y="1823498"/>
                </a:cubicBezTo>
                <a:cubicBezTo>
                  <a:pt x="2443921" y="1816769"/>
                  <a:pt x="2438472" y="1811310"/>
                  <a:pt x="2431757" y="1811310"/>
                </a:cubicBezTo>
                <a:close/>
                <a:moveTo>
                  <a:pt x="2591796" y="1799757"/>
                </a:moveTo>
                <a:cubicBezTo>
                  <a:pt x="2578111" y="1799757"/>
                  <a:pt x="2567086" y="1810802"/>
                  <a:pt x="2567086" y="1824513"/>
                </a:cubicBezTo>
                <a:cubicBezTo>
                  <a:pt x="2567086" y="1838225"/>
                  <a:pt x="2578111" y="1849270"/>
                  <a:pt x="2591796" y="1849270"/>
                </a:cubicBezTo>
                <a:cubicBezTo>
                  <a:pt x="2605481" y="1849270"/>
                  <a:pt x="2616505" y="1838225"/>
                  <a:pt x="2616505" y="1824513"/>
                </a:cubicBezTo>
                <a:cubicBezTo>
                  <a:pt x="2616505" y="1810802"/>
                  <a:pt x="2605481" y="1799757"/>
                  <a:pt x="2591796" y="1799757"/>
                </a:cubicBezTo>
                <a:close/>
                <a:moveTo>
                  <a:pt x="2538449" y="1799503"/>
                </a:moveTo>
                <a:cubicBezTo>
                  <a:pt x="2524764" y="1799503"/>
                  <a:pt x="2513740" y="1810548"/>
                  <a:pt x="2513740" y="1824260"/>
                </a:cubicBezTo>
                <a:cubicBezTo>
                  <a:pt x="2513740" y="1837971"/>
                  <a:pt x="2524764" y="1849016"/>
                  <a:pt x="2538449" y="1849016"/>
                </a:cubicBezTo>
                <a:cubicBezTo>
                  <a:pt x="2552134" y="1849016"/>
                  <a:pt x="2563158" y="1837971"/>
                  <a:pt x="2563158" y="1824260"/>
                </a:cubicBezTo>
                <a:cubicBezTo>
                  <a:pt x="2563158" y="1810548"/>
                  <a:pt x="2552008" y="1799503"/>
                  <a:pt x="2538449" y="1799503"/>
                </a:cubicBezTo>
                <a:close/>
                <a:moveTo>
                  <a:pt x="2485103" y="1798868"/>
                </a:moveTo>
                <a:cubicBezTo>
                  <a:pt x="2471291" y="1798868"/>
                  <a:pt x="2460014" y="1810167"/>
                  <a:pt x="2460014" y="1824006"/>
                </a:cubicBezTo>
                <a:cubicBezTo>
                  <a:pt x="2460014" y="1837844"/>
                  <a:pt x="2471291" y="1849143"/>
                  <a:pt x="2485103" y="1849143"/>
                </a:cubicBezTo>
                <a:cubicBezTo>
                  <a:pt x="2498915" y="1849143"/>
                  <a:pt x="2510192" y="1837844"/>
                  <a:pt x="2510192" y="1824006"/>
                </a:cubicBezTo>
                <a:cubicBezTo>
                  <a:pt x="2510192" y="1810167"/>
                  <a:pt x="2498915" y="1798868"/>
                  <a:pt x="2485103" y="1798868"/>
                </a:cubicBezTo>
                <a:close/>
                <a:moveTo>
                  <a:pt x="2645142" y="1797979"/>
                </a:moveTo>
                <a:cubicBezTo>
                  <a:pt x="2630570" y="1797979"/>
                  <a:pt x="2618659" y="1809913"/>
                  <a:pt x="2618659" y="1824513"/>
                </a:cubicBezTo>
                <a:cubicBezTo>
                  <a:pt x="2618659" y="1839114"/>
                  <a:pt x="2630570" y="1851048"/>
                  <a:pt x="2645142" y="1851048"/>
                </a:cubicBezTo>
                <a:cubicBezTo>
                  <a:pt x="2659714" y="1851048"/>
                  <a:pt x="2671625" y="1839114"/>
                  <a:pt x="2671625" y="1824513"/>
                </a:cubicBezTo>
                <a:cubicBezTo>
                  <a:pt x="2671625" y="1809913"/>
                  <a:pt x="2659841" y="1797979"/>
                  <a:pt x="2645142" y="1797979"/>
                </a:cubicBezTo>
                <a:close/>
                <a:moveTo>
                  <a:pt x="2378410" y="1762177"/>
                </a:moveTo>
                <a:cubicBezTo>
                  <a:pt x="2373722" y="1762177"/>
                  <a:pt x="2369920" y="1765986"/>
                  <a:pt x="2369920" y="1770683"/>
                </a:cubicBezTo>
                <a:cubicBezTo>
                  <a:pt x="2369920" y="1775381"/>
                  <a:pt x="2373722" y="1779189"/>
                  <a:pt x="2378410" y="1779189"/>
                </a:cubicBezTo>
                <a:cubicBezTo>
                  <a:pt x="2383099" y="1779189"/>
                  <a:pt x="2386900" y="1775381"/>
                  <a:pt x="2386900" y="1770683"/>
                </a:cubicBezTo>
                <a:cubicBezTo>
                  <a:pt x="2386900" y="1765986"/>
                  <a:pt x="2383099" y="1762177"/>
                  <a:pt x="2378410" y="1762177"/>
                </a:cubicBezTo>
                <a:close/>
                <a:moveTo>
                  <a:pt x="2431757" y="1752655"/>
                </a:moveTo>
                <a:cubicBezTo>
                  <a:pt x="2421873" y="1752655"/>
                  <a:pt x="2413763" y="1760527"/>
                  <a:pt x="2413763" y="1770556"/>
                </a:cubicBezTo>
                <a:cubicBezTo>
                  <a:pt x="2413763" y="1780586"/>
                  <a:pt x="2421873" y="1788584"/>
                  <a:pt x="2431757" y="1788584"/>
                </a:cubicBezTo>
                <a:cubicBezTo>
                  <a:pt x="2441767" y="1788584"/>
                  <a:pt x="2449750" y="1780459"/>
                  <a:pt x="2449750" y="1770556"/>
                </a:cubicBezTo>
                <a:cubicBezTo>
                  <a:pt x="2449750" y="1760654"/>
                  <a:pt x="2441640" y="1752655"/>
                  <a:pt x="2431757" y="1752655"/>
                </a:cubicBezTo>
                <a:close/>
                <a:moveTo>
                  <a:pt x="2591796" y="1746434"/>
                </a:moveTo>
                <a:cubicBezTo>
                  <a:pt x="2578111" y="1746434"/>
                  <a:pt x="2567086" y="1757480"/>
                  <a:pt x="2567086" y="1771191"/>
                </a:cubicBezTo>
                <a:cubicBezTo>
                  <a:pt x="2567086" y="1784903"/>
                  <a:pt x="2578111" y="1795948"/>
                  <a:pt x="2591796" y="1795948"/>
                </a:cubicBezTo>
                <a:cubicBezTo>
                  <a:pt x="2605481" y="1795948"/>
                  <a:pt x="2616505" y="1784903"/>
                  <a:pt x="2616505" y="1771191"/>
                </a:cubicBezTo>
                <a:cubicBezTo>
                  <a:pt x="2616505" y="1757480"/>
                  <a:pt x="2605481" y="1746434"/>
                  <a:pt x="2591796" y="1746434"/>
                </a:cubicBezTo>
                <a:close/>
                <a:moveTo>
                  <a:pt x="2538449" y="1746180"/>
                </a:moveTo>
                <a:cubicBezTo>
                  <a:pt x="2524764" y="1746180"/>
                  <a:pt x="2513740" y="1757226"/>
                  <a:pt x="2513740" y="1770937"/>
                </a:cubicBezTo>
                <a:cubicBezTo>
                  <a:pt x="2513740" y="1784649"/>
                  <a:pt x="2524764" y="1795694"/>
                  <a:pt x="2538449" y="1795694"/>
                </a:cubicBezTo>
                <a:cubicBezTo>
                  <a:pt x="2552134" y="1795694"/>
                  <a:pt x="2563158" y="1784649"/>
                  <a:pt x="2563158" y="1770937"/>
                </a:cubicBezTo>
                <a:cubicBezTo>
                  <a:pt x="2563158" y="1757226"/>
                  <a:pt x="2552008" y="1746180"/>
                  <a:pt x="2538449" y="1746180"/>
                </a:cubicBezTo>
                <a:close/>
                <a:moveTo>
                  <a:pt x="2645142" y="1744657"/>
                </a:moveTo>
                <a:cubicBezTo>
                  <a:pt x="2630570" y="1744657"/>
                  <a:pt x="2618659" y="1756591"/>
                  <a:pt x="2618659" y="1771191"/>
                </a:cubicBezTo>
                <a:cubicBezTo>
                  <a:pt x="2618659" y="1785791"/>
                  <a:pt x="2630570" y="1797725"/>
                  <a:pt x="2645142" y="1797725"/>
                </a:cubicBezTo>
                <a:cubicBezTo>
                  <a:pt x="2659714" y="1797725"/>
                  <a:pt x="2671625" y="1785791"/>
                  <a:pt x="2671625" y="1771191"/>
                </a:cubicBezTo>
                <a:cubicBezTo>
                  <a:pt x="2671625" y="1756591"/>
                  <a:pt x="2659841" y="1744657"/>
                  <a:pt x="2645142" y="1744657"/>
                </a:cubicBezTo>
                <a:close/>
                <a:moveTo>
                  <a:pt x="2485103" y="1744657"/>
                </a:moveTo>
                <a:cubicBezTo>
                  <a:pt x="2470784" y="1744657"/>
                  <a:pt x="2459253" y="1756210"/>
                  <a:pt x="2459253" y="1770556"/>
                </a:cubicBezTo>
                <a:cubicBezTo>
                  <a:pt x="2459253" y="1784903"/>
                  <a:pt x="2470911" y="1796456"/>
                  <a:pt x="2485103" y="1796456"/>
                </a:cubicBezTo>
                <a:cubicBezTo>
                  <a:pt x="2499422" y="1796456"/>
                  <a:pt x="2510953" y="1784903"/>
                  <a:pt x="2510953" y="1770556"/>
                </a:cubicBezTo>
                <a:cubicBezTo>
                  <a:pt x="2510953" y="1756210"/>
                  <a:pt x="2499422" y="1744657"/>
                  <a:pt x="2485103" y="1744657"/>
                </a:cubicBezTo>
                <a:close/>
                <a:moveTo>
                  <a:pt x="2698615" y="1744276"/>
                </a:moveTo>
                <a:lnTo>
                  <a:pt x="2698746" y="1744319"/>
                </a:lnTo>
                <a:lnTo>
                  <a:pt x="2698235" y="1744530"/>
                </a:lnTo>
                <a:lnTo>
                  <a:pt x="2698120" y="1744482"/>
                </a:lnTo>
                <a:close/>
                <a:moveTo>
                  <a:pt x="2325191" y="1711902"/>
                </a:moveTo>
                <a:cubicBezTo>
                  <a:pt x="2320502" y="1711902"/>
                  <a:pt x="2316701" y="1715710"/>
                  <a:pt x="2316701" y="1720408"/>
                </a:cubicBezTo>
                <a:cubicBezTo>
                  <a:pt x="2316701" y="1725105"/>
                  <a:pt x="2320502" y="1728914"/>
                  <a:pt x="2325191" y="1728914"/>
                </a:cubicBezTo>
                <a:cubicBezTo>
                  <a:pt x="2329879" y="1728914"/>
                  <a:pt x="2333680" y="1725105"/>
                  <a:pt x="2333680" y="1720408"/>
                </a:cubicBezTo>
                <a:cubicBezTo>
                  <a:pt x="2333680" y="1715710"/>
                  <a:pt x="2329879" y="1711902"/>
                  <a:pt x="2325191" y="1711902"/>
                </a:cubicBezTo>
                <a:close/>
                <a:moveTo>
                  <a:pt x="2378410" y="1694635"/>
                </a:moveTo>
                <a:cubicBezTo>
                  <a:pt x="2365992" y="1694635"/>
                  <a:pt x="2355855" y="1704665"/>
                  <a:pt x="2355855" y="1717234"/>
                </a:cubicBezTo>
                <a:cubicBezTo>
                  <a:pt x="2355855" y="1729803"/>
                  <a:pt x="2365992" y="1739832"/>
                  <a:pt x="2378410" y="1739832"/>
                </a:cubicBezTo>
                <a:cubicBezTo>
                  <a:pt x="2390828" y="1739832"/>
                  <a:pt x="2400965" y="1729676"/>
                  <a:pt x="2400965" y="1717234"/>
                </a:cubicBezTo>
                <a:cubicBezTo>
                  <a:pt x="2400965" y="1704792"/>
                  <a:pt x="2390828" y="1694635"/>
                  <a:pt x="2378410" y="1694635"/>
                </a:cubicBezTo>
                <a:close/>
                <a:moveTo>
                  <a:pt x="2591796" y="1693112"/>
                </a:moveTo>
                <a:cubicBezTo>
                  <a:pt x="2578111" y="1693112"/>
                  <a:pt x="2567086" y="1704157"/>
                  <a:pt x="2567086" y="1717869"/>
                </a:cubicBezTo>
                <a:cubicBezTo>
                  <a:pt x="2567086" y="1731580"/>
                  <a:pt x="2578111" y="1742626"/>
                  <a:pt x="2591796" y="1742626"/>
                </a:cubicBezTo>
                <a:cubicBezTo>
                  <a:pt x="2605481" y="1742626"/>
                  <a:pt x="2616505" y="1731580"/>
                  <a:pt x="2616505" y="1717869"/>
                </a:cubicBezTo>
                <a:cubicBezTo>
                  <a:pt x="2616505" y="1704157"/>
                  <a:pt x="2605481" y="1693112"/>
                  <a:pt x="2591796" y="1693112"/>
                </a:cubicBezTo>
                <a:close/>
                <a:moveTo>
                  <a:pt x="2538449" y="1692858"/>
                </a:moveTo>
                <a:cubicBezTo>
                  <a:pt x="2524764" y="1692858"/>
                  <a:pt x="2513740" y="1703903"/>
                  <a:pt x="2513740" y="1717615"/>
                </a:cubicBezTo>
                <a:cubicBezTo>
                  <a:pt x="2513740" y="1731326"/>
                  <a:pt x="2524764" y="1742372"/>
                  <a:pt x="2538449" y="1742372"/>
                </a:cubicBezTo>
                <a:cubicBezTo>
                  <a:pt x="2552134" y="1742372"/>
                  <a:pt x="2563158" y="1731326"/>
                  <a:pt x="2563158" y="1717615"/>
                </a:cubicBezTo>
                <a:cubicBezTo>
                  <a:pt x="2563158" y="1703903"/>
                  <a:pt x="2552008" y="1692858"/>
                  <a:pt x="2538449" y="1692858"/>
                </a:cubicBezTo>
                <a:close/>
                <a:moveTo>
                  <a:pt x="2431757" y="1692604"/>
                </a:moveTo>
                <a:cubicBezTo>
                  <a:pt x="2418198" y="1692604"/>
                  <a:pt x="2407174" y="1703650"/>
                  <a:pt x="2407174" y="1717234"/>
                </a:cubicBezTo>
                <a:cubicBezTo>
                  <a:pt x="2407174" y="1730819"/>
                  <a:pt x="2418198" y="1741864"/>
                  <a:pt x="2431757" y="1741864"/>
                </a:cubicBezTo>
                <a:cubicBezTo>
                  <a:pt x="2445315" y="1741864"/>
                  <a:pt x="2456339" y="1730819"/>
                  <a:pt x="2456339" y="1717234"/>
                </a:cubicBezTo>
                <a:cubicBezTo>
                  <a:pt x="2456339" y="1703650"/>
                  <a:pt x="2445315" y="1692604"/>
                  <a:pt x="2431757" y="1692604"/>
                </a:cubicBezTo>
                <a:close/>
                <a:moveTo>
                  <a:pt x="2645142" y="1691335"/>
                </a:moveTo>
                <a:cubicBezTo>
                  <a:pt x="2630570" y="1691335"/>
                  <a:pt x="2618659" y="1703269"/>
                  <a:pt x="2618659" y="1717869"/>
                </a:cubicBezTo>
                <a:cubicBezTo>
                  <a:pt x="2618659" y="1732469"/>
                  <a:pt x="2630570" y="1744403"/>
                  <a:pt x="2645142" y="1744403"/>
                </a:cubicBezTo>
                <a:cubicBezTo>
                  <a:pt x="2659714" y="1744403"/>
                  <a:pt x="2671625" y="1732469"/>
                  <a:pt x="2671625" y="1717869"/>
                </a:cubicBezTo>
                <a:cubicBezTo>
                  <a:pt x="2671625" y="1703269"/>
                  <a:pt x="2659841" y="1691335"/>
                  <a:pt x="2645142" y="1691335"/>
                </a:cubicBezTo>
                <a:close/>
                <a:moveTo>
                  <a:pt x="2751835" y="1690954"/>
                </a:moveTo>
                <a:lnTo>
                  <a:pt x="2752351" y="1691014"/>
                </a:lnTo>
                <a:lnTo>
                  <a:pt x="2751581" y="1691335"/>
                </a:lnTo>
                <a:lnTo>
                  <a:pt x="2751251" y="1691198"/>
                </a:lnTo>
                <a:close/>
                <a:moveTo>
                  <a:pt x="2485103" y="1690700"/>
                </a:moveTo>
                <a:cubicBezTo>
                  <a:pt x="2470404" y="1690700"/>
                  <a:pt x="2458620" y="1702507"/>
                  <a:pt x="2458620" y="1717234"/>
                </a:cubicBezTo>
                <a:cubicBezTo>
                  <a:pt x="2458620" y="1731961"/>
                  <a:pt x="2470531" y="1743768"/>
                  <a:pt x="2485103" y="1743768"/>
                </a:cubicBezTo>
                <a:cubicBezTo>
                  <a:pt x="2499802" y="1743768"/>
                  <a:pt x="2511586" y="1731961"/>
                  <a:pt x="2511586" y="1717234"/>
                </a:cubicBezTo>
                <a:cubicBezTo>
                  <a:pt x="2511586" y="1702507"/>
                  <a:pt x="2499802" y="1690700"/>
                  <a:pt x="2485103" y="1690700"/>
                </a:cubicBezTo>
                <a:close/>
                <a:moveTo>
                  <a:pt x="3124625" y="1648804"/>
                </a:moveTo>
                <a:cubicBezTo>
                  <a:pt x="3115755" y="1648804"/>
                  <a:pt x="3108533" y="1656040"/>
                  <a:pt x="3108533" y="1664927"/>
                </a:cubicBezTo>
                <a:cubicBezTo>
                  <a:pt x="3108533" y="1673814"/>
                  <a:pt x="3115755" y="1681051"/>
                  <a:pt x="3124625" y="1681051"/>
                </a:cubicBezTo>
                <a:cubicBezTo>
                  <a:pt x="3133495" y="1681051"/>
                  <a:pt x="3140718" y="1673814"/>
                  <a:pt x="3140718" y="1664927"/>
                </a:cubicBezTo>
                <a:cubicBezTo>
                  <a:pt x="3140718" y="1656040"/>
                  <a:pt x="3133495" y="1648804"/>
                  <a:pt x="3124625" y="1648804"/>
                </a:cubicBezTo>
                <a:close/>
                <a:moveTo>
                  <a:pt x="3071279" y="1646645"/>
                </a:moveTo>
                <a:cubicBezTo>
                  <a:pt x="3061269" y="1646645"/>
                  <a:pt x="3053032" y="1654898"/>
                  <a:pt x="3053032" y="1664927"/>
                </a:cubicBezTo>
                <a:cubicBezTo>
                  <a:pt x="3053032" y="1674957"/>
                  <a:pt x="3061269" y="1683209"/>
                  <a:pt x="3071279" y="1683209"/>
                </a:cubicBezTo>
                <a:cubicBezTo>
                  <a:pt x="3081289" y="1683209"/>
                  <a:pt x="3089526" y="1674957"/>
                  <a:pt x="3089526" y="1664927"/>
                </a:cubicBezTo>
                <a:cubicBezTo>
                  <a:pt x="3089526" y="1654898"/>
                  <a:pt x="3081416" y="1646645"/>
                  <a:pt x="3071279" y="1646645"/>
                </a:cubicBezTo>
                <a:close/>
                <a:moveTo>
                  <a:pt x="2271844" y="1645757"/>
                </a:moveTo>
                <a:cubicBezTo>
                  <a:pt x="2261834" y="1645757"/>
                  <a:pt x="2253598" y="1653882"/>
                  <a:pt x="2253598" y="1664038"/>
                </a:cubicBezTo>
                <a:cubicBezTo>
                  <a:pt x="2253598" y="1674068"/>
                  <a:pt x="2261834" y="1682320"/>
                  <a:pt x="2271844" y="1682320"/>
                </a:cubicBezTo>
                <a:cubicBezTo>
                  <a:pt x="2281855" y="1682320"/>
                  <a:pt x="2290091" y="1674068"/>
                  <a:pt x="2290091" y="1664038"/>
                </a:cubicBezTo>
                <a:cubicBezTo>
                  <a:pt x="2290091" y="1654009"/>
                  <a:pt x="2281855" y="1645757"/>
                  <a:pt x="2271844" y="1645757"/>
                </a:cubicBezTo>
                <a:close/>
                <a:moveTo>
                  <a:pt x="3017933" y="1644360"/>
                </a:moveTo>
                <a:cubicBezTo>
                  <a:pt x="3006655" y="1644360"/>
                  <a:pt x="2997405" y="1653501"/>
                  <a:pt x="2997405" y="1664927"/>
                </a:cubicBezTo>
                <a:cubicBezTo>
                  <a:pt x="2997405" y="1676353"/>
                  <a:pt x="3006655" y="1685494"/>
                  <a:pt x="3017933" y="1685494"/>
                </a:cubicBezTo>
                <a:cubicBezTo>
                  <a:pt x="3029210" y="1685494"/>
                  <a:pt x="3038460" y="1676227"/>
                  <a:pt x="3038460" y="1664927"/>
                </a:cubicBezTo>
                <a:cubicBezTo>
                  <a:pt x="3038460" y="1653628"/>
                  <a:pt x="3029337" y="1644360"/>
                  <a:pt x="3017933" y="1644360"/>
                </a:cubicBezTo>
                <a:close/>
                <a:moveTo>
                  <a:pt x="2325191" y="1643471"/>
                </a:moveTo>
                <a:cubicBezTo>
                  <a:pt x="2313913" y="1643471"/>
                  <a:pt x="2304663" y="1652612"/>
                  <a:pt x="2304663" y="1664038"/>
                </a:cubicBezTo>
                <a:cubicBezTo>
                  <a:pt x="2304663" y="1675465"/>
                  <a:pt x="2313913" y="1684606"/>
                  <a:pt x="2325191" y="1684606"/>
                </a:cubicBezTo>
                <a:cubicBezTo>
                  <a:pt x="2336468" y="1684606"/>
                  <a:pt x="2345718" y="1675338"/>
                  <a:pt x="2345718" y="1664038"/>
                </a:cubicBezTo>
                <a:cubicBezTo>
                  <a:pt x="2345718" y="1652739"/>
                  <a:pt x="2336468" y="1643471"/>
                  <a:pt x="2325191" y="1643471"/>
                </a:cubicBezTo>
                <a:close/>
                <a:moveTo>
                  <a:pt x="2964713" y="1642456"/>
                </a:moveTo>
                <a:cubicBezTo>
                  <a:pt x="2952295" y="1642456"/>
                  <a:pt x="2942158" y="1652485"/>
                  <a:pt x="2942158" y="1665054"/>
                </a:cubicBezTo>
                <a:cubicBezTo>
                  <a:pt x="2942158" y="1677623"/>
                  <a:pt x="2952295" y="1687653"/>
                  <a:pt x="2964713" y="1687653"/>
                </a:cubicBezTo>
                <a:cubicBezTo>
                  <a:pt x="2977131" y="1687653"/>
                  <a:pt x="2987268" y="1677496"/>
                  <a:pt x="2987268" y="1665054"/>
                </a:cubicBezTo>
                <a:cubicBezTo>
                  <a:pt x="2987268" y="1652612"/>
                  <a:pt x="2977131" y="1642456"/>
                  <a:pt x="2964713" y="1642456"/>
                </a:cubicBezTo>
                <a:close/>
                <a:moveTo>
                  <a:pt x="2378410" y="1641313"/>
                </a:moveTo>
                <a:cubicBezTo>
                  <a:pt x="2365992" y="1641313"/>
                  <a:pt x="2355855" y="1651343"/>
                  <a:pt x="2355855" y="1663912"/>
                </a:cubicBezTo>
                <a:cubicBezTo>
                  <a:pt x="2355855" y="1676481"/>
                  <a:pt x="2365992" y="1686510"/>
                  <a:pt x="2378410" y="1686510"/>
                </a:cubicBezTo>
                <a:cubicBezTo>
                  <a:pt x="2390828" y="1686510"/>
                  <a:pt x="2400965" y="1676353"/>
                  <a:pt x="2400965" y="1663912"/>
                </a:cubicBezTo>
                <a:cubicBezTo>
                  <a:pt x="2400965" y="1651470"/>
                  <a:pt x="2390828" y="1641313"/>
                  <a:pt x="2378410" y="1641313"/>
                </a:cubicBezTo>
                <a:close/>
                <a:moveTo>
                  <a:pt x="2911367" y="1640424"/>
                </a:moveTo>
                <a:cubicBezTo>
                  <a:pt x="2897808" y="1640424"/>
                  <a:pt x="2886784" y="1651470"/>
                  <a:pt x="2886784" y="1665054"/>
                </a:cubicBezTo>
                <a:cubicBezTo>
                  <a:pt x="2886784" y="1678639"/>
                  <a:pt x="2897808" y="1689684"/>
                  <a:pt x="2911367" y="1689684"/>
                </a:cubicBezTo>
                <a:cubicBezTo>
                  <a:pt x="2924925" y="1689684"/>
                  <a:pt x="2935949" y="1678639"/>
                  <a:pt x="2935949" y="1665054"/>
                </a:cubicBezTo>
                <a:cubicBezTo>
                  <a:pt x="2935949" y="1651470"/>
                  <a:pt x="2924925" y="1640424"/>
                  <a:pt x="2911367" y="1640424"/>
                </a:cubicBezTo>
                <a:close/>
                <a:moveTo>
                  <a:pt x="2858147" y="1640171"/>
                </a:moveTo>
                <a:cubicBezTo>
                  <a:pt x="2844462" y="1640171"/>
                  <a:pt x="2833438" y="1651343"/>
                  <a:pt x="2833438" y="1664927"/>
                </a:cubicBezTo>
                <a:cubicBezTo>
                  <a:pt x="2833438" y="1678512"/>
                  <a:pt x="2844462" y="1689557"/>
                  <a:pt x="2858147" y="1689557"/>
                </a:cubicBezTo>
                <a:cubicBezTo>
                  <a:pt x="2871832" y="1689557"/>
                  <a:pt x="2882856" y="1678639"/>
                  <a:pt x="2882856" y="1664927"/>
                </a:cubicBezTo>
                <a:cubicBezTo>
                  <a:pt x="2882856" y="1651216"/>
                  <a:pt x="2871832" y="1640171"/>
                  <a:pt x="2858147" y="1640171"/>
                </a:cubicBezTo>
                <a:close/>
                <a:moveTo>
                  <a:pt x="2804928" y="1640171"/>
                </a:moveTo>
                <a:cubicBezTo>
                  <a:pt x="2791242" y="1640171"/>
                  <a:pt x="2780218" y="1651343"/>
                  <a:pt x="2780218" y="1664927"/>
                </a:cubicBezTo>
                <a:cubicBezTo>
                  <a:pt x="2780218" y="1678512"/>
                  <a:pt x="2791242" y="1689557"/>
                  <a:pt x="2804928" y="1689557"/>
                </a:cubicBezTo>
                <a:cubicBezTo>
                  <a:pt x="2818613" y="1689557"/>
                  <a:pt x="2829637" y="1678512"/>
                  <a:pt x="2829637" y="1664927"/>
                </a:cubicBezTo>
                <a:cubicBezTo>
                  <a:pt x="2829637" y="1651216"/>
                  <a:pt x="2818613" y="1640171"/>
                  <a:pt x="2804928" y="1640171"/>
                </a:cubicBezTo>
                <a:close/>
                <a:moveTo>
                  <a:pt x="2591796" y="1639790"/>
                </a:moveTo>
                <a:cubicBezTo>
                  <a:pt x="2578111" y="1639790"/>
                  <a:pt x="2567086" y="1650962"/>
                  <a:pt x="2567086" y="1664546"/>
                </a:cubicBezTo>
                <a:cubicBezTo>
                  <a:pt x="2567086" y="1678131"/>
                  <a:pt x="2578111" y="1689176"/>
                  <a:pt x="2591796" y="1689176"/>
                </a:cubicBezTo>
                <a:cubicBezTo>
                  <a:pt x="2605481" y="1689176"/>
                  <a:pt x="2616505" y="1678258"/>
                  <a:pt x="2616505" y="1664546"/>
                </a:cubicBezTo>
                <a:cubicBezTo>
                  <a:pt x="2616505" y="1650835"/>
                  <a:pt x="2605481" y="1639790"/>
                  <a:pt x="2591796" y="1639790"/>
                </a:cubicBezTo>
                <a:close/>
                <a:moveTo>
                  <a:pt x="2538449" y="1639536"/>
                </a:moveTo>
                <a:cubicBezTo>
                  <a:pt x="2524764" y="1639536"/>
                  <a:pt x="2513740" y="1650708"/>
                  <a:pt x="2513740" y="1664292"/>
                </a:cubicBezTo>
                <a:cubicBezTo>
                  <a:pt x="2513740" y="1677877"/>
                  <a:pt x="2524764" y="1688922"/>
                  <a:pt x="2538449" y="1688922"/>
                </a:cubicBezTo>
                <a:cubicBezTo>
                  <a:pt x="2552134" y="1688922"/>
                  <a:pt x="2563158" y="1678004"/>
                  <a:pt x="2563158" y="1664292"/>
                </a:cubicBezTo>
                <a:cubicBezTo>
                  <a:pt x="2563158" y="1650581"/>
                  <a:pt x="2552008" y="1639536"/>
                  <a:pt x="2538449" y="1639536"/>
                </a:cubicBezTo>
                <a:close/>
                <a:moveTo>
                  <a:pt x="2431757" y="1639282"/>
                </a:moveTo>
                <a:cubicBezTo>
                  <a:pt x="2418198" y="1639282"/>
                  <a:pt x="2407174" y="1650327"/>
                  <a:pt x="2407174" y="1663912"/>
                </a:cubicBezTo>
                <a:cubicBezTo>
                  <a:pt x="2407174" y="1677496"/>
                  <a:pt x="2418198" y="1688541"/>
                  <a:pt x="2431757" y="1688541"/>
                </a:cubicBezTo>
                <a:cubicBezTo>
                  <a:pt x="2445315" y="1688541"/>
                  <a:pt x="2456339" y="1677496"/>
                  <a:pt x="2456339" y="1663912"/>
                </a:cubicBezTo>
                <a:cubicBezTo>
                  <a:pt x="2456339" y="1650327"/>
                  <a:pt x="2445315" y="1639282"/>
                  <a:pt x="2431757" y="1639282"/>
                </a:cubicBezTo>
                <a:close/>
                <a:moveTo>
                  <a:pt x="2751581" y="1638266"/>
                </a:moveTo>
                <a:cubicBezTo>
                  <a:pt x="2737009" y="1638266"/>
                  <a:pt x="2725098" y="1650200"/>
                  <a:pt x="2725098" y="1664800"/>
                </a:cubicBezTo>
                <a:cubicBezTo>
                  <a:pt x="2725098" y="1672100"/>
                  <a:pt x="2728076" y="1678734"/>
                  <a:pt x="2732875" y="1683543"/>
                </a:cubicBezTo>
                <a:lnTo>
                  <a:pt x="2751251" y="1691198"/>
                </a:lnTo>
                <a:lnTo>
                  <a:pt x="2733129" y="1698746"/>
                </a:lnTo>
                <a:cubicBezTo>
                  <a:pt x="2728330" y="1703555"/>
                  <a:pt x="2725352" y="1710188"/>
                  <a:pt x="2725352" y="1717488"/>
                </a:cubicBezTo>
                <a:cubicBezTo>
                  <a:pt x="2725352" y="1724471"/>
                  <a:pt x="2728013" y="1730819"/>
                  <a:pt x="2732447" y="1735516"/>
                </a:cubicBezTo>
                <a:lnTo>
                  <a:pt x="2723451" y="1761796"/>
                </a:lnTo>
                <a:cubicBezTo>
                  <a:pt x="2721613" y="1756718"/>
                  <a:pt x="2718255" y="1752338"/>
                  <a:pt x="2713931" y="1749228"/>
                </a:cubicBezTo>
                <a:lnTo>
                  <a:pt x="2698746" y="1744319"/>
                </a:lnTo>
                <a:lnTo>
                  <a:pt x="2716941" y="1736786"/>
                </a:lnTo>
                <a:cubicBezTo>
                  <a:pt x="2721740" y="1731993"/>
                  <a:pt x="2724718" y="1725360"/>
                  <a:pt x="2724718" y="1717996"/>
                </a:cubicBezTo>
                <a:cubicBezTo>
                  <a:pt x="2724718" y="1703396"/>
                  <a:pt x="2712807" y="1691461"/>
                  <a:pt x="2698235" y="1691461"/>
                </a:cubicBezTo>
                <a:cubicBezTo>
                  <a:pt x="2683663" y="1691461"/>
                  <a:pt x="2671752" y="1703396"/>
                  <a:pt x="2671752" y="1717996"/>
                </a:cubicBezTo>
                <a:cubicBezTo>
                  <a:pt x="2671752" y="1725296"/>
                  <a:pt x="2674730" y="1731930"/>
                  <a:pt x="2679529" y="1736738"/>
                </a:cubicBezTo>
                <a:lnTo>
                  <a:pt x="2698120" y="1744482"/>
                </a:lnTo>
                <a:lnTo>
                  <a:pt x="2679909" y="1752068"/>
                </a:lnTo>
                <a:cubicBezTo>
                  <a:pt x="2675110" y="1756877"/>
                  <a:pt x="2672132" y="1763510"/>
                  <a:pt x="2672132" y="1770810"/>
                </a:cubicBezTo>
                <a:cubicBezTo>
                  <a:pt x="2672132" y="1785410"/>
                  <a:pt x="2683916" y="1797344"/>
                  <a:pt x="2698615" y="1797344"/>
                </a:cubicBezTo>
                <a:cubicBezTo>
                  <a:pt x="2703683" y="1797344"/>
                  <a:pt x="2708499" y="1795821"/>
                  <a:pt x="2712554" y="1793282"/>
                </a:cubicBezTo>
                <a:lnTo>
                  <a:pt x="2710146" y="1800391"/>
                </a:lnTo>
                <a:cubicBezTo>
                  <a:pt x="2706725" y="1798614"/>
                  <a:pt x="2702797" y="1797598"/>
                  <a:pt x="2698615" y="1797598"/>
                </a:cubicBezTo>
                <a:cubicBezTo>
                  <a:pt x="2684043" y="1797598"/>
                  <a:pt x="2672132" y="1809406"/>
                  <a:pt x="2672132" y="1824133"/>
                </a:cubicBezTo>
                <a:cubicBezTo>
                  <a:pt x="2672132" y="1836828"/>
                  <a:pt x="2681002" y="1847493"/>
                  <a:pt x="2693040" y="1850032"/>
                </a:cubicBezTo>
                <a:lnTo>
                  <a:pt x="2691773" y="1853714"/>
                </a:lnTo>
                <a:cubicBezTo>
                  <a:pt x="2681509" y="1856634"/>
                  <a:pt x="2673906" y="1866029"/>
                  <a:pt x="2673906" y="1877328"/>
                </a:cubicBezTo>
                <a:cubicBezTo>
                  <a:pt x="2673906" y="1882787"/>
                  <a:pt x="2675680" y="1887739"/>
                  <a:pt x="2678594" y="1891801"/>
                </a:cubicBezTo>
                <a:lnTo>
                  <a:pt x="2668204" y="1921890"/>
                </a:lnTo>
                <a:cubicBezTo>
                  <a:pt x="2664656" y="1912622"/>
                  <a:pt x="2655786" y="1906021"/>
                  <a:pt x="2645269" y="1906021"/>
                </a:cubicBezTo>
                <a:cubicBezTo>
                  <a:pt x="2631710" y="1906021"/>
                  <a:pt x="2620686" y="1917066"/>
                  <a:pt x="2620686" y="1930650"/>
                </a:cubicBezTo>
                <a:cubicBezTo>
                  <a:pt x="2620686" y="1944235"/>
                  <a:pt x="2631710" y="1955280"/>
                  <a:pt x="2645269" y="1955280"/>
                </a:cubicBezTo>
                <a:cubicBezTo>
                  <a:pt x="2649957" y="1955280"/>
                  <a:pt x="2654265" y="1954011"/>
                  <a:pt x="2657940" y="1951725"/>
                </a:cubicBezTo>
                <a:lnTo>
                  <a:pt x="2654012" y="1963279"/>
                </a:lnTo>
                <a:cubicBezTo>
                  <a:pt x="2651351" y="1962136"/>
                  <a:pt x="2648310" y="1961501"/>
                  <a:pt x="2645269" y="1961501"/>
                </a:cubicBezTo>
                <a:cubicBezTo>
                  <a:pt x="2632851" y="1961501"/>
                  <a:pt x="2622714" y="1971658"/>
                  <a:pt x="2622714" y="1984100"/>
                </a:cubicBezTo>
                <a:cubicBezTo>
                  <a:pt x="2622714" y="1994510"/>
                  <a:pt x="2629810" y="2003143"/>
                  <a:pt x="2639313" y="2005810"/>
                </a:cubicBezTo>
                <a:lnTo>
                  <a:pt x="2533761" y="2312667"/>
                </a:lnTo>
                <a:cubicBezTo>
                  <a:pt x="2531860" y="2318380"/>
                  <a:pt x="2532494" y="2324093"/>
                  <a:pt x="2535662" y="2328537"/>
                </a:cubicBezTo>
                <a:cubicBezTo>
                  <a:pt x="2538703" y="2332853"/>
                  <a:pt x="2543645" y="2335266"/>
                  <a:pt x="2549220" y="2335266"/>
                </a:cubicBezTo>
                <a:lnTo>
                  <a:pt x="3330281" y="2335266"/>
                </a:lnTo>
                <a:cubicBezTo>
                  <a:pt x="3335350" y="2335266"/>
                  <a:pt x="3340545" y="2333234"/>
                  <a:pt x="3344853" y="2329679"/>
                </a:cubicBezTo>
                <a:cubicBezTo>
                  <a:pt x="3349161" y="2326125"/>
                  <a:pt x="3352076" y="2321300"/>
                  <a:pt x="3353090" y="2316349"/>
                </a:cubicBezTo>
                <a:lnTo>
                  <a:pt x="3388063" y="2142543"/>
                </a:lnTo>
                <a:lnTo>
                  <a:pt x="3575598" y="2142543"/>
                </a:lnTo>
                <a:cubicBezTo>
                  <a:pt x="3580667" y="2142543"/>
                  <a:pt x="3585862" y="2140512"/>
                  <a:pt x="3590171" y="2136957"/>
                </a:cubicBezTo>
                <a:cubicBezTo>
                  <a:pt x="3594479" y="2133402"/>
                  <a:pt x="3597393" y="2128705"/>
                  <a:pt x="3598407" y="2123754"/>
                </a:cubicBezTo>
                <a:lnTo>
                  <a:pt x="3635407" y="1943981"/>
                </a:lnTo>
                <a:lnTo>
                  <a:pt x="3900745" y="1943981"/>
                </a:lnTo>
                <a:cubicBezTo>
                  <a:pt x="3905940" y="1943981"/>
                  <a:pt x="3911135" y="1941950"/>
                  <a:pt x="3915444" y="1938395"/>
                </a:cubicBezTo>
                <a:cubicBezTo>
                  <a:pt x="3919752" y="1934840"/>
                  <a:pt x="3922666" y="1930016"/>
                  <a:pt x="3923680" y="1925064"/>
                </a:cubicBezTo>
                <a:lnTo>
                  <a:pt x="3965622" y="1709870"/>
                </a:lnTo>
                <a:lnTo>
                  <a:pt x="3965876" y="1709997"/>
                </a:lnTo>
                <a:cubicBezTo>
                  <a:pt x="3966889" y="1704919"/>
                  <a:pt x="3965622" y="1699714"/>
                  <a:pt x="3962581" y="1696032"/>
                </a:cubicBezTo>
                <a:cubicBezTo>
                  <a:pt x="3959540" y="1692350"/>
                  <a:pt x="3954852" y="1690192"/>
                  <a:pt x="3949656" y="1690192"/>
                </a:cubicBezTo>
                <a:lnTo>
                  <a:pt x="2764506" y="1690192"/>
                </a:lnTo>
                <a:cubicBezTo>
                  <a:pt x="2762098" y="1690192"/>
                  <a:pt x="2759691" y="1690700"/>
                  <a:pt x="2757283" y="1691589"/>
                </a:cubicBezTo>
                <a:lnTo>
                  <a:pt x="2752351" y="1691014"/>
                </a:lnTo>
                <a:lnTo>
                  <a:pt x="2770287" y="1683543"/>
                </a:lnTo>
                <a:cubicBezTo>
                  <a:pt x="2775086" y="1678734"/>
                  <a:pt x="2778064" y="1672100"/>
                  <a:pt x="2778064" y="1664800"/>
                </a:cubicBezTo>
                <a:cubicBezTo>
                  <a:pt x="2778064" y="1650200"/>
                  <a:pt x="2766280" y="1638266"/>
                  <a:pt x="2751581" y="1638266"/>
                </a:cubicBezTo>
                <a:close/>
                <a:moveTo>
                  <a:pt x="2698235" y="1638266"/>
                </a:moveTo>
                <a:cubicBezTo>
                  <a:pt x="2683663" y="1638266"/>
                  <a:pt x="2671752" y="1650200"/>
                  <a:pt x="2671752" y="1664800"/>
                </a:cubicBezTo>
                <a:cubicBezTo>
                  <a:pt x="2671752" y="1679400"/>
                  <a:pt x="2683536" y="1691335"/>
                  <a:pt x="2698235" y="1691335"/>
                </a:cubicBezTo>
                <a:cubicBezTo>
                  <a:pt x="2712807" y="1691335"/>
                  <a:pt x="2724718" y="1679400"/>
                  <a:pt x="2724718" y="1664800"/>
                </a:cubicBezTo>
                <a:cubicBezTo>
                  <a:pt x="2724718" y="1650200"/>
                  <a:pt x="2712807" y="1638266"/>
                  <a:pt x="2698235" y="1638266"/>
                </a:cubicBezTo>
                <a:close/>
                <a:moveTo>
                  <a:pt x="2645142" y="1638012"/>
                </a:moveTo>
                <a:cubicBezTo>
                  <a:pt x="2630570" y="1638012"/>
                  <a:pt x="2618659" y="1649946"/>
                  <a:pt x="2618659" y="1664546"/>
                </a:cubicBezTo>
                <a:cubicBezTo>
                  <a:pt x="2618659" y="1679147"/>
                  <a:pt x="2630570" y="1691081"/>
                  <a:pt x="2645142" y="1691081"/>
                </a:cubicBezTo>
                <a:cubicBezTo>
                  <a:pt x="2659714" y="1691081"/>
                  <a:pt x="2671625" y="1679147"/>
                  <a:pt x="2671625" y="1664546"/>
                </a:cubicBezTo>
                <a:cubicBezTo>
                  <a:pt x="2671625" y="1649946"/>
                  <a:pt x="2659841" y="1638012"/>
                  <a:pt x="2645142" y="1638012"/>
                </a:cubicBezTo>
                <a:close/>
                <a:moveTo>
                  <a:pt x="2485103" y="1637377"/>
                </a:moveTo>
                <a:cubicBezTo>
                  <a:pt x="2470404" y="1637377"/>
                  <a:pt x="2458620" y="1649184"/>
                  <a:pt x="2458620" y="1663912"/>
                </a:cubicBezTo>
                <a:cubicBezTo>
                  <a:pt x="2458620" y="1678639"/>
                  <a:pt x="2470531" y="1690446"/>
                  <a:pt x="2485103" y="1690446"/>
                </a:cubicBezTo>
                <a:cubicBezTo>
                  <a:pt x="2499802" y="1690446"/>
                  <a:pt x="2511586" y="1678639"/>
                  <a:pt x="2511586" y="1663912"/>
                </a:cubicBezTo>
                <a:cubicBezTo>
                  <a:pt x="2511586" y="1649184"/>
                  <a:pt x="2499802" y="1637377"/>
                  <a:pt x="2485103" y="1637377"/>
                </a:cubicBezTo>
                <a:close/>
                <a:moveTo>
                  <a:pt x="3231191" y="1600813"/>
                </a:moveTo>
                <a:cubicBezTo>
                  <a:pt x="3225109" y="1600813"/>
                  <a:pt x="3220294" y="1605638"/>
                  <a:pt x="3220294" y="1611732"/>
                </a:cubicBezTo>
                <a:cubicBezTo>
                  <a:pt x="3220294" y="1617826"/>
                  <a:pt x="3225109" y="1622650"/>
                  <a:pt x="3231191" y="1622650"/>
                </a:cubicBezTo>
                <a:cubicBezTo>
                  <a:pt x="3237274" y="1622650"/>
                  <a:pt x="3242089" y="1617826"/>
                  <a:pt x="3242089" y="1611732"/>
                </a:cubicBezTo>
                <a:cubicBezTo>
                  <a:pt x="3242089" y="1605638"/>
                  <a:pt x="3237147" y="1600813"/>
                  <a:pt x="3231191" y="1600813"/>
                </a:cubicBezTo>
                <a:close/>
                <a:moveTo>
                  <a:pt x="3177845" y="1598274"/>
                </a:moveTo>
                <a:cubicBezTo>
                  <a:pt x="3170369" y="1598274"/>
                  <a:pt x="3164413" y="1604368"/>
                  <a:pt x="3164413" y="1611732"/>
                </a:cubicBezTo>
                <a:cubicBezTo>
                  <a:pt x="3164413" y="1619095"/>
                  <a:pt x="3170369" y="1625189"/>
                  <a:pt x="3177845" y="1625189"/>
                </a:cubicBezTo>
                <a:cubicBezTo>
                  <a:pt x="3185321" y="1625189"/>
                  <a:pt x="3191277" y="1619222"/>
                  <a:pt x="3191277" y="1611732"/>
                </a:cubicBezTo>
                <a:cubicBezTo>
                  <a:pt x="3191277" y="1604241"/>
                  <a:pt x="3185321" y="1598274"/>
                  <a:pt x="3177845" y="1598274"/>
                </a:cubicBezTo>
                <a:close/>
                <a:moveTo>
                  <a:pt x="2165405" y="1597259"/>
                </a:moveTo>
                <a:cubicBezTo>
                  <a:pt x="2158056" y="1597259"/>
                  <a:pt x="2152100" y="1603226"/>
                  <a:pt x="2152100" y="1610589"/>
                </a:cubicBezTo>
                <a:cubicBezTo>
                  <a:pt x="2152100" y="1617953"/>
                  <a:pt x="2158056" y="1623920"/>
                  <a:pt x="2165405" y="1623920"/>
                </a:cubicBezTo>
                <a:cubicBezTo>
                  <a:pt x="2172754" y="1623920"/>
                  <a:pt x="2178710" y="1617953"/>
                  <a:pt x="2178710" y="1610589"/>
                </a:cubicBezTo>
                <a:cubicBezTo>
                  <a:pt x="2178710" y="1603226"/>
                  <a:pt x="2172754" y="1597259"/>
                  <a:pt x="2165405" y="1597259"/>
                </a:cubicBezTo>
                <a:close/>
                <a:moveTo>
                  <a:pt x="3124625" y="1595735"/>
                </a:moveTo>
                <a:cubicBezTo>
                  <a:pt x="3115882" y="1595735"/>
                  <a:pt x="3108786" y="1602845"/>
                  <a:pt x="3108786" y="1611605"/>
                </a:cubicBezTo>
                <a:cubicBezTo>
                  <a:pt x="3108786" y="1620365"/>
                  <a:pt x="3115882" y="1627475"/>
                  <a:pt x="3124625" y="1627475"/>
                </a:cubicBezTo>
                <a:cubicBezTo>
                  <a:pt x="3133369" y="1627475"/>
                  <a:pt x="3140464" y="1620365"/>
                  <a:pt x="3140464" y="1611605"/>
                </a:cubicBezTo>
                <a:cubicBezTo>
                  <a:pt x="3140464" y="1602845"/>
                  <a:pt x="3133369" y="1595735"/>
                  <a:pt x="3124625" y="1595735"/>
                </a:cubicBezTo>
                <a:close/>
                <a:moveTo>
                  <a:pt x="2218625" y="1594720"/>
                </a:moveTo>
                <a:cubicBezTo>
                  <a:pt x="2209882" y="1594720"/>
                  <a:pt x="2202785" y="1601829"/>
                  <a:pt x="2202785" y="1610589"/>
                </a:cubicBezTo>
                <a:cubicBezTo>
                  <a:pt x="2202785" y="1619349"/>
                  <a:pt x="2209882" y="1626459"/>
                  <a:pt x="2218625" y="1626459"/>
                </a:cubicBezTo>
                <a:cubicBezTo>
                  <a:pt x="2227368" y="1626459"/>
                  <a:pt x="2234464" y="1619349"/>
                  <a:pt x="2234464" y="1610589"/>
                </a:cubicBezTo>
                <a:cubicBezTo>
                  <a:pt x="2234464" y="1601829"/>
                  <a:pt x="2227368" y="1594720"/>
                  <a:pt x="2218625" y="1594720"/>
                </a:cubicBezTo>
                <a:close/>
                <a:moveTo>
                  <a:pt x="3071279" y="1593577"/>
                </a:moveTo>
                <a:cubicBezTo>
                  <a:pt x="3061395" y="1593577"/>
                  <a:pt x="3053286" y="1601702"/>
                  <a:pt x="3053286" y="1611605"/>
                </a:cubicBezTo>
                <a:cubicBezTo>
                  <a:pt x="3053286" y="1621508"/>
                  <a:pt x="3061395" y="1629633"/>
                  <a:pt x="3071279" y="1629633"/>
                </a:cubicBezTo>
                <a:cubicBezTo>
                  <a:pt x="3081163" y="1629633"/>
                  <a:pt x="3089272" y="1621508"/>
                  <a:pt x="3089272" y="1611605"/>
                </a:cubicBezTo>
                <a:cubicBezTo>
                  <a:pt x="3089272" y="1601702"/>
                  <a:pt x="3081163" y="1593577"/>
                  <a:pt x="3071279" y="1593577"/>
                </a:cubicBezTo>
                <a:close/>
                <a:moveTo>
                  <a:pt x="2271971" y="1592815"/>
                </a:moveTo>
                <a:cubicBezTo>
                  <a:pt x="2262087" y="1592815"/>
                  <a:pt x="2253978" y="1600940"/>
                  <a:pt x="2253978" y="1610843"/>
                </a:cubicBezTo>
                <a:cubicBezTo>
                  <a:pt x="2253978" y="1620746"/>
                  <a:pt x="2262087" y="1628871"/>
                  <a:pt x="2271971" y="1628871"/>
                </a:cubicBezTo>
                <a:cubicBezTo>
                  <a:pt x="2281855" y="1628871"/>
                  <a:pt x="2289964" y="1620746"/>
                  <a:pt x="2289964" y="1610843"/>
                </a:cubicBezTo>
                <a:cubicBezTo>
                  <a:pt x="2289964" y="1600940"/>
                  <a:pt x="2281855" y="1592815"/>
                  <a:pt x="2271971" y="1592815"/>
                </a:cubicBezTo>
                <a:close/>
                <a:moveTo>
                  <a:pt x="3017933" y="1591419"/>
                </a:moveTo>
                <a:cubicBezTo>
                  <a:pt x="3006782" y="1591419"/>
                  <a:pt x="2997785" y="1600433"/>
                  <a:pt x="2997785" y="1611605"/>
                </a:cubicBezTo>
                <a:cubicBezTo>
                  <a:pt x="2997785" y="1622777"/>
                  <a:pt x="3006782" y="1631791"/>
                  <a:pt x="3017933" y="1631791"/>
                </a:cubicBezTo>
                <a:cubicBezTo>
                  <a:pt x="3029084" y="1631791"/>
                  <a:pt x="3038080" y="1622777"/>
                  <a:pt x="3038080" y="1611605"/>
                </a:cubicBezTo>
                <a:cubicBezTo>
                  <a:pt x="3038080" y="1600433"/>
                  <a:pt x="3029084" y="1591419"/>
                  <a:pt x="3017933" y="1591419"/>
                </a:cubicBezTo>
                <a:close/>
                <a:moveTo>
                  <a:pt x="2325317" y="1590784"/>
                </a:moveTo>
                <a:cubicBezTo>
                  <a:pt x="2314167" y="1590784"/>
                  <a:pt x="2305170" y="1599798"/>
                  <a:pt x="2305170" y="1610970"/>
                </a:cubicBezTo>
                <a:cubicBezTo>
                  <a:pt x="2305170" y="1622142"/>
                  <a:pt x="2314167" y="1631156"/>
                  <a:pt x="2325317" y="1631156"/>
                </a:cubicBezTo>
                <a:cubicBezTo>
                  <a:pt x="2336468" y="1631156"/>
                  <a:pt x="2345465" y="1622142"/>
                  <a:pt x="2345465" y="1610970"/>
                </a:cubicBezTo>
                <a:cubicBezTo>
                  <a:pt x="2345465" y="1599798"/>
                  <a:pt x="2336468" y="1590784"/>
                  <a:pt x="2325317" y="1590784"/>
                </a:cubicBezTo>
                <a:close/>
                <a:moveTo>
                  <a:pt x="2964713" y="1589387"/>
                </a:moveTo>
                <a:cubicBezTo>
                  <a:pt x="2952422" y="1589387"/>
                  <a:pt x="2942538" y="1599417"/>
                  <a:pt x="2942538" y="1611605"/>
                </a:cubicBezTo>
                <a:cubicBezTo>
                  <a:pt x="2942538" y="1623793"/>
                  <a:pt x="2952422" y="1633823"/>
                  <a:pt x="2964713" y="1633823"/>
                </a:cubicBezTo>
                <a:cubicBezTo>
                  <a:pt x="2977004" y="1633823"/>
                  <a:pt x="2986888" y="1623793"/>
                  <a:pt x="2986888" y="1611605"/>
                </a:cubicBezTo>
                <a:cubicBezTo>
                  <a:pt x="2986888" y="1599417"/>
                  <a:pt x="2977004" y="1589387"/>
                  <a:pt x="2964713" y="1589387"/>
                </a:cubicBezTo>
                <a:close/>
                <a:moveTo>
                  <a:pt x="2378537" y="1588625"/>
                </a:moveTo>
                <a:cubicBezTo>
                  <a:pt x="2366372" y="1588625"/>
                  <a:pt x="2356362" y="1598655"/>
                  <a:pt x="2356362" y="1610843"/>
                </a:cubicBezTo>
                <a:cubicBezTo>
                  <a:pt x="2356362" y="1623031"/>
                  <a:pt x="2366246" y="1633061"/>
                  <a:pt x="2378537" y="1633061"/>
                </a:cubicBezTo>
                <a:cubicBezTo>
                  <a:pt x="2390828" y="1633061"/>
                  <a:pt x="2400712" y="1623031"/>
                  <a:pt x="2400712" y="1610843"/>
                </a:cubicBezTo>
                <a:cubicBezTo>
                  <a:pt x="2400712" y="1598655"/>
                  <a:pt x="2390828" y="1588625"/>
                  <a:pt x="2378537" y="1588625"/>
                </a:cubicBezTo>
                <a:close/>
                <a:moveTo>
                  <a:pt x="2911367" y="1587483"/>
                </a:moveTo>
                <a:cubicBezTo>
                  <a:pt x="2898062" y="1587483"/>
                  <a:pt x="2887291" y="1598274"/>
                  <a:pt x="2887291" y="1611605"/>
                </a:cubicBezTo>
                <a:cubicBezTo>
                  <a:pt x="2887291" y="1624935"/>
                  <a:pt x="2897935" y="1635727"/>
                  <a:pt x="2911367" y="1635727"/>
                </a:cubicBezTo>
                <a:cubicBezTo>
                  <a:pt x="2924798" y="1635727"/>
                  <a:pt x="2935569" y="1624935"/>
                  <a:pt x="2935569" y="1611605"/>
                </a:cubicBezTo>
                <a:cubicBezTo>
                  <a:pt x="2935569" y="1598274"/>
                  <a:pt x="2924672" y="1587483"/>
                  <a:pt x="2911367" y="1587483"/>
                </a:cubicBezTo>
                <a:close/>
                <a:moveTo>
                  <a:pt x="2858147" y="1586848"/>
                </a:moveTo>
                <a:cubicBezTo>
                  <a:pt x="2844462" y="1586848"/>
                  <a:pt x="2833438" y="1597893"/>
                  <a:pt x="2833438" y="1611605"/>
                </a:cubicBezTo>
                <a:cubicBezTo>
                  <a:pt x="2833438" y="1625316"/>
                  <a:pt x="2844462" y="1636362"/>
                  <a:pt x="2858147" y="1636362"/>
                </a:cubicBezTo>
                <a:cubicBezTo>
                  <a:pt x="2871832" y="1636362"/>
                  <a:pt x="2882856" y="1625316"/>
                  <a:pt x="2882856" y="1611605"/>
                </a:cubicBezTo>
                <a:cubicBezTo>
                  <a:pt x="2882856" y="1597893"/>
                  <a:pt x="2871832" y="1586848"/>
                  <a:pt x="2858147" y="1586848"/>
                </a:cubicBezTo>
                <a:close/>
                <a:moveTo>
                  <a:pt x="2804928" y="1586721"/>
                </a:moveTo>
                <a:cubicBezTo>
                  <a:pt x="2791242" y="1586721"/>
                  <a:pt x="2780218" y="1597766"/>
                  <a:pt x="2780218" y="1611478"/>
                </a:cubicBezTo>
                <a:cubicBezTo>
                  <a:pt x="2780218" y="1625189"/>
                  <a:pt x="2791369" y="1636235"/>
                  <a:pt x="2804928" y="1636235"/>
                </a:cubicBezTo>
                <a:cubicBezTo>
                  <a:pt x="2818613" y="1636235"/>
                  <a:pt x="2829637" y="1625189"/>
                  <a:pt x="2829637" y="1611478"/>
                </a:cubicBezTo>
                <a:cubicBezTo>
                  <a:pt x="2829637" y="1597766"/>
                  <a:pt x="2818613" y="1586721"/>
                  <a:pt x="2804928" y="1586721"/>
                </a:cubicBezTo>
                <a:close/>
                <a:moveTo>
                  <a:pt x="2431883" y="1586721"/>
                </a:moveTo>
                <a:cubicBezTo>
                  <a:pt x="2418452" y="1586721"/>
                  <a:pt x="2407681" y="1597513"/>
                  <a:pt x="2407681" y="1610843"/>
                </a:cubicBezTo>
                <a:cubicBezTo>
                  <a:pt x="2407681" y="1624174"/>
                  <a:pt x="2418452" y="1634965"/>
                  <a:pt x="2431883" y="1634965"/>
                </a:cubicBezTo>
                <a:cubicBezTo>
                  <a:pt x="2445315" y="1634965"/>
                  <a:pt x="2456086" y="1624174"/>
                  <a:pt x="2456086" y="1610843"/>
                </a:cubicBezTo>
                <a:cubicBezTo>
                  <a:pt x="2456086" y="1597513"/>
                  <a:pt x="2445188" y="1586721"/>
                  <a:pt x="2431883" y="1586721"/>
                </a:cubicBezTo>
                <a:close/>
                <a:moveTo>
                  <a:pt x="2591796" y="1586467"/>
                </a:moveTo>
                <a:cubicBezTo>
                  <a:pt x="2578111" y="1586467"/>
                  <a:pt x="2567086" y="1597513"/>
                  <a:pt x="2567086" y="1611224"/>
                </a:cubicBezTo>
                <a:cubicBezTo>
                  <a:pt x="2567086" y="1624935"/>
                  <a:pt x="2578111" y="1635981"/>
                  <a:pt x="2591796" y="1635981"/>
                </a:cubicBezTo>
                <a:cubicBezTo>
                  <a:pt x="2605481" y="1635981"/>
                  <a:pt x="2616505" y="1624935"/>
                  <a:pt x="2616505" y="1611224"/>
                </a:cubicBezTo>
                <a:cubicBezTo>
                  <a:pt x="2616505" y="1597513"/>
                  <a:pt x="2605481" y="1586467"/>
                  <a:pt x="2591796" y="1586467"/>
                </a:cubicBezTo>
                <a:close/>
                <a:moveTo>
                  <a:pt x="2538449" y="1586213"/>
                </a:moveTo>
                <a:cubicBezTo>
                  <a:pt x="2524764" y="1586213"/>
                  <a:pt x="2513740" y="1597259"/>
                  <a:pt x="2513740" y="1610970"/>
                </a:cubicBezTo>
                <a:cubicBezTo>
                  <a:pt x="2513740" y="1624682"/>
                  <a:pt x="2524764" y="1635727"/>
                  <a:pt x="2538449" y="1635727"/>
                </a:cubicBezTo>
                <a:cubicBezTo>
                  <a:pt x="2552134" y="1635727"/>
                  <a:pt x="2563158" y="1624682"/>
                  <a:pt x="2563158" y="1610970"/>
                </a:cubicBezTo>
                <a:cubicBezTo>
                  <a:pt x="2563158" y="1597259"/>
                  <a:pt x="2552008" y="1586213"/>
                  <a:pt x="2538449" y="1586213"/>
                </a:cubicBezTo>
                <a:close/>
                <a:moveTo>
                  <a:pt x="2485230" y="1585071"/>
                </a:moveTo>
                <a:cubicBezTo>
                  <a:pt x="2470911" y="1585071"/>
                  <a:pt x="2459380" y="1596751"/>
                  <a:pt x="2459380" y="1610970"/>
                </a:cubicBezTo>
                <a:cubicBezTo>
                  <a:pt x="2459380" y="1625189"/>
                  <a:pt x="2470911" y="1636743"/>
                  <a:pt x="2485230" y="1636743"/>
                </a:cubicBezTo>
                <a:cubicBezTo>
                  <a:pt x="2499548" y="1636743"/>
                  <a:pt x="2511079" y="1625316"/>
                  <a:pt x="2511079" y="1610970"/>
                </a:cubicBezTo>
                <a:cubicBezTo>
                  <a:pt x="2511079" y="1596624"/>
                  <a:pt x="2499422" y="1585071"/>
                  <a:pt x="2485230" y="1585071"/>
                </a:cubicBezTo>
                <a:close/>
                <a:moveTo>
                  <a:pt x="2751581" y="1584944"/>
                </a:moveTo>
                <a:cubicBezTo>
                  <a:pt x="2737009" y="1584944"/>
                  <a:pt x="2725098" y="1596878"/>
                  <a:pt x="2725098" y="1611478"/>
                </a:cubicBezTo>
                <a:cubicBezTo>
                  <a:pt x="2725098" y="1626078"/>
                  <a:pt x="2737009" y="1638012"/>
                  <a:pt x="2751581" y="1638012"/>
                </a:cubicBezTo>
                <a:cubicBezTo>
                  <a:pt x="2766153" y="1638012"/>
                  <a:pt x="2778064" y="1626078"/>
                  <a:pt x="2778064" y="1611478"/>
                </a:cubicBezTo>
                <a:cubicBezTo>
                  <a:pt x="2778064" y="1596878"/>
                  <a:pt x="2766280" y="1584944"/>
                  <a:pt x="2751581" y="1584944"/>
                </a:cubicBezTo>
                <a:close/>
                <a:moveTo>
                  <a:pt x="2698235" y="1584817"/>
                </a:moveTo>
                <a:cubicBezTo>
                  <a:pt x="2683663" y="1584817"/>
                  <a:pt x="2671752" y="1596751"/>
                  <a:pt x="2671752" y="1611351"/>
                </a:cubicBezTo>
                <a:cubicBezTo>
                  <a:pt x="2671752" y="1625951"/>
                  <a:pt x="2683536" y="1637885"/>
                  <a:pt x="2698235" y="1637885"/>
                </a:cubicBezTo>
                <a:cubicBezTo>
                  <a:pt x="2712807" y="1637885"/>
                  <a:pt x="2724718" y="1625951"/>
                  <a:pt x="2724718" y="1611351"/>
                </a:cubicBezTo>
                <a:cubicBezTo>
                  <a:pt x="2724718" y="1596751"/>
                  <a:pt x="2712807" y="1584817"/>
                  <a:pt x="2698235" y="1584817"/>
                </a:cubicBezTo>
                <a:close/>
                <a:moveTo>
                  <a:pt x="2645142" y="1584690"/>
                </a:moveTo>
                <a:cubicBezTo>
                  <a:pt x="2630570" y="1584690"/>
                  <a:pt x="2618659" y="1596624"/>
                  <a:pt x="2618659" y="1611224"/>
                </a:cubicBezTo>
                <a:cubicBezTo>
                  <a:pt x="2618659" y="1625824"/>
                  <a:pt x="2630570" y="1637758"/>
                  <a:pt x="2645142" y="1637758"/>
                </a:cubicBezTo>
                <a:cubicBezTo>
                  <a:pt x="2659714" y="1637758"/>
                  <a:pt x="2671625" y="1625824"/>
                  <a:pt x="2671625" y="1611224"/>
                </a:cubicBezTo>
                <a:cubicBezTo>
                  <a:pt x="2671625" y="1596624"/>
                  <a:pt x="2659841" y="1584690"/>
                  <a:pt x="2645142" y="1584690"/>
                </a:cubicBezTo>
                <a:close/>
                <a:moveTo>
                  <a:pt x="3284538" y="1550411"/>
                </a:moveTo>
                <a:cubicBezTo>
                  <a:pt x="3280229" y="1550411"/>
                  <a:pt x="3276681" y="1553966"/>
                  <a:pt x="3276681" y="1558283"/>
                </a:cubicBezTo>
                <a:cubicBezTo>
                  <a:pt x="3276681" y="1562599"/>
                  <a:pt x="3280229" y="1566154"/>
                  <a:pt x="3284538" y="1566154"/>
                </a:cubicBezTo>
                <a:cubicBezTo>
                  <a:pt x="3288846" y="1566154"/>
                  <a:pt x="3292394" y="1562599"/>
                  <a:pt x="3292394" y="1558283"/>
                </a:cubicBezTo>
                <a:cubicBezTo>
                  <a:pt x="3292394" y="1553966"/>
                  <a:pt x="3288846" y="1550411"/>
                  <a:pt x="3284538" y="1550411"/>
                </a:cubicBezTo>
                <a:close/>
                <a:moveTo>
                  <a:pt x="3231191" y="1547872"/>
                </a:moveTo>
                <a:cubicBezTo>
                  <a:pt x="3225489" y="1547872"/>
                  <a:pt x="3220801" y="1552569"/>
                  <a:pt x="3220801" y="1558283"/>
                </a:cubicBezTo>
                <a:cubicBezTo>
                  <a:pt x="3220801" y="1563996"/>
                  <a:pt x="3225489" y="1568693"/>
                  <a:pt x="3231191" y="1568693"/>
                </a:cubicBezTo>
                <a:cubicBezTo>
                  <a:pt x="3236893" y="1568693"/>
                  <a:pt x="3241582" y="1563996"/>
                  <a:pt x="3241582" y="1558283"/>
                </a:cubicBezTo>
                <a:cubicBezTo>
                  <a:pt x="3241582" y="1552569"/>
                  <a:pt x="3236893" y="1547872"/>
                  <a:pt x="3231191" y="1547872"/>
                </a:cubicBezTo>
                <a:close/>
                <a:moveTo>
                  <a:pt x="2112059" y="1546856"/>
                </a:moveTo>
                <a:cubicBezTo>
                  <a:pt x="2106357" y="1546856"/>
                  <a:pt x="2101668" y="1551554"/>
                  <a:pt x="2101668" y="1557267"/>
                </a:cubicBezTo>
                <a:cubicBezTo>
                  <a:pt x="2101668" y="1562980"/>
                  <a:pt x="2106357" y="1567677"/>
                  <a:pt x="2112059" y="1567677"/>
                </a:cubicBezTo>
                <a:cubicBezTo>
                  <a:pt x="2117761" y="1567677"/>
                  <a:pt x="2122449" y="1562980"/>
                  <a:pt x="2122449" y="1557267"/>
                </a:cubicBezTo>
                <a:cubicBezTo>
                  <a:pt x="2122449" y="1551554"/>
                  <a:pt x="2117761" y="1546856"/>
                  <a:pt x="2112059" y="1546856"/>
                </a:cubicBezTo>
                <a:close/>
                <a:moveTo>
                  <a:pt x="3177845" y="1545333"/>
                </a:moveTo>
                <a:cubicBezTo>
                  <a:pt x="3170749" y="1545333"/>
                  <a:pt x="3164920" y="1551173"/>
                  <a:pt x="3164920" y="1558283"/>
                </a:cubicBezTo>
                <a:cubicBezTo>
                  <a:pt x="3164920" y="1565392"/>
                  <a:pt x="3170749" y="1571232"/>
                  <a:pt x="3177845" y="1571232"/>
                </a:cubicBezTo>
                <a:cubicBezTo>
                  <a:pt x="3184941" y="1571232"/>
                  <a:pt x="3190770" y="1565392"/>
                  <a:pt x="3190770" y="1558283"/>
                </a:cubicBezTo>
                <a:cubicBezTo>
                  <a:pt x="3190770" y="1551173"/>
                  <a:pt x="3184941" y="1545333"/>
                  <a:pt x="3177845" y="1545333"/>
                </a:cubicBezTo>
                <a:close/>
                <a:moveTo>
                  <a:pt x="2165405" y="1544317"/>
                </a:moveTo>
                <a:cubicBezTo>
                  <a:pt x="2158309" y="1544317"/>
                  <a:pt x="2152480" y="1550157"/>
                  <a:pt x="2152480" y="1557267"/>
                </a:cubicBezTo>
                <a:cubicBezTo>
                  <a:pt x="2152480" y="1564377"/>
                  <a:pt x="2158309" y="1570217"/>
                  <a:pt x="2165405" y="1570217"/>
                </a:cubicBezTo>
                <a:cubicBezTo>
                  <a:pt x="2172501" y="1570217"/>
                  <a:pt x="2178330" y="1564377"/>
                  <a:pt x="2178330" y="1557267"/>
                </a:cubicBezTo>
                <a:cubicBezTo>
                  <a:pt x="2178330" y="1550157"/>
                  <a:pt x="2172501" y="1544317"/>
                  <a:pt x="2165405" y="1544317"/>
                </a:cubicBezTo>
                <a:close/>
                <a:moveTo>
                  <a:pt x="3124625" y="1543048"/>
                </a:moveTo>
                <a:cubicBezTo>
                  <a:pt x="3116262" y="1543048"/>
                  <a:pt x="3109420" y="1549903"/>
                  <a:pt x="3109420" y="1558283"/>
                </a:cubicBezTo>
                <a:cubicBezTo>
                  <a:pt x="3109420" y="1566662"/>
                  <a:pt x="3116262" y="1573518"/>
                  <a:pt x="3124625" y="1573518"/>
                </a:cubicBezTo>
                <a:cubicBezTo>
                  <a:pt x="3132988" y="1573518"/>
                  <a:pt x="3139831" y="1566662"/>
                  <a:pt x="3139831" y="1558283"/>
                </a:cubicBezTo>
                <a:cubicBezTo>
                  <a:pt x="3139831" y="1549903"/>
                  <a:pt x="3132988" y="1543048"/>
                  <a:pt x="3124625" y="1543048"/>
                </a:cubicBezTo>
                <a:close/>
                <a:moveTo>
                  <a:pt x="2218625" y="1542159"/>
                </a:moveTo>
                <a:cubicBezTo>
                  <a:pt x="2210262" y="1542159"/>
                  <a:pt x="2203419" y="1549015"/>
                  <a:pt x="2203419" y="1557394"/>
                </a:cubicBezTo>
                <a:cubicBezTo>
                  <a:pt x="2203419" y="1565773"/>
                  <a:pt x="2210262" y="1572629"/>
                  <a:pt x="2218625" y="1572629"/>
                </a:cubicBezTo>
                <a:cubicBezTo>
                  <a:pt x="2226988" y="1572629"/>
                  <a:pt x="2233830" y="1565773"/>
                  <a:pt x="2233830" y="1557394"/>
                </a:cubicBezTo>
                <a:cubicBezTo>
                  <a:pt x="2233830" y="1549015"/>
                  <a:pt x="2226988" y="1542159"/>
                  <a:pt x="2218625" y="1542159"/>
                </a:cubicBezTo>
                <a:close/>
                <a:moveTo>
                  <a:pt x="3071279" y="1540635"/>
                </a:moveTo>
                <a:cubicBezTo>
                  <a:pt x="3061649" y="1540635"/>
                  <a:pt x="3053793" y="1548507"/>
                  <a:pt x="3053793" y="1558156"/>
                </a:cubicBezTo>
                <a:cubicBezTo>
                  <a:pt x="3053793" y="1567804"/>
                  <a:pt x="3061649" y="1575676"/>
                  <a:pt x="3071279" y="1575676"/>
                </a:cubicBezTo>
                <a:cubicBezTo>
                  <a:pt x="3080909" y="1575676"/>
                  <a:pt x="3088766" y="1567804"/>
                  <a:pt x="3088766" y="1558156"/>
                </a:cubicBezTo>
                <a:cubicBezTo>
                  <a:pt x="3088766" y="1548507"/>
                  <a:pt x="3080909" y="1540635"/>
                  <a:pt x="3071279" y="1540635"/>
                </a:cubicBezTo>
                <a:close/>
                <a:moveTo>
                  <a:pt x="2271971" y="1540128"/>
                </a:moveTo>
                <a:cubicBezTo>
                  <a:pt x="2262341" y="1540128"/>
                  <a:pt x="2254611" y="1547872"/>
                  <a:pt x="2254611" y="1557521"/>
                </a:cubicBezTo>
                <a:cubicBezTo>
                  <a:pt x="2254611" y="1567170"/>
                  <a:pt x="2262341" y="1574914"/>
                  <a:pt x="2271971" y="1574914"/>
                </a:cubicBezTo>
                <a:cubicBezTo>
                  <a:pt x="2281601" y="1574914"/>
                  <a:pt x="2289331" y="1567170"/>
                  <a:pt x="2289331" y="1557521"/>
                </a:cubicBezTo>
                <a:cubicBezTo>
                  <a:pt x="2289331" y="1547872"/>
                  <a:pt x="2281601" y="1540128"/>
                  <a:pt x="2271971" y="1540128"/>
                </a:cubicBezTo>
                <a:close/>
                <a:moveTo>
                  <a:pt x="3017933" y="1538604"/>
                </a:moveTo>
                <a:cubicBezTo>
                  <a:pt x="3007162" y="1538604"/>
                  <a:pt x="2998419" y="1547364"/>
                  <a:pt x="2998419" y="1558156"/>
                </a:cubicBezTo>
                <a:cubicBezTo>
                  <a:pt x="2998419" y="1568947"/>
                  <a:pt x="3007162" y="1577707"/>
                  <a:pt x="3017933" y="1577707"/>
                </a:cubicBezTo>
                <a:cubicBezTo>
                  <a:pt x="3028703" y="1577707"/>
                  <a:pt x="3037447" y="1568947"/>
                  <a:pt x="3037447" y="1558156"/>
                </a:cubicBezTo>
                <a:cubicBezTo>
                  <a:pt x="3037447" y="1547364"/>
                  <a:pt x="3028703" y="1538604"/>
                  <a:pt x="3017933" y="1538604"/>
                </a:cubicBezTo>
                <a:close/>
                <a:moveTo>
                  <a:pt x="2325317" y="1537969"/>
                </a:moveTo>
                <a:cubicBezTo>
                  <a:pt x="2314547" y="1537969"/>
                  <a:pt x="2305804" y="1546729"/>
                  <a:pt x="2305804" y="1557521"/>
                </a:cubicBezTo>
                <a:cubicBezTo>
                  <a:pt x="2305804" y="1568312"/>
                  <a:pt x="2314420" y="1577072"/>
                  <a:pt x="2325317" y="1577072"/>
                </a:cubicBezTo>
                <a:cubicBezTo>
                  <a:pt x="2336215" y="1577072"/>
                  <a:pt x="2344958" y="1568312"/>
                  <a:pt x="2344958" y="1557521"/>
                </a:cubicBezTo>
                <a:cubicBezTo>
                  <a:pt x="2344958" y="1546729"/>
                  <a:pt x="2336088" y="1537969"/>
                  <a:pt x="2325317" y="1537969"/>
                </a:cubicBezTo>
                <a:close/>
                <a:moveTo>
                  <a:pt x="2964713" y="1536700"/>
                </a:moveTo>
                <a:cubicBezTo>
                  <a:pt x="2952802" y="1536700"/>
                  <a:pt x="2943172" y="1546348"/>
                  <a:pt x="2943172" y="1558283"/>
                </a:cubicBezTo>
                <a:cubicBezTo>
                  <a:pt x="2943172" y="1570217"/>
                  <a:pt x="2952802" y="1579865"/>
                  <a:pt x="2964713" y="1579865"/>
                </a:cubicBezTo>
                <a:cubicBezTo>
                  <a:pt x="2976624" y="1579865"/>
                  <a:pt x="2986254" y="1570217"/>
                  <a:pt x="2986254" y="1558283"/>
                </a:cubicBezTo>
                <a:cubicBezTo>
                  <a:pt x="2986254" y="1546348"/>
                  <a:pt x="2976624" y="1536700"/>
                  <a:pt x="2964713" y="1536700"/>
                </a:cubicBezTo>
                <a:close/>
                <a:moveTo>
                  <a:pt x="2378537" y="1535938"/>
                </a:moveTo>
                <a:cubicBezTo>
                  <a:pt x="2366626" y="1535938"/>
                  <a:pt x="2356996" y="1545587"/>
                  <a:pt x="2356996" y="1557521"/>
                </a:cubicBezTo>
                <a:cubicBezTo>
                  <a:pt x="2356996" y="1569455"/>
                  <a:pt x="2366626" y="1579104"/>
                  <a:pt x="2378537" y="1579104"/>
                </a:cubicBezTo>
                <a:cubicBezTo>
                  <a:pt x="2390448" y="1579104"/>
                  <a:pt x="2400078" y="1569455"/>
                  <a:pt x="2400078" y="1557521"/>
                </a:cubicBezTo>
                <a:cubicBezTo>
                  <a:pt x="2400078" y="1545587"/>
                  <a:pt x="2390448" y="1535938"/>
                  <a:pt x="2378537" y="1535938"/>
                </a:cubicBezTo>
                <a:close/>
                <a:moveTo>
                  <a:pt x="2058712" y="1535303"/>
                </a:moveTo>
                <a:cubicBezTo>
                  <a:pt x="2056178" y="1535303"/>
                  <a:pt x="2054151" y="1537334"/>
                  <a:pt x="2054151" y="1539874"/>
                </a:cubicBezTo>
                <a:cubicBezTo>
                  <a:pt x="2054151" y="1542413"/>
                  <a:pt x="2056178" y="1544444"/>
                  <a:pt x="2058712" y="1544444"/>
                </a:cubicBezTo>
                <a:cubicBezTo>
                  <a:pt x="2061247" y="1544444"/>
                  <a:pt x="2063274" y="1542413"/>
                  <a:pt x="2063274" y="1539874"/>
                </a:cubicBezTo>
                <a:cubicBezTo>
                  <a:pt x="2063274" y="1537334"/>
                  <a:pt x="2061247" y="1535303"/>
                  <a:pt x="2058712" y="1535303"/>
                </a:cubicBezTo>
                <a:close/>
                <a:moveTo>
                  <a:pt x="2911367" y="1534795"/>
                </a:moveTo>
                <a:cubicBezTo>
                  <a:pt x="2898442" y="1534795"/>
                  <a:pt x="2887925" y="1545333"/>
                  <a:pt x="2887925" y="1558283"/>
                </a:cubicBezTo>
                <a:cubicBezTo>
                  <a:pt x="2887925" y="1571232"/>
                  <a:pt x="2898442" y="1581770"/>
                  <a:pt x="2911367" y="1581770"/>
                </a:cubicBezTo>
                <a:cubicBezTo>
                  <a:pt x="2924291" y="1581770"/>
                  <a:pt x="2934809" y="1571232"/>
                  <a:pt x="2934809" y="1558283"/>
                </a:cubicBezTo>
                <a:cubicBezTo>
                  <a:pt x="2934809" y="1545333"/>
                  <a:pt x="2924291" y="1534795"/>
                  <a:pt x="2911367" y="1534795"/>
                </a:cubicBezTo>
                <a:close/>
                <a:moveTo>
                  <a:pt x="2431883" y="1534034"/>
                </a:moveTo>
                <a:cubicBezTo>
                  <a:pt x="2418959" y="1534034"/>
                  <a:pt x="2408441" y="1544571"/>
                  <a:pt x="2408441" y="1557521"/>
                </a:cubicBezTo>
                <a:cubicBezTo>
                  <a:pt x="2408441" y="1570470"/>
                  <a:pt x="2418959" y="1581008"/>
                  <a:pt x="2431883" y="1581008"/>
                </a:cubicBezTo>
                <a:cubicBezTo>
                  <a:pt x="2444808" y="1581008"/>
                  <a:pt x="2455325" y="1570470"/>
                  <a:pt x="2455325" y="1557521"/>
                </a:cubicBezTo>
                <a:cubicBezTo>
                  <a:pt x="2455325" y="1544571"/>
                  <a:pt x="2444808" y="1534034"/>
                  <a:pt x="2431883" y="1534034"/>
                </a:cubicBezTo>
                <a:close/>
                <a:moveTo>
                  <a:pt x="2858147" y="1533526"/>
                </a:moveTo>
                <a:cubicBezTo>
                  <a:pt x="2844462" y="1533526"/>
                  <a:pt x="2833438" y="1544571"/>
                  <a:pt x="2833438" y="1558283"/>
                </a:cubicBezTo>
                <a:cubicBezTo>
                  <a:pt x="2833438" y="1571994"/>
                  <a:pt x="2844462" y="1583039"/>
                  <a:pt x="2858147" y="1583039"/>
                </a:cubicBezTo>
                <a:cubicBezTo>
                  <a:pt x="2871832" y="1583039"/>
                  <a:pt x="2882856" y="1571994"/>
                  <a:pt x="2882856" y="1558283"/>
                </a:cubicBezTo>
                <a:cubicBezTo>
                  <a:pt x="2882856" y="1544571"/>
                  <a:pt x="2871832" y="1533526"/>
                  <a:pt x="2858147" y="1533526"/>
                </a:cubicBezTo>
                <a:close/>
                <a:moveTo>
                  <a:pt x="2804928" y="1533399"/>
                </a:moveTo>
                <a:cubicBezTo>
                  <a:pt x="2791242" y="1533399"/>
                  <a:pt x="2780218" y="1544444"/>
                  <a:pt x="2780218" y="1558156"/>
                </a:cubicBezTo>
                <a:cubicBezTo>
                  <a:pt x="2780218" y="1571867"/>
                  <a:pt x="2791369" y="1582912"/>
                  <a:pt x="2804928" y="1582912"/>
                </a:cubicBezTo>
                <a:cubicBezTo>
                  <a:pt x="2818613" y="1582912"/>
                  <a:pt x="2829637" y="1571867"/>
                  <a:pt x="2829637" y="1558156"/>
                </a:cubicBezTo>
                <a:cubicBezTo>
                  <a:pt x="2829637" y="1544444"/>
                  <a:pt x="2818613" y="1533399"/>
                  <a:pt x="2804928" y="1533399"/>
                </a:cubicBezTo>
                <a:close/>
                <a:moveTo>
                  <a:pt x="2591796" y="1533145"/>
                </a:moveTo>
                <a:cubicBezTo>
                  <a:pt x="2578111" y="1533145"/>
                  <a:pt x="2567086" y="1544190"/>
                  <a:pt x="2567086" y="1557902"/>
                </a:cubicBezTo>
                <a:cubicBezTo>
                  <a:pt x="2567086" y="1571613"/>
                  <a:pt x="2578111" y="1582658"/>
                  <a:pt x="2591796" y="1582658"/>
                </a:cubicBezTo>
                <a:cubicBezTo>
                  <a:pt x="2605481" y="1582658"/>
                  <a:pt x="2616505" y="1571613"/>
                  <a:pt x="2616505" y="1557902"/>
                </a:cubicBezTo>
                <a:cubicBezTo>
                  <a:pt x="2616505" y="1544190"/>
                  <a:pt x="2605481" y="1533145"/>
                  <a:pt x="2591796" y="1533145"/>
                </a:cubicBezTo>
                <a:close/>
                <a:moveTo>
                  <a:pt x="2538449" y="1532891"/>
                </a:moveTo>
                <a:cubicBezTo>
                  <a:pt x="2524764" y="1532891"/>
                  <a:pt x="2513740" y="1543936"/>
                  <a:pt x="2513740" y="1557648"/>
                </a:cubicBezTo>
                <a:cubicBezTo>
                  <a:pt x="2513740" y="1571359"/>
                  <a:pt x="2524764" y="1582405"/>
                  <a:pt x="2538449" y="1582405"/>
                </a:cubicBezTo>
                <a:cubicBezTo>
                  <a:pt x="2552134" y="1582405"/>
                  <a:pt x="2563158" y="1571359"/>
                  <a:pt x="2563158" y="1557648"/>
                </a:cubicBezTo>
                <a:cubicBezTo>
                  <a:pt x="2563158" y="1543936"/>
                  <a:pt x="2552008" y="1532891"/>
                  <a:pt x="2538449" y="1532891"/>
                </a:cubicBezTo>
                <a:close/>
                <a:moveTo>
                  <a:pt x="2485230" y="1532383"/>
                </a:moveTo>
                <a:cubicBezTo>
                  <a:pt x="2471418" y="1532383"/>
                  <a:pt x="2460141" y="1543682"/>
                  <a:pt x="2460141" y="1557521"/>
                </a:cubicBezTo>
                <a:cubicBezTo>
                  <a:pt x="2460141" y="1571359"/>
                  <a:pt x="2471418" y="1582658"/>
                  <a:pt x="2485230" y="1582658"/>
                </a:cubicBezTo>
                <a:cubicBezTo>
                  <a:pt x="2499041" y="1582658"/>
                  <a:pt x="2510319" y="1571359"/>
                  <a:pt x="2510319" y="1557521"/>
                </a:cubicBezTo>
                <a:cubicBezTo>
                  <a:pt x="2510319" y="1543682"/>
                  <a:pt x="2499041" y="1532383"/>
                  <a:pt x="2485230" y="1532383"/>
                </a:cubicBezTo>
                <a:close/>
                <a:moveTo>
                  <a:pt x="2751581" y="1531621"/>
                </a:moveTo>
                <a:cubicBezTo>
                  <a:pt x="2737009" y="1531621"/>
                  <a:pt x="2725098" y="1543555"/>
                  <a:pt x="2725098" y="1558156"/>
                </a:cubicBezTo>
                <a:cubicBezTo>
                  <a:pt x="2725098" y="1572756"/>
                  <a:pt x="2737009" y="1584690"/>
                  <a:pt x="2751581" y="1584690"/>
                </a:cubicBezTo>
                <a:cubicBezTo>
                  <a:pt x="2766153" y="1584690"/>
                  <a:pt x="2778064" y="1572756"/>
                  <a:pt x="2778064" y="1558156"/>
                </a:cubicBezTo>
                <a:cubicBezTo>
                  <a:pt x="2778064" y="1543555"/>
                  <a:pt x="2766280" y="1531621"/>
                  <a:pt x="2751581" y="1531621"/>
                </a:cubicBezTo>
                <a:close/>
                <a:moveTo>
                  <a:pt x="2698235" y="1531494"/>
                </a:moveTo>
                <a:cubicBezTo>
                  <a:pt x="2683663" y="1531494"/>
                  <a:pt x="2671752" y="1543428"/>
                  <a:pt x="2671752" y="1558029"/>
                </a:cubicBezTo>
                <a:cubicBezTo>
                  <a:pt x="2671752" y="1572629"/>
                  <a:pt x="2683536" y="1584563"/>
                  <a:pt x="2698235" y="1584563"/>
                </a:cubicBezTo>
                <a:cubicBezTo>
                  <a:pt x="2712807" y="1584563"/>
                  <a:pt x="2724718" y="1572629"/>
                  <a:pt x="2724718" y="1558029"/>
                </a:cubicBezTo>
                <a:cubicBezTo>
                  <a:pt x="2724718" y="1543428"/>
                  <a:pt x="2712807" y="1531494"/>
                  <a:pt x="2698235" y="1531494"/>
                </a:cubicBezTo>
                <a:close/>
                <a:moveTo>
                  <a:pt x="2645142" y="1531367"/>
                </a:moveTo>
                <a:cubicBezTo>
                  <a:pt x="2630570" y="1531367"/>
                  <a:pt x="2618659" y="1543301"/>
                  <a:pt x="2618659" y="1557902"/>
                </a:cubicBezTo>
                <a:cubicBezTo>
                  <a:pt x="2618659" y="1572502"/>
                  <a:pt x="2630570" y="1584436"/>
                  <a:pt x="2645142" y="1584436"/>
                </a:cubicBezTo>
                <a:cubicBezTo>
                  <a:pt x="2659714" y="1584436"/>
                  <a:pt x="2671625" y="1572502"/>
                  <a:pt x="2671625" y="1557902"/>
                </a:cubicBezTo>
                <a:cubicBezTo>
                  <a:pt x="2671625" y="1543301"/>
                  <a:pt x="2659841" y="1531367"/>
                  <a:pt x="2645142" y="1531367"/>
                </a:cubicBezTo>
                <a:close/>
                <a:moveTo>
                  <a:pt x="3337757" y="1499501"/>
                </a:moveTo>
                <a:cubicBezTo>
                  <a:pt x="3334716" y="1499501"/>
                  <a:pt x="3332309" y="1501913"/>
                  <a:pt x="3332309" y="1504960"/>
                </a:cubicBezTo>
                <a:cubicBezTo>
                  <a:pt x="3332309" y="1508007"/>
                  <a:pt x="3334716" y="1510419"/>
                  <a:pt x="3337757" y="1510419"/>
                </a:cubicBezTo>
                <a:cubicBezTo>
                  <a:pt x="3340798" y="1510419"/>
                  <a:pt x="3343206" y="1508007"/>
                  <a:pt x="3343206" y="1504960"/>
                </a:cubicBezTo>
                <a:cubicBezTo>
                  <a:pt x="3343206" y="1501913"/>
                  <a:pt x="3340798" y="1499501"/>
                  <a:pt x="3337757" y="1499501"/>
                </a:cubicBezTo>
                <a:close/>
                <a:moveTo>
                  <a:pt x="2007267" y="1498485"/>
                </a:moveTo>
                <a:cubicBezTo>
                  <a:pt x="2004226" y="1498485"/>
                  <a:pt x="2001818" y="1500898"/>
                  <a:pt x="2001818" y="1503945"/>
                </a:cubicBezTo>
                <a:cubicBezTo>
                  <a:pt x="2001818" y="1506991"/>
                  <a:pt x="2004226" y="1509404"/>
                  <a:pt x="2007267" y="1509404"/>
                </a:cubicBezTo>
                <a:cubicBezTo>
                  <a:pt x="2010308" y="1509404"/>
                  <a:pt x="2012715" y="1506991"/>
                  <a:pt x="2012715" y="1503945"/>
                </a:cubicBezTo>
                <a:cubicBezTo>
                  <a:pt x="2012715" y="1500898"/>
                  <a:pt x="2010308" y="1498485"/>
                  <a:pt x="2007267" y="1498485"/>
                </a:cubicBezTo>
                <a:close/>
                <a:moveTo>
                  <a:pt x="3284538" y="1497724"/>
                </a:moveTo>
                <a:cubicBezTo>
                  <a:pt x="3280609" y="1497724"/>
                  <a:pt x="3277315" y="1501024"/>
                  <a:pt x="3277315" y="1504960"/>
                </a:cubicBezTo>
                <a:cubicBezTo>
                  <a:pt x="3277315" y="1508896"/>
                  <a:pt x="3280609" y="1512197"/>
                  <a:pt x="3284538" y="1512197"/>
                </a:cubicBezTo>
                <a:cubicBezTo>
                  <a:pt x="3288466" y="1512197"/>
                  <a:pt x="3291760" y="1508896"/>
                  <a:pt x="3291760" y="1504960"/>
                </a:cubicBezTo>
                <a:cubicBezTo>
                  <a:pt x="3291760" y="1501024"/>
                  <a:pt x="3288592" y="1497724"/>
                  <a:pt x="3284538" y="1497724"/>
                </a:cubicBezTo>
                <a:close/>
                <a:moveTo>
                  <a:pt x="2058712" y="1496835"/>
                </a:moveTo>
                <a:cubicBezTo>
                  <a:pt x="2054784" y="1496835"/>
                  <a:pt x="2051616" y="1500009"/>
                  <a:pt x="2051616" y="1503945"/>
                </a:cubicBezTo>
                <a:cubicBezTo>
                  <a:pt x="2051616" y="1507880"/>
                  <a:pt x="2054784" y="1511054"/>
                  <a:pt x="2058712" y="1511054"/>
                </a:cubicBezTo>
                <a:cubicBezTo>
                  <a:pt x="2062640" y="1511054"/>
                  <a:pt x="2065808" y="1507880"/>
                  <a:pt x="2065808" y="1503945"/>
                </a:cubicBezTo>
                <a:cubicBezTo>
                  <a:pt x="2065808" y="1500009"/>
                  <a:pt x="2062640" y="1496835"/>
                  <a:pt x="2058712" y="1496835"/>
                </a:cubicBezTo>
                <a:close/>
                <a:moveTo>
                  <a:pt x="3231191" y="1495311"/>
                </a:moveTo>
                <a:cubicBezTo>
                  <a:pt x="3225869" y="1495311"/>
                  <a:pt x="3221561" y="1499628"/>
                  <a:pt x="3221561" y="1504960"/>
                </a:cubicBezTo>
                <a:cubicBezTo>
                  <a:pt x="3221561" y="1510292"/>
                  <a:pt x="3225869" y="1514609"/>
                  <a:pt x="3231191" y="1514609"/>
                </a:cubicBezTo>
                <a:cubicBezTo>
                  <a:pt x="3236513" y="1514609"/>
                  <a:pt x="3240822" y="1510292"/>
                  <a:pt x="3240822" y="1504960"/>
                </a:cubicBezTo>
                <a:cubicBezTo>
                  <a:pt x="3240822" y="1499628"/>
                  <a:pt x="3236513" y="1495311"/>
                  <a:pt x="3231191" y="1495311"/>
                </a:cubicBezTo>
                <a:close/>
                <a:moveTo>
                  <a:pt x="2112059" y="1494296"/>
                </a:moveTo>
                <a:cubicBezTo>
                  <a:pt x="2106737" y="1494296"/>
                  <a:pt x="2102428" y="1498612"/>
                  <a:pt x="2102428" y="1503945"/>
                </a:cubicBezTo>
                <a:cubicBezTo>
                  <a:pt x="2102428" y="1509277"/>
                  <a:pt x="2106737" y="1513593"/>
                  <a:pt x="2112059" y="1513593"/>
                </a:cubicBezTo>
                <a:cubicBezTo>
                  <a:pt x="2117381" y="1513593"/>
                  <a:pt x="2121689" y="1509277"/>
                  <a:pt x="2121689" y="1503945"/>
                </a:cubicBezTo>
                <a:cubicBezTo>
                  <a:pt x="2121689" y="1498612"/>
                  <a:pt x="2117381" y="1494296"/>
                  <a:pt x="2112059" y="1494296"/>
                </a:cubicBezTo>
                <a:close/>
                <a:moveTo>
                  <a:pt x="3177845" y="1492899"/>
                </a:moveTo>
                <a:cubicBezTo>
                  <a:pt x="3171129" y="1492899"/>
                  <a:pt x="3165681" y="1498358"/>
                  <a:pt x="3165681" y="1505087"/>
                </a:cubicBezTo>
                <a:cubicBezTo>
                  <a:pt x="3165681" y="1511816"/>
                  <a:pt x="3171129" y="1517275"/>
                  <a:pt x="3177845" y="1517275"/>
                </a:cubicBezTo>
                <a:cubicBezTo>
                  <a:pt x="3184561" y="1517275"/>
                  <a:pt x="3190009" y="1511816"/>
                  <a:pt x="3190009" y="1505087"/>
                </a:cubicBezTo>
                <a:cubicBezTo>
                  <a:pt x="3190009" y="1498358"/>
                  <a:pt x="3184561" y="1492899"/>
                  <a:pt x="3177845" y="1492899"/>
                </a:cubicBezTo>
                <a:close/>
                <a:moveTo>
                  <a:pt x="2165405" y="1491884"/>
                </a:moveTo>
                <a:cubicBezTo>
                  <a:pt x="2158689" y="1491884"/>
                  <a:pt x="2153241" y="1497343"/>
                  <a:pt x="2153241" y="1504072"/>
                </a:cubicBezTo>
                <a:cubicBezTo>
                  <a:pt x="2153241" y="1510800"/>
                  <a:pt x="2158689" y="1516259"/>
                  <a:pt x="2165405" y="1516259"/>
                </a:cubicBezTo>
                <a:cubicBezTo>
                  <a:pt x="2172121" y="1516259"/>
                  <a:pt x="2177570" y="1510800"/>
                  <a:pt x="2177570" y="1504072"/>
                </a:cubicBezTo>
                <a:cubicBezTo>
                  <a:pt x="2177570" y="1497343"/>
                  <a:pt x="2172121" y="1491884"/>
                  <a:pt x="2165405" y="1491884"/>
                </a:cubicBezTo>
                <a:close/>
                <a:moveTo>
                  <a:pt x="3124625" y="1490614"/>
                </a:moveTo>
                <a:cubicBezTo>
                  <a:pt x="3116643" y="1490614"/>
                  <a:pt x="3110180" y="1496962"/>
                  <a:pt x="3110180" y="1504960"/>
                </a:cubicBezTo>
                <a:cubicBezTo>
                  <a:pt x="3110180" y="1512959"/>
                  <a:pt x="3116643" y="1519433"/>
                  <a:pt x="3124625" y="1519433"/>
                </a:cubicBezTo>
                <a:cubicBezTo>
                  <a:pt x="3132608" y="1519433"/>
                  <a:pt x="3139071" y="1512832"/>
                  <a:pt x="3139071" y="1504960"/>
                </a:cubicBezTo>
                <a:cubicBezTo>
                  <a:pt x="3139071" y="1497089"/>
                  <a:pt x="3132608" y="1490614"/>
                  <a:pt x="3124625" y="1490614"/>
                </a:cubicBezTo>
                <a:close/>
                <a:moveTo>
                  <a:pt x="2218625" y="1489725"/>
                </a:moveTo>
                <a:cubicBezTo>
                  <a:pt x="2210642" y="1489725"/>
                  <a:pt x="2204179" y="1496073"/>
                  <a:pt x="2204179" y="1504072"/>
                </a:cubicBezTo>
                <a:cubicBezTo>
                  <a:pt x="2204179" y="1512070"/>
                  <a:pt x="2210642" y="1518545"/>
                  <a:pt x="2218625" y="1518545"/>
                </a:cubicBezTo>
                <a:cubicBezTo>
                  <a:pt x="2226608" y="1518545"/>
                  <a:pt x="2233070" y="1511943"/>
                  <a:pt x="2233070" y="1504072"/>
                </a:cubicBezTo>
                <a:cubicBezTo>
                  <a:pt x="2233070" y="1496200"/>
                  <a:pt x="2226608" y="1489725"/>
                  <a:pt x="2218625" y="1489725"/>
                </a:cubicBezTo>
                <a:close/>
                <a:moveTo>
                  <a:pt x="3071279" y="1488329"/>
                </a:moveTo>
                <a:cubicBezTo>
                  <a:pt x="3062029" y="1488329"/>
                  <a:pt x="3054680" y="1495692"/>
                  <a:pt x="3054680" y="1504833"/>
                </a:cubicBezTo>
                <a:cubicBezTo>
                  <a:pt x="3054680" y="1513974"/>
                  <a:pt x="3062029" y="1521338"/>
                  <a:pt x="3071279" y="1521338"/>
                </a:cubicBezTo>
                <a:cubicBezTo>
                  <a:pt x="3080529" y="1521338"/>
                  <a:pt x="3087879" y="1513974"/>
                  <a:pt x="3087879" y="1504833"/>
                </a:cubicBezTo>
                <a:cubicBezTo>
                  <a:pt x="3087879" y="1495692"/>
                  <a:pt x="3080402" y="1488329"/>
                  <a:pt x="3071279" y="1488329"/>
                </a:cubicBezTo>
                <a:close/>
                <a:moveTo>
                  <a:pt x="2271971" y="1487694"/>
                </a:moveTo>
                <a:cubicBezTo>
                  <a:pt x="2262721" y="1487694"/>
                  <a:pt x="2255372" y="1495058"/>
                  <a:pt x="2255372" y="1504198"/>
                </a:cubicBezTo>
                <a:cubicBezTo>
                  <a:pt x="2255372" y="1513339"/>
                  <a:pt x="2262721" y="1520703"/>
                  <a:pt x="2271971" y="1520703"/>
                </a:cubicBezTo>
                <a:cubicBezTo>
                  <a:pt x="2281221" y="1520703"/>
                  <a:pt x="2288570" y="1513339"/>
                  <a:pt x="2288570" y="1504198"/>
                </a:cubicBezTo>
                <a:cubicBezTo>
                  <a:pt x="2288570" y="1495058"/>
                  <a:pt x="2281094" y="1487694"/>
                  <a:pt x="2271971" y="1487694"/>
                </a:cubicBezTo>
                <a:close/>
                <a:moveTo>
                  <a:pt x="3017933" y="1486170"/>
                </a:moveTo>
                <a:cubicBezTo>
                  <a:pt x="3007542" y="1486170"/>
                  <a:pt x="2999179" y="1494677"/>
                  <a:pt x="2999179" y="1504960"/>
                </a:cubicBezTo>
                <a:cubicBezTo>
                  <a:pt x="2999179" y="1515244"/>
                  <a:pt x="3007542" y="1523623"/>
                  <a:pt x="3017933" y="1523623"/>
                </a:cubicBezTo>
                <a:cubicBezTo>
                  <a:pt x="3028323" y="1523623"/>
                  <a:pt x="3036686" y="1515371"/>
                  <a:pt x="3036686" y="1504960"/>
                </a:cubicBezTo>
                <a:cubicBezTo>
                  <a:pt x="3036686" y="1494550"/>
                  <a:pt x="3028196" y="1486170"/>
                  <a:pt x="3017933" y="1486170"/>
                </a:cubicBezTo>
                <a:close/>
                <a:moveTo>
                  <a:pt x="2325317" y="1485663"/>
                </a:moveTo>
                <a:cubicBezTo>
                  <a:pt x="2315180" y="1485663"/>
                  <a:pt x="2306817" y="1493915"/>
                  <a:pt x="2306817" y="1504198"/>
                </a:cubicBezTo>
                <a:cubicBezTo>
                  <a:pt x="2306817" y="1514482"/>
                  <a:pt x="2315180" y="1522734"/>
                  <a:pt x="2325317" y="1522734"/>
                </a:cubicBezTo>
                <a:cubicBezTo>
                  <a:pt x="2335454" y="1522734"/>
                  <a:pt x="2343818" y="1514482"/>
                  <a:pt x="2343818" y="1504198"/>
                </a:cubicBezTo>
                <a:cubicBezTo>
                  <a:pt x="2343818" y="1493915"/>
                  <a:pt x="2335581" y="1485663"/>
                  <a:pt x="2325317" y="1485663"/>
                </a:cubicBezTo>
                <a:close/>
                <a:moveTo>
                  <a:pt x="2964713" y="1484393"/>
                </a:moveTo>
                <a:cubicBezTo>
                  <a:pt x="2953436" y="1484393"/>
                  <a:pt x="2944186" y="1493534"/>
                  <a:pt x="2944186" y="1504960"/>
                </a:cubicBezTo>
                <a:cubicBezTo>
                  <a:pt x="2944186" y="1516386"/>
                  <a:pt x="2953436" y="1525527"/>
                  <a:pt x="2964713" y="1525527"/>
                </a:cubicBezTo>
                <a:cubicBezTo>
                  <a:pt x="2975991" y="1525527"/>
                  <a:pt x="2985241" y="1516259"/>
                  <a:pt x="2985241" y="1504960"/>
                </a:cubicBezTo>
                <a:cubicBezTo>
                  <a:pt x="2985241" y="1493661"/>
                  <a:pt x="2976117" y="1484393"/>
                  <a:pt x="2964713" y="1484393"/>
                </a:cubicBezTo>
                <a:close/>
                <a:moveTo>
                  <a:pt x="2378537" y="1483631"/>
                </a:moveTo>
                <a:cubicBezTo>
                  <a:pt x="2367260" y="1483631"/>
                  <a:pt x="2358009" y="1492772"/>
                  <a:pt x="2358009" y="1504198"/>
                </a:cubicBezTo>
                <a:cubicBezTo>
                  <a:pt x="2358009" y="1515625"/>
                  <a:pt x="2367260" y="1524766"/>
                  <a:pt x="2378537" y="1524766"/>
                </a:cubicBezTo>
                <a:cubicBezTo>
                  <a:pt x="2389815" y="1524766"/>
                  <a:pt x="2399065" y="1515498"/>
                  <a:pt x="2399065" y="1504198"/>
                </a:cubicBezTo>
                <a:cubicBezTo>
                  <a:pt x="2399065" y="1492899"/>
                  <a:pt x="2389815" y="1483631"/>
                  <a:pt x="2378537" y="1483631"/>
                </a:cubicBezTo>
                <a:close/>
                <a:moveTo>
                  <a:pt x="2911367" y="1482743"/>
                </a:moveTo>
                <a:cubicBezTo>
                  <a:pt x="2899202" y="1482743"/>
                  <a:pt x="2889192" y="1492645"/>
                  <a:pt x="2889192" y="1504960"/>
                </a:cubicBezTo>
                <a:cubicBezTo>
                  <a:pt x="2889192" y="1517275"/>
                  <a:pt x="2899076" y="1527178"/>
                  <a:pt x="2911367" y="1527178"/>
                </a:cubicBezTo>
                <a:cubicBezTo>
                  <a:pt x="2923658" y="1527178"/>
                  <a:pt x="2933542" y="1517275"/>
                  <a:pt x="2933542" y="1504960"/>
                </a:cubicBezTo>
                <a:cubicBezTo>
                  <a:pt x="2933542" y="1492645"/>
                  <a:pt x="2923658" y="1482743"/>
                  <a:pt x="2911367" y="1482743"/>
                </a:cubicBezTo>
                <a:close/>
                <a:moveTo>
                  <a:pt x="2431883" y="1481981"/>
                </a:moveTo>
                <a:cubicBezTo>
                  <a:pt x="2419592" y="1481981"/>
                  <a:pt x="2409708" y="1491884"/>
                  <a:pt x="2409708" y="1504198"/>
                </a:cubicBezTo>
                <a:cubicBezTo>
                  <a:pt x="2409708" y="1516513"/>
                  <a:pt x="2419719" y="1526416"/>
                  <a:pt x="2431883" y="1526416"/>
                </a:cubicBezTo>
                <a:cubicBezTo>
                  <a:pt x="2444048" y="1526416"/>
                  <a:pt x="2454058" y="1516513"/>
                  <a:pt x="2454058" y="1504198"/>
                </a:cubicBezTo>
                <a:cubicBezTo>
                  <a:pt x="2454058" y="1491884"/>
                  <a:pt x="2444175" y="1481981"/>
                  <a:pt x="2431883" y="1481981"/>
                </a:cubicBezTo>
                <a:close/>
                <a:moveTo>
                  <a:pt x="2858147" y="1481219"/>
                </a:moveTo>
                <a:cubicBezTo>
                  <a:pt x="2845096" y="1481219"/>
                  <a:pt x="2834452" y="1491884"/>
                  <a:pt x="2834452" y="1504960"/>
                </a:cubicBezTo>
                <a:cubicBezTo>
                  <a:pt x="2834452" y="1518037"/>
                  <a:pt x="2845096" y="1528701"/>
                  <a:pt x="2858147" y="1528701"/>
                </a:cubicBezTo>
                <a:cubicBezTo>
                  <a:pt x="2871199" y="1528701"/>
                  <a:pt x="2881843" y="1518037"/>
                  <a:pt x="2881843" y="1504960"/>
                </a:cubicBezTo>
                <a:cubicBezTo>
                  <a:pt x="2881843" y="1491884"/>
                  <a:pt x="2871199" y="1481219"/>
                  <a:pt x="2858147" y="1481219"/>
                </a:cubicBezTo>
                <a:close/>
                <a:moveTo>
                  <a:pt x="2485230" y="1480457"/>
                </a:moveTo>
                <a:cubicBezTo>
                  <a:pt x="2472178" y="1480457"/>
                  <a:pt x="2461534" y="1491122"/>
                  <a:pt x="2461534" y="1504198"/>
                </a:cubicBezTo>
                <a:cubicBezTo>
                  <a:pt x="2461534" y="1517275"/>
                  <a:pt x="2472178" y="1527940"/>
                  <a:pt x="2485230" y="1527940"/>
                </a:cubicBezTo>
                <a:cubicBezTo>
                  <a:pt x="2498281" y="1527940"/>
                  <a:pt x="2508925" y="1517275"/>
                  <a:pt x="2508925" y="1504198"/>
                </a:cubicBezTo>
                <a:cubicBezTo>
                  <a:pt x="2508925" y="1491122"/>
                  <a:pt x="2498408" y="1480457"/>
                  <a:pt x="2485230" y="1480457"/>
                </a:cubicBezTo>
                <a:close/>
                <a:moveTo>
                  <a:pt x="2751581" y="1480203"/>
                </a:moveTo>
                <a:cubicBezTo>
                  <a:pt x="2737896" y="1480203"/>
                  <a:pt x="2726872" y="1491249"/>
                  <a:pt x="2726872" y="1504960"/>
                </a:cubicBezTo>
                <a:cubicBezTo>
                  <a:pt x="2726872" y="1518672"/>
                  <a:pt x="2737896" y="1529717"/>
                  <a:pt x="2751581" y="1529717"/>
                </a:cubicBezTo>
                <a:cubicBezTo>
                  <a:pt x="2765266" y="1529717"/>
                  <a:pt x="2776290" y="1518672"/>
                  <a:pt x="2776290" y="1504960"/>
                </a:cubicBezTo>
                <a:cubicBezTo>
                  <a:pt x="2776290" y="1491249"/>
                  <a:pt x="2765140" y="1480203"/>
                  <a:pt x="2751581" y="1480203"/>
                </a:cubicBezTo>
                <a:close/>
                <a:moveTo>
                  <a:pt x="2804928" y="1480076"/>
                </a:moveTo>
                <a:cubicBezTo>
                  <a:pt x="2791242" y="1480076"/>
                  <a:pt x="2780218" y="1491122"/>
                  <a:pt x="2780218" y="1504833"/>
                </a:cubicBezTo>
                <a:cubicBezTo>
                  <a:pt x="2780218" y="1518545"/>
                  <a:pt x="2791369" y="1529590"/>
                  <a:pt x="2804928" y="1529590"/>
                </a:cubicBezTo>
                <a:cubicBezTo>
                  <a:pt x="2818613" y="1529590"/>
                  <a:pt x="2829637" y="1518545"/>
                  <a:pt x="2829637" y="1504833"/>
                </a:cubicBezTo>
                <a:cubicBezTo>
                  <a:pt x="2829637" y="1491122"/>
                  <a:pt x="2818613" y="1480076"/>
                  <a:pt x="2804928" y="1480076"/>
                </a:cubicBezTo>
                <a:close/>
                <a:moveTo>
                  <a:pt x="2698235" y="1479949"/>
                </a:moveTo>
                <a:cubicBezTo>
                  <a:pt x="2684550" y="1479949"/>
                  <a:pt x="2673526" y="1490995"/>
                  <a:pt x="2673526" y="1504706"/>
                </a:cubicBezTo>
                <a:cubicBezTo>
                  <a:pt x="2673526" y="1518418"/>
                  <a:pt x="2684676" y="1529463"/>
                  <a:pt x="2698235" y="1529463"/>
                </a:cubicBezTo>
                <a:cubicBezTo>
                  <a:pt x="2711920" y="1529463"/>
                  <a:pt x="2722944" y="1518418"/>
                  <a:pt x="2722944" y="1504706"/>
                </a:cubicBezTo>
                <a:cubicBezTo>
                  <a:pt x="2722944" y="1490995"/>
                  <a:pt x="2711920" y="1479949"/>
                  <a:pt x="2698235" y="1479949"/>
                </a:cubicBezTo>
                <a:close/>
                <a:moveTo>
                  <a:pt x="2645142" y="1479949"/>
                </a:moveTo>
                <a:cubicBezTo>
                  <a:pt x="2631457" y="1479949"/>
                  <a:pt x="2620433" y="1490995"/>
                  <a:pt x="2620433" y="1504706"/>
                </a:cubicBezTo>
                <a:cubicBezTo>
                  <a:pt x="2620433" y="1518418"/>
                  <a:pt x="2631457" y="1529463"/>
                  <a:pt x="2645142" y="1529463"/>
                </a:cubicBezTo>
                <a:cubicBezTo>
                  <a:pt x="2658827" y="1529463"/>
                  <a:pt x="2669851" y="1518418"/>
                  <a:pt x="2669851" y="1504706"/>
                </a:cubicBezTo>
                <a:cubicBezTo>
                  <a:pt x="2669851" y="1490995"/>
                  <a:pt x="2658700" y="1479949"/>
                  <a:pt x="2645142" y="1479949"/>
                </a:cubicBezTo>
                <a:close/>
                <a:moveTo>
                  <a:pt x="2591796" y="1479822"/>
                </a:moveTo>
                <a:cubicBezTo>
                  <a:pt x="2578111" y="1479822"/>
                  <a:pt x="2567086" y="1490868"/>
                  <a:pt x="2567086" y="1504579"/>
                </a:cubicBezTo>
                <a:cubicBezTo>
                  <a:pt x="2567086" y="1518291"/>
                  <a:pt x="2578111" y="1529336"/>
                  <a:pt x="2591796" y="1529336"/>
                </a:cubicBezTo>
                <a:cubicBezTo>
                  <a:pt x="2605481" y="1529336"/>
                  <a:pt x="2616505" y="1518291"/>
                  <a:pt x="2616505" y="1504579"/>
                </a:cubicBezTo>
                <a:cubicBezTo>
                  <a:pt x="2616505" y="1490868"/>
                  <a:pt x="2605481" y="1479822"/>
                  <a:pt x="2591796" y="1479822"/>
                </a:cubicBezTo>
                <a:close/>
                <a:moveTo>
                  <a:pt x="2538449" y="1479569"/>
                </a:moveTo>
                <a:cubicBezTo>
                  <a:pt x="2524764" y="1479569"/>
                  <a:pt x="2513740" y="1490614"/>
                  <a:pt x="2513740" y="1504325"/>
                </a:cubicBezTo>
                <a:cubicBezTo>
                  <a:pt x="2513740" y="1518037"/>
                  <a:pt x="2524764" y="1529082"/>
                  <a:pt x="2538449" y="1529082"/>
                </a:cubicBezTo>
                <a:cubicBezTo>
                  <a:pt x="2552134" y="1529082"/>
                  <a:pt x="2563158" y="1518037"/>
                  <a:pt x="2563158" y="1504325"/>
                </a:cubicBezTo>
                <a:cubicBezTo>
                  <a:pt x="2563158" y="1490614"/>
                  <a:pt x="2552008" y="1479569"/>
                  <a:pt x="2538449" y="1479569"/>
                </a:cubicBezTo>
                <a:close/>
                <a:moveTo>
                  <a:pt x="2860175" y="1434879"/>
                </a:moveTo>
                <a:cubicBezTo>
                  <a:pt x="2850925" y="1434879"/>
                  <a:pt x="2843575" y="1442370"/>
                  <a:pt x="2843575" y="1451638"/>
                </a:cubicBezTo>
                <a:cubicBezTo>
                  <a:pt x="2843575" y="1460906"/>
                  <a:pt x="2851051" y="1468396"/>
                  <a:pt x="2860175" y="1468396"/>
                </a:cubicBezTo>
                <a:cubicBezTo>
                  <a:pt x="2869298" y="1468396"/>
                  <a:pt x="2876774" y="1460906"/>
                  <a:pt x="2876774" y="1451638"/>
                </a:cubicBezTo>
                <a:cubicBezTo>
                  <a:pt x="2876774" y="1442370"/>
                  <a:pt x="2869425" y="1434879"/>
                  <a:pt x="2860175" y="1434879"/>
                </a:cubicBezTo>
                <a:close/>
                <a:moveTo>
                  <a:pt x="2537436" y="1434118"/>
                </a:moveTo>
                <a:cubicBezTo>
                  <a:pt x="2528186" y="1434118"/>
                  <a:pt x="2520836" y="1441608"/>
                  <a:pt x="2520836" y="1450876"/>
                </a:cubicBezTo>
                <a:cubicBezTo>
                  <a:pt x="2520836" y="1460144"/>
                  <a:pt x="2528312" y="1467635"/>
                  <a:pt x="2537436" y="1467635"/>
                </a:cubicBezTo>
                <a:cubicBezTo>
                  <a:pt x="2546559" y="1467635"/>
                  <a:pt x="2554035" y="1460144"/>
                  <a:pt x="2554035" y="1450876"/>
                </a:cubicBezTo>
                <a:cubicBezTo>
                  <a:pt x="2554035" y="1441608"/>
                  <a:pt x="2546559" y="1434118"/>
                  <a:pt x="2537436" y="1434118"/>
                </a:cubicBezTo>
                <a:close/>
                <a:moveTo>
                  <a:pt x="2804928" y="1428024"/>
                </a:moveTo>
                <a:cubicBezTo>
                  <a:pt x="2792003" y="1428024"/>
                  <a:pt x="2781486" y="1438561"/>
                  <a:pt x="2781486" y="1451511"/>
                </a:cubicBezTo>
                <a:cubicBezTo>
                  <a:pt x="2781486" y="1464461"/>
                  <a:pt x="2792003" y="1474998"/>
                  <a:pt x="2804928" y="1474998"/>
                </a:cubicBezTo>
                <a:cubicBezTo>
                  <a:pt x="2817852" y="1474998"/>
                  <a:pt x="2828370" y="1464461"/>
                  <a:pt x="2828370" y="1451511"/>
                </a:cubicBezTo>
                <a:cubicBezTo>
                  <a:pt x="2828370" y="1438561"/>
                  <a:pt x="2817852" y="1428024"/>
                  <a:pt x="2804928" y="1428024"/>
                </a:cubicBezTo>
                <a:close/>
                <a:moveTo>
                  <a:pt x="2751581" y="1427389"/>
                </a:moveTo>
                <a:cubicBezTo>
                  <a:pt x="2738150" y="1427389"/>
                  <a:pt x="2727379" y="1438180"/>
                  <a:pt x="2727379" y="1451511"/>
                </a:cubicBezTo>
                <a:cubicBezTo>
                  <a:pt x="2727379" y="1464841"/>
                  <a:pt x="2738150" y="1475633"/>
                  <a:pt x="2751581" y="1475633"/>
                </a:cubicBezTo>
                <a:cubicBezTo>
                  <a:pt x="2765013" y="1475633"/>
                  <a:pt x="2775783" y="1464841"/>
                  <a:pt x="2775783" y="1451511"/>
                </a:cubicBezTo>
                <a:cubicBezTo>
                  <a:pt x="2775783" y="1438180"/>
                  <a:pt x="2764886" y="1427389"/>
                  <a:pt x="2751581" y="1427389"/>
                </a:cubicBezTo>
                <a:close/>
                <a:moveTo>
                  <a:pt x="2591796" y="1427008"/>
                </a:moveTo>
                <a:cubicBezTo>
                  <a:pt x="2578491" y="1427008"/>
                  <a:pt x="2567720" y="1437799"/>
                  <a:pt x="2567720" y="1451130"/>
                </a:cubicBezTo>
                <a:cubicBezTo>
                  <a:pt x="2567720" y="1464461"/>
                  <a:pt x="2578364" y="1475252"/>
                  <a:pt x="2591796" y="1475252"/>
                </a:cubicBezTo>
                <a:cubicBezTo>
                  <a:pt x="2605227" y="1475252"/>
                  <a:pt x="2615998" y="1464461"/>
                  <a:pt x="2615998" y="1451130"/>
                </a:cubicBezTo>
                <a:cubicBezTo>
                  <a:pt x="2615998" y="1437799"/>
                  <a:pt x="2605100" y="1427008"/>
                  <a:pt x="2591796" y="1427008"/>
                </a:cubicBezTo>
                <a:close/>
                <a:moveTo>
                  <a:pt x="2698235" y="1426754"/>
                </a:moveTo>
                <a:cubicBezTo>
                  <a:pt x="2684676" y="1426754"/>
                  <a:pt x="2673652" y="1437799"/>
                  <a:pt x="2673652" y="1451384"/>
                </a:cubicBezTo>
                <a:cubicBezTo>
                  <a:pt x="2673652" y="1464968"/>
                  <a:pt x="2684676" y="1476014"/>
                  <a:pt x="2698235" y="1476014"/>
                </a:cubicBezTo>
                <a:cubicBezTo>
                  <a:pt x="2711793" y="1476014"/>
                  <a:pt x="2722817" y="1464968"/>
                  <a:pt x="2722817" y="1451384"/>
                </a:cubicBezTo>
                <a:cubicBezTo>
                  <a:pt x="2722817" y="1437799"/>
                  <a:pt x="2711793" y="1426754"/>
                  <a:pt x="2698235" y="1426754"/>
                </a:cubicBezTo>
                <a:close/>
                <a:moveTo>
                  <a:pt x="2645142" y="1426627"/>
                </a:moveTo>
                <a:cubicBezTo>
                  <a:pt x="2631584" y="1426627"/>
                  <a:pt x="2620560" y="1437672"/>
                  <a:pt x="2620560" y="1451257"/>
                </a:cubicBezTo>
                <a:cubicBezTo>
                  <a:pt x="2620560" y="1464841"/>
                  <a:pt x="2631584" y="1475887"/>
                  <a:pt x="2645142" y="1475887"/>
                </a:cubicBezTo>
                <a:cubicBezTo>
                  <a:pt x="2658700" y="1475887"/>
                  <a:pt x="2669724" y="1464841"/>
                  <a:pt x="2669724" y="1451257"/>
                </a:cubicBezTo>
                <a:cubicBezTo>
                  <a:pt x="2669724" y="1437672"/>
                  <a:pt x="2658700" y="1426627"/>
                  <a:pt x="2645142" y="1426627"/>
                </a:cubicBezTo>
                <a:close/>
                <a:moveTo>
                  <a:pt x="2842055" y="1389555"/>
                </a:moveTo>
                <a:cubicBezTo>
                  <a:pt x="2837366" y="1389555"/>
                  <a:pt x="2833438" y="1393364"/>
                  <a:pt x="2833438" y="1398188"/>
                </a:cubicBezTo>
                <a:cubicBezTo>
                  <a:pt x="2833438" y="1403013"/>
                  <a:pt x="2837239" y="1406822"/>
                  <a:pt x="2842055" y="1406822"/>
                </a:cubicBezTo>
                <a:cubicBezTo>
                  <a:pt x="2846870" y="1406822"/>
                  <a:pt x="2850671" y="1403013"/>
                  <a:pt x="2850671" y="1398188"/>
                </a:cubicBezTo>
                <a:cubicBezTo>
                  <a:pt x="2850671" y="1393364"/>
                  <a:pt x="2846870" y="1389555"/>
                  <a:pt x="2842055" y="1389555"/>
                </a:cubicBezTo>
                <a:close/>
                <a:moveTo>
                  <a:pt x="2554035" y="1388921"/>
                </a:moveTo>
                <a:cubicBezTo>
                  <a:pt x="2549220" y="1388921"/>
                  <a:pt x="2545419" y="1392729"/>
                  <a:pt x="2545419" y="1397554"/>
                </a:cubicBezTo>
                <a:cubicBezTo>
                  <a:pt x="2545419" y="1402378"/>
                  <a:pt x="2549347" y="1406187"/>
                  <a:pt x="2554035" y="1406187"/>
                </a:cubicBezTo>
                <a:cubicBezTo>
                  <a:pt x="2558724" y="1406187"/>
                  <a:pt x="2562652" y="1402378"/>
                  <a:pt x="2562652" y="1397554"/>
                </a:cubicBezTo>
                <a:cubicBezTo>
                  <a:pt x="2562652" y="1392729"/>
                  <a:pt x="2558850" y="1388921"/>
                  <a:pt x="2554035" y="1388921"/>
                </a:cubicBezTo>
                <a:close/>
                <a:moveTo>
                  <a:pt x="2805054" y="1381684"/>
                </a:moveTo>
                <a:cubicBezTo>
                  <a:pt x="2795804" y="1381684"/>
                  <a:pt x="2788455" y="1389048"/>
                  <a:pt x="2788455" y="1398188"/>
                </a:cubicBezTo>
                <a:cubicBezTo>
                  <a:pt x="2788455" y="1407329"/>
                  <a:pt x="2795931" y="1414693"/>
                  <a:pt x="2805054" y="1414693"/>
                </a:cubicBezTo>
                <a:cubicBezTo>
                  <a:pt x="2814178" y="1414693"/>
                  <a:pt x="2821654" y="1407329"/>
                  <a:pt x="2821654" y="1398188"/>
                </a:cubicBezTo>
                <a:cubicBezTo>
                  <a:pt x="2821654" y="1389048"/>
                  <a:pt x="2814304" y="1381684"/>
                  <a:pt x="2805054" y="1381684"/>
                </a:cubicBezTo>
                <a:close/>
                <a:moveTo>
                  <a:pt x="2591796" y="1381303"/>
                </a:moveTo>
                <a:cubicBezTo>
                  <a:pt x="2582545" y="1381303"/>
                  <a:pt x="2575196" y="1388667"/>
                  <a:pt x="2575196" y="1397808"/>
                </a:cubicBezTo>
                <a:cubicBezTo>
                  <a:pt x="2575196" y="1406949"/>
                  <a:pt x="2582545" y="1414312"/>
                  <a:pt x="2591796" y="1414312"/>
                </a:cubicBezTo>
                <a:cubicBezTo>
                  <a:pt x="2601046" y="1414312"/>
                  <a:pt x="2608395" y="1406949"/>
                  <a:pt x="2608395" y="1397808"/>
                </a:cubicBezTo>
                <a:cubicBezTo>
                  <a:pt x="2608395" y="1388667"/>
                  <a:pt x="2600919" y="1381303"/>
                  <a:pt x="2591796" y="1381303"/>
                </a:cubicBezTo>
                <a:close/>
                <a:moveTo>
                  <a:pt x="2751581" y="1375971"/>
                </a:moveTo>
                <a:cubicBezTo>
                  <a:pt x="2739290" y="1375971"/>
                  <a:pt x="2729406" y="1386001"/>
                  <a:pt x="2729406" y="1398188"/>
                </a:cubicBezTo>
                <a:cubicBezTo>
                  <a:pt x="2729406" y="1410376"/>
                  <a:pt x="2739290" y="1420406"/>
                  <a:pt x="2751581" y="1420406"/>
                </a:cubicBezTo>
                <a:cubicBezTo>
                  <a:pt x="2763872" y="1420406"/>
                  <a:pt x="2773756" y="1410376"/>
                  <a:pt x="2773756" y="1398188"/>
                </a:cubicBezTo>
                <a:cubicBezTo>
                  <a:pt x="2773756" y="1386001"/>
                  <a:pt x="2763872" y="1375971"/>
                  <a:pt x="2751581" y="1375971"/>
                </a:cubicBezTo>
                <a:close/>
                <a:moveTo>
                  <a:pt x="2698235" y="1375463"/>
                </a:moveTo>
                <a:cubicBezTo>
                  <a:pt x="2685817" y="1375463"/>
                  <a:pt x="2675680" y="1385493"/>
                  <a:pt x="2675680" y="1398062"/>
                </a:cubicBezTo>
                <a:cubicBezTo>
                  <a:pt x="2675680" y="1410630"/>
                  <a:pt x="2685817" y="1420660"/>
                  <a:pt x="2698235" y="1420660"/>
                </a:cubicBezTo>
                <a:cubicBezTo>
                  <a:pt x="2710653" y="1420660"/>
                  <a:pt x="2720790" y="1410503"/>
                  <a:pt x="2720790" y="1398062"/>
                </a:cubicBezTo>
                <a:cubicBezTo>
                  <a:pt x="2720790" y="1385620"/>
                  <a:pt x="2710653" y="1375463"/>
                  <a:pt x="2698235" y="1375463"/>
                </a:cubicBezTo>
                <a:close/>
                <a:moveTo>
                  <a:pt x="2645142" y="1375336"/>
                </a:moveTo>
                <a:cubicBezTo>
                  <a:pt x="2632724" y="1375336"/>
                  <a:pt x="2622587" y="1385366"/>
                  <a:pt x="2622587" y="1397935"/>
                </a:cubicBezTo>
                <a:cubicBezTo>
                  <a:pt x="2622587" y="1410503"/>
                  <a:pt x="2632724" y="1420533"/>
                  <a:pt x="2645142" y="1420533"/>
                </a:cubicBezTo>
                <a:cubicBezTo>
                  <a:pt x="2657560" y="1420533"/>
                  <a:pt x="2667697" y="1410376"/>
                  <a:pt x="2667697" y="1397935"/>
                </a:cubicBezTo>
                <a:cubicBezTo>
                  <a:pt x="2667697" y="1385493"/>
                  <a:pt x="2657560" y="1375336"/>
                  <a:pt x="2645142" y="1375336"/>
                </a:cubicBezTo>
                <a:close/>
                <a:moveTo>
                  <a:pt x="2804928" y="1328362"/>
                </a:moveTo>
                <a:cubicBezTo>
                  <a:pt x="2795677" y="1328362"/>
                  <a:pt x="2788328" y="1335725"/>
                  <a:pt x="2788328" y="1344866"/>
                </a:cubicBezTo>
                <a:cubicBezTo>
                  <a:pt x="2788328" y="1354007"/>
                  <a:pt x="2795804" y="1361371"/>
                  <a:pt x="2804928" y="1361371"/>
                </a:cubicBezTo>
                <a:cubicBezTo>
                  <a:pt x="2814051" y="1361371"/>
                  <a:pt x="2821527" y="1354007"/>
                  <a:pt x="2821527" y="1344866"/>
                </a:cubicBezTo>
                <a:cubicBezTo>
                  <a:pt x="2821527" y="1335725"/>
                  <a:pt x="2814178" y="1328362"/>
                  <a:pt x="2804928" y="1328362"/>
                </a:cubicBezTo>
                <a:close/>
                <a:moveTo>
                  <a:pt x="2591796" y="1327981"/>
                </a:moveTo>
                <a:cubicBezTo>
                  <a:pt x="2582545" y="1327981"/>
                  <a:pt x="2575196" y="1335344"/>
                  <a:pt x="2575196" y="1344485"/>
                </a:cubicBezTo>
                <a:cubicBezTo>
                  <a:pt x="2575196" y="1353626"/>
                  <a:pt x="2582545" y="1360990"/>
                  <a:pt x="2591796" y="1360990"/>
                </a:cubicBezTo>
                <a:cubicBezTo>
                  <a:pt x="2601046" y="1360990"/>
                  <a:pt x="2608395" y="1353626"/>
                  <a:pt x="2608395" y="1344485"/>
                </a:cubicBezTo>
                <a:cubicBezTo>
                  <a:pt x="2608395" y="1335344"/>
                  <a:pt x="2600919" y="1327981"/>
                  <a:pt x="2591796" y="1327981"/>
                </a:cubicBezTo>
                <a:close/>
                <a:moveTo>
                  <a:pt x="2751581" y="1324807"/>
                </a:moveTo>
                <a:cubicBezTo>
                  <a:pt x="2740430" y="1324807"/>
                  <a:pt x="2731434" y="1333821"/>
                  <a:pt x="2731434" y="1344993"/>
                </a:cubicBezTo>
                <a:cubicBezTo>
                  <a:pt x="2731434" y="1356165"/>
                  <a:pt x="2740430" y="1365179"/>
                  <a:pt x="2751581" y="1365179"/>
                </a:cubicBezTo>
                <a:cubicBezTo>
                  <a:pt x="2762732" y="1365179"/>
                  <a:pt x="2771729" y="1356165"/>
                  <a:pt x="2771729" y="1344993"/>
                </a:cubicBezTo>
                <a:cubicBezTo>
                  <a:pt x="2771729" y="1333821"/>
                  <a:pt x="2762732" y="1324807"/>
                  <a:pt x="2751581" y="1324807"/>
                </a:cubicBezTo>
                <a:close/>
                <a:moveTo>
                  <a:pt x="2698235" y="1324172"/>
                </a:moveTo>
                <a:cubicBezTo>
                  <a:pt x="2686957" y="1324172"/>
                  <a:pt x="2677707" y="1333440"/>
                  <a:pt x="2677707" y="1344739"/>
                </a:cubicBezTo>
                <a:cubicBezTo>
                  <a:pt x="2677707" y="1356038"/>
                  <a:pt x="2686957" y="1365306"/>
                  <a:pt x="2698235" y="1365306"/>
                </a:cubicBezTo>
                <a:cubicBezTo>
                  <a:pt x="2709512" y="1365306"/>
                  <a:pt x="2718762" y="1356038"/>
                  <a:pt x="2718762" y="1344739"/>
                </a:cubicBezTo>
                <a:cubicBezTo>
                  <a:pt x="2718762" y="1333440"/>
                  <a:pt x="2709639" y="1324172"/>
                  <a:pt x="2698235" y="1324172"/>
                </a:cubicBezTo>
                <a:close/>
                <a:moveTo>
                  <a:pt x="2645142" y="1324045"/>
                </a:moveTo>
                <a:cubicBezTo>
                  <a:pt x="2633864" y="1324045"/>
                  <a:pt x="2624614" y="1333313"/>
                  <a:pt x="2624614" y="1344612"/>
                </a:cubicBezTo>
                <a:cubicBezTo>
                  <a:pt x="2624614" y="1355911"/>
                  <a:pt x="2633864" y="1365179"/>
                  <a:pt x="2645142" y="1365179"/>
                </a:cubicBezTo>
                <a:cubicBezTo>
                  <a:pt x="2656419" y="1365179"/>
                  <a:pt x="2665669" y="1355911"/>
                  <a:pt x="2665669" y="1344612"/>
                </a:cubicBezTo>
                <a:cubicBezTo>
                  <a:pt x="2665669" y="1333313"/>
                  <a:pt x="2656419" y="1324045"/>
                  <a:pt x="2645142" y="1324045"/>
                </a:cubicBezTo>
                <a:close/>
                <a:moveTo>
                  <a:pt x="2797705" y="1279991"/>
                </a:moveTo>
                <a:cubicBezTo>
                  <a:pt x="2791369" y="1279991"/>
                  <a:pt x="2786174" y="1285196"/>
                  <a:pt x="2786174" y="1291544"/>
                </a:cubicBezTo>
                <a:cubicBezTo>
                  <a:pt x="2786174" y="1297892"/>
                  <a:pt x="2791369" y="1303097"/>
                  <a:pt x="2797705" y="1303097"/>
                </a:cubicBezTo>
                <a:cubicBezTo>
                  <a:pt x="2804041" y="1303097"/>
                  <a:pt x="2809236" y="1297892"/>
                  <a:pt x="2809236" y="1291544"/>
                </a:cubicBezTo>
                <a:cubicBezTo>
                  <a:pt x="2809236" y="1285196"/>
                  <a:pt x="2804041" y="1279991"/>
                  <a:pt x="2797705" y="1279991"/>
                </a:cubicBezTo>
                <a:close/>
                <a:moveTo>
                  <a:pt x="2599652" y="1279610"/>
                </a:moveTo>
                <a:cubicBezTo>
                  <a:pt x="2593316" y="1279610"/>
                  <a:pt x="2588121" y="1284815"/>
                  <a:pt x="2588121" y="1291163"/>
                </a:cubicBezTo>
                <a:cubicBezTo>
                  <a:pt x="2588121" y="1297511"/>
                  <a:pt x="2593316" y="1302716"/>
                  <a:pt x="2599652" y="1302716"/>
                </a:cubicBezTo>
                <a:cubicBezTo>
                  <a:pt x="2605988" y="1302716"/>
                  <a:pt x="2611183" y="1297511"/>
                  <a:pt x="2611183" y="1291163"/>
                </a:cubicBezTo>
                <a:cubicBezTo>
                  <a:pt x="2611183" y="1284815"/>
                  <a:pt x="2605988" y="1279610"/>
                  <a:pt x="2599652" y="1279610"/>
                </a:cubicBezTo>
                <a:close/>
                <a:moveTo>
                  <a:pt x="2751581" y="1273643"/>
                </a:moveTo>
                <a:cubicBezTo>
                  <a:pt x="2741697" y="1273643"/>
                  <a:pt x="2733588" y="1281768"/>
                  <a:pt x="2733588" y="1291671"/>
                </a:cubicBezTo>
                <a:cubicBezTo>
                  <a:pt x="2733588" y="1301573"/>
                  <a:pt x="2741697" y="1309699"/>
                  <a:pt x="2751581" y="1309699"/>
                </a:cubicBezTo>
                <a:cubicBezTo>
                  <a:pt x="2761465" y="1309699"/>
                  <a:pt x="2769575" y="1301573"/>
                  <a:pt x="2769575" y="1291671"/>
                </a:cubicBezTo>
                <a:cubicBezTo>
                  <a:pt x="2769575" y="1281768"/>
                  <a:pt x="2761465" y="1273643"/>
                  <a:pt x="2751581" y="1273643"/>
                </a:cubicBezTo>
                <a:close/>
                <a:moveTo>
                  <a:pt x="2698235" y="1273008"/>
                </a:moveTo>
                <a:cubicBezTo>
                  <a:pt x="2688225" y="1273008"/>
                  <a:pt x="2679988" y="1281260"/>
                  <a:pt x="2679988" y="1291290"/>
                </a:cubicBezTo>
                <a:cubicBezTo>
                  <a:pt x="2679988" y="1301320"/>
                  <a:pt x="2688225" y="1309572"/>
                  <a:pt x="2698235" y="1309572"/>
                </a:cubicBezTo>
                <a:cubicBezTo>
                  <a:pt x="2708245" y="1309572"/>
                  <a:pt x="2716482" y="1301320"/>
                  <a:pt x="2716482" y="1291290"/>
                </a:cubicBezTo>
                <a:cubicBezTo>
                  <a:pt x="2716482" y="1281260"/>
                  <a:pt x="2708372" y="1273008"/>
                  <a:pt x="2698235" y="1273008"/>
                </a:cubicBezTo>
                <a:close/>
                <a:moveTo>
                  <a:pt x="2645142" y="1273008"/>
                </a:moveTo>
                <a:cubicBezTo>
                  <a:pt x="2635132" y="1273008"/>
                  <a:pt x="2626895" y="1281260"/>
                  <a:pt x="2626895" y="1291290"/>
                </a:cubicBezTo>
                <a:cubicBezTo>
                  <a:pt x="2626895" y="1301320"/>
                  <a:pt x="2635132" y="1309572"/>
                  <a:pt x="2645142" y="1309572"/>
                </a:cubicBezTo>
                <a:cubicBezTo>
                  <a:pt x="2655152" y="1309572"/>
                  <a:pt x="2663389" y="1301447"/>
                  <a:pt x="2663389" y="1291290"/>
                </a:cubicBezTo>
                <a:cubicBezTo>
                  <a:pt x="2663389" y="1281260"/>
                  <a:pt x="2655152" y="1273008"/>
                  <a:pt x="2645142" y="1273008"/>
                </a:cubicBezTo>
                <a:close/>
                <a:moveTo>
                  <a:pt x="2786174" y="1229588"/>
                </a:moveTo>
                <a:cubicBezTo>
                  <a:pt x="2781486" y="1229588"/>
                  <a:pt x="2777557" y="1233397"/>
                  <a:pt x="2777557" y="1238221"/>
                </a:cubicBezTo>
                <a:cubicBezTo>
                  <a:pt x="2777557" y="1243046"/>
                  <a:pt x="2781359" y="1246855"/>
                  <a:pt x="2786174" y="1246855"/>
                </a:cubicBezTo>
                <a:cubicBezTo>
                  <a:pt x="2790989" y="1246855"/>
                  <a:pt x="2794790" y="1243046"/>
                  <a:pt x="2794790" y="1238221"/>
                </a:cubicBezTo>
                <a:cubicBezTo>
                  <a:pt x="2794790" y="1233397"/>
                  <a:pt x="2790989" y="1229588"/>
                  <a:pt x="2786174" y="1229588"/>
                </a:cubicBezTo>
                <a:close/>
                <a:moveTo>
                  <a:pt x="2607381" y="1229080"/>
                </a:moveTo>
                <a:cubicBezTo>
                  <a:pt x="2602693" y="1229080"/>
                  <a:pt x="2598765" y="1232889"/>
                  <a:pt x="2598765" y="1237714"/>
                </a:cubicBezTo>
                <a:cubicBezTo>
                  <a:pt x="2598765" y="1242538"/>
                  <a:pt x="2602566" y="1246347"/>
                  <a:pt x="2607381" y="1246347"/>
                </a:cubicBezTo>
                <a:cubicBezTo>
                  <a:pt x="2612197" y="1246347"/>
                  <a:pt x="2615998" y="1242538"/>
                  <a:pt x="2615998" y="1237714"/>
                </a:cubicBezTo>
                <a:cubicBezTo>
                  <a:pt x="2615998" y="1232889"/>
                  <a:pt x="2612197" y="1229080"/>
                  <a:pt x="2607381" y="1229080"/>
                </a:cubicBezTo>
                <a:close/>
                <a:moveTo>
                  <a:pt x="2751581" y="1222352"/>
                </a:moveTo>
                <a:cubicBezTo>
                  <a:pt x="2742838" y="1222352"/>
                  <a:pt x="2735742" y="1229461"/>
                  <a:pt x="2735742" y="1238221"/>
                </a:cubicBezTo>
                <a:cubicBezTo>
                  <a:pt x="2735742" y="1246982"/>
                  <a:pt x="2742838" y="1254091"/>
                  <a:pt x="2751581" y="1254091"/>
                </a:cubicBezTo>
                <a:cubicBezTo>
                  <a:pt x="2760324" y="1254091"/>
                  <a:pt x="2767420" y="1246982"/>
                  <a:pt x="2767420" y="1238221"/>
                </a:cubicBezTo>
                <a:cubicBezTo>
                  <a:pt x="2767420" y="1229461"/>
                  <a:pt x="2760324" y="1222352"/>
                  <a:pt x="2751581" y="1222352"/>
                </a:cubicBezTo>
                <a:close/>
                <a:moveTo>
                  <a:pt x="2698235" y="1221844"/>
                </a:moveTo>
                <a:cubicBezTo>
                  <a:pt x="2689365" y="1221844"/>
                  <a:pt x="2682142" y="1229080"/>
                  <a:pt x="2682142" y="1237968"/>
                </a:cubicBezTo>
                <a:cubicBezTo>
                  <a:pt x="2682142" y="1246855"/>
                  <a:pt x="2689365" y="1254091"/>
                  <a:pt x="2698235" y="1254091"/>
                </a:cubicBezTo>
                <a:cubicBezTo>
                  <a:pt x="2707105" y="1254091"/>
                  <a:pt x="2714328" y="1246855"/>
                  <a:pt x="2714328" y="1237968"/>
                </a:cubicBezTo>
                <a:cubicBezTo>
                  <a:pt x="2714328" y="1229080"/>
                  <a:pt x="2707105" y="1221844"/>
                  <a:pt x="2698235" y="1221844"/>
                </a:cubicBezTo>
                <a:close/>
                <a:moveTo>
                  <a:pt x="2642861" y="1221844"/>
                </a:moveTo>
                <a:cubicBezTo>
                  <a:pt x="2633991" y="1221844"/>
                  <a:pt x="2626769" y="1229080"/>
                  <a:pt x="2626769" y="1237968"/>
                </a:cubicBezTo>
                <a:cubicBezTo>
                  <a:pt x="2626769" y="1246855"/>
                  <a:pt x="2633991" y="1254091"/>
                  <a:pt x="2642861" y="1254091"/>
                </a:cubicBezTo>
                <a:cubicBezTo>
                  <a:pt x="2651731" y="1254091"/>
                  <a:pt x="2658954" y="1246855"/>
                  <a:pt x="2658954" y="1237968"/>
                </a:cubicBezTo>
                <a:cubicBezTo>
                  <a:pt x="2658954" y="1229080"/>
                  <a:pt x="2651731" y="1221844"/>
                  <a:pt x="2642861" y="1221844"/>
                </a:cubicBezTo>
                <a:close/>
                <a:moveTo>
                  <a:pt x="2751581" y="1171442"/>
                </a:moveTo>
                <a:cubicBezTo>
                  <a:pt x="2744105" y="1171442"/>
                  <a:pt x="2738150" y="1177409"/>
                  <a:pt x="2738150" y="1184899"/>
                </a:cubicBezTo>
                <a:cubicBezTo>
                  <a:pt x="2738150" y="1192390"/>
                  <a:pt x="2744232" y="1198357"/>
                  <a:pt x="2751581" y="1198357"/>
                </a:cubicBezTo>
                <a:cubicBezTo>
                  <a:pt x="2758930" y="1198357"/>
                  <a:pt x="2765013" y="1192390"/>
                  <a:pt x="2765013" y="1184899"/>
                </a:cubicBezTo>
                <a:cubicBezTo>
                  <a:pt x="2765013" y="1177409"/>
                  <a:pt x="2759057" y="1171442"/>
                  <a:pt x="2751581" y="1171442"/>
                </a:cubicBezTo>
                <a:close/>
                <a:moveTo>
                  <a:pt x="2698235" y="1171188"/>
                </a:moveTo>
                <a:cubicBezTo>
                  <a:pt x="2690759" y="1171188"/>
                  <a:pt x="2684676" y="1177282"/>
                  <a:pt x="2684676" y="1184772"/>
                </a:cubicBezTo>
                <a:cubicBezTo>
                  <a:pt x="2684676" y="1192263"/>
                  <a:pt x="2690759" y="1198357"/>
                  <a:pt x="2698235" y="1198357"/>
                </a:cubicBezTo>
                <a:cubicBezTo>
                  <a:pt x="2705711" y="1198357"/>
                  <a:pt x="2711793" y="1192263"/>
                  <a:pt x="2711793" y="1184772"/>
                </a:cubicBezTo>
                <a:cubicBezTo>
                  <a:pt x="2711793" y="1177282"/>
                  <a:pt x="2705711" y="1171188"/>
                  <a:pt x="2698235" y="1171188"/>
                </a:cubicBezTo>
                <a:close/>
                <a:moveTo>
                  <a:pt x="2645142" y="1171061"/>
                </a:moveTo>
                <a:cubicBezTo>
                  <a:pt x="2637666" y="1171061"/>
                  <a:pt x="2631584" y="1177155"/>
                  <a:pt x="2631584" y="1184645"/>
                </a:cubicBezTo>
                <a:cubicBezTo>
                  <a:pt x="2631584" y="1192136"/>
                  <a:pt x="2637666" y="1198230"/>
                  <a:pt x="2645142" y="1198230"/>
                </a:cubicBezTo>
                <a:cubicBezTo>
                  <a:pt x="2652618" y="1198230"/>
                  <a:pt x="2658700" y="1192136"/>
                  <a:pt x="2658700" y="1184645"/>
                </a:cubicBezTo>
                <a:cubicBezTo>
                  <a:pt x="2658700" y="1177155"/>
                  <a:pt x="2652618" y="1171061"/>
                  <a:pt x="2645142" y="1171061"/>
                </a:cubicBezTo>
                <a:close/>
                <a:moveTo>
                  <a:pt x="2742204" y="1122944"/>
                </a:moveTo>
                <a:cubicBezTo>
                  <a:pt x="2737516" y="1122944"/>
                  <a:pt x="2733588" y="1126752"/>
                  <a:pt x="2733588" y="1131577"/>
                </a:cubicBezTo>
                <a:cubicBezTo>
                  <a:pt x="2733588" y="1136401"/>
                  <a:pt x="2737389" y="1140210"/>
                  <a:pt x="2742204" y="1140210"/>
                </a:cubicBezTo>
                <a:cubicBezTo>
                  <a:pt x="2747020" y="1140210"/>
                  <a:pt x="2750821" y="1136401"/>
                  <a:pt x="2750821" y="1131577"/>
                </a:cubicBezTo>
                <a:cubicBezTo>
                  <a:pt x="2750821" y="1126752"/>
                  <a:pt x="2747020" y="1122944"/>
                  <a:pt x="2742204" y="1122944"/>
                </a:cubicBezTo>
                <a:close/>
                <a:moveTo>
                  <a:pt x="2651478" y="1122690"/>
                </a:moveTo>
                <a:cubicBezTo>
                  <a:pt x="2646662" y="1122690"/>
                  <a:pt x="2642861" y="1126498"/>
                  <a:pt x="2642861" y="1131323"/>
                </a:cubicBezTo>
                <a:cubicBezTo>
                  <a:pt x="2642861" y="1136147"/>
                  <a:pt x="2646789" y="1139956"/>
                  <a:pt x="2651478" y="1139956"/>
                </a:cubicBezTo>
                <a:cubicBezTo>
                  <a:pt x="2656166" y="1139956"/>
                  <a:pt x="2660094" y="1136147"/>
                  <a:pt x="2660094" y="1131323"/>
                </a:cubicBezTo>
                <a:cubicBezTo>
                  <a:pt x="2660094" y="1126498"/>
                  <a:pt x="2656293" y="1122690"/>
                  <a:pt x="2651478" y="1122690"/>
                </a:cubicBezTo>
                <a:close/>
                <a:moveTo>
                  <a:pt x="2697728" y="1119516"/>
                </a:moveTo>
                <a:cubicBezTo>
                  <a:pt x="2691266" y="1119516"/>
                  <a:pt x="2685944" y="1124848"/>
                  <a:pt x="2685944" y="1131323"/>
                </a:cubicBezTo>
                <a:cubicBezTo>
                  <a:pt x="2685944" y="1137798"/>
                  <a:pt x="2691266" y="1143003"/>
                  <a:pt x="2697728" y="1143003"/>
                </a:cubicBezTo>
                <a:cubicBezTo>
                  <a:pt x="2704190" y="1143003"/>
                  <a:pt x="2709512" y="1137925"/>
                  <a:pt x="2709512" y="1131323"/>
                </a:cubicBezTo>
                <a:cubicBezTo>
                  <a:pt x="2709512" y="1124721"/>
                  <a:pt x="2704190" y="1119516"/>
                  <a:pt x="2697728" y="1119516"/>
                </a:cubicBezTo>
                <a:close/>
                <a:moveTo>
                  <a:pt x="2711666" y="1067844"/>
                </a:moveTo>
                <a:cubicBezTo>
                  <a:pt x="2706091" y="1067844"/>
                  <a:pt x="2701529" y="1072541"/>
                  <a:pt x="2701529" y="1078000"/>
                </a:cubicBezTo>
                <a:cubicBezTo>
                  <a:pt x="2701529" y="1083460"/>
                  <a:pt x="2706091" y="1088030"/>
                  <a:pt x="2711666" y="1088030"/>
                </a:cubicBezTo>
                <a:cubicBezTo>
                  <a:pt x="2717242" y="1088030"/>
                  <a:pt x="2721804" y="1083587"/>
                  <a:pt x="2721804" y="1078000"/>
                </a:cubicBezTo>
                <a:cubicBezTo>
                  <a:pt x="2721804" y="1072414"/>
                  <a:pt x="2717242" y="1067844"/>
                  <a:pt x="2711666" y="1067844"/>
                </a:cubicBezTo>
                <a:close/>
                <a:moveTo>
                  <a:pt x="2675933" y="1067844"/>
                </a:moveTo>
                <a:cubicBezTo>
                  <a:pt x="2670358" y="1067844"/>
                  <a:pt x="2665796" y="1072541"/>
                  <a:pt x="2665796" y="1078000"/>
                </a:cubicBezTo>
                <a:cubicBezTo>
                  <a:pt x="2665796" y="1083460"/>
                  <a:pt x="2670358" y="1088030"/>
                  <a:pt x="2675933" y="1088030"/>
                </a:cubicBezTo>
                <a:cubicBezTo>
                  <a:pt x="2681509" y="1088030"/>
                  <a:pt x="2686070" y="1083587"/>
                  <a:pt x="2686070" y="1078000"/>
                </a:cubicBezTo>
                <a:cubicBezTo>
                  <a:pt x="2686070" y="1072414"/>
                  <a:pt x="2681509" y="1067844"/>
                  <a:pt x="2675933" y="1067844"/>
                </a:cubicBezTo>
                <a:close/>
                <a:moveTo>
                  <a:pt x="2693420" y="1015918"/>
                </a:moveTo>
                <a:cubicBezTo>
                  <a:pt x="2688731" y="1015918"/>
                  <a:pt x="2684803" y="1019854"/>
                  <a:pt x="2684803" y="1024551"/>
                </a:cubicBezTo>
                <a:cubicBezTo>
                  <a:pt x="2684803" y="1029249"/>
                  <a:pt x="2688731" y="1033184"/>
                  <a:pt x="2693420" y="1033184"/>
                </a:cubicBezTo>
                <a:cubicBezTo>
                  <a:pt x="2698108" y="1033184"/>
                  <a:pt x="2702036" y="1029249"/>
                  <a:pt x="2702036" y="1024551"/>
                </a:cubicBezTo>
                <a:cubicBezTo>
                  <a:pt x="2702036" y="1019854"/>
                  <a:pt x="2698235" y="1015918"/>
                  <a:pt x="2693420" y="1015918"/>
                </a:cubicBezTo>
                <a:close/>
                <a:moveTo>
                  <a:pt x="2693420" y="964627"/>
                </a:moveTo>
                <a:cubicBezTo>
                  <a:pt x="2689745" y="964627"/>
                  <a:pt x="2686831" y="967547"/>
                  <a:pt x="2686831" y="971229"/>
                </a:cubicBezTo>
                <a:cubicBezTo>
                  <a:pt x="2686831" y="974911"/>
                  <a:pt x="2689745" y="977831"/>
                  <a:pt x="2693420" y="977831"/>
                </a:cubicBezTo>
                <a:cubicBezTo>
                  <a:pt x="2697094" y="977831"/>
                  <a:pt x="2700009" y="974911"/>
                  <a:pt x="2700009" y="971229"/>
                </a:cubicBezTo>
                <a:cubicBezTo>
                  <a:pt x="2700009" y="967547"/>
                  <a:pt x="2697094" y="964627"/>
                  <a:pt x="2693420" y="964627"/>
                </a:cubicBezTo>
                <a:close/>
                <a:moveTo>
                  <a:pt x="959600" y="0"/>
                </a:moveTo>
                <a:lnTo>
                  <a:pt x="4384283" y="0"/>
                </a:lnTo>
                <a:lnTo>
                  <a:pt x="4384283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lIns="9720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889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BBA280-4793-45C9-E58C-9E25C14BB4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2" name="Graphique 5">
            <a:extLst>
              <a:ext uri="{FF2B5EF4-FFF2-40B4-BE49-F238E27FC236}">
                <a16:creationId xmlns:a16="http://schemas.microsoft.com/office/drawing/2014/main" id="{915DFE3A-B5A5-0F4D-7E79-DDFC0B16258A}"/>
              </a:ext>
            </a:extLst>
          </p:cNvPr>
          <p:cNvGrpSpPr/>
          <p:nvPr userDrawn="1"/>
        </p:nvGrpSpPr>
        <p:grpSpPr>
          <a:xfrm>
            <a:off x="-2173" y="-3261"/>
            <a:ext cx="6412737" cy="6410101"/>
            <a:chOff x="3763946" y="1201102"/>
            <a:chExt cx="4389971" cy="4388167"/>
          </a:xfrm>
          <a:solidFill>
            <a:schemeClr val="bg1"/>
          </a:solidFill>
        </p:grpSpPr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827E01E9-25B3-79B6-6E52-F2E66DEC2D75}"/>
                </a:ext>
              </a:extLst>
            </p:cNvPr>
            <p:cNvSpPr/>
            <p:nvPr/>
          </p:nvSpPr>
          <p:spPr>
            <a:xfrm>
              <a:off x="7187781" y="5537834"/>
              <a:ext cx="51400" cy="51434"/>
            </a:xfrm>
            <a:custGeom>
              <a:avLst/>
              <a:gdLst>
                <a:gd name="connsiteX0" fmla="*/ 25700 w 51400"/>
                <a:gd name="connsiteY0" fmla="*/ 0 h 51434"/>
                <a:gd name="connsiteX1" fmla="*/ 51400 w 51400"/>
                <a:gd name="connsiteY1" fmla="*/ 25718 h 51434"/>
                <a:gd name="connsiteX2" fmla="*/ 25700 w 51400"/>
                <a:gd name="connsiteY2" fmla="*/ 51435 h 51434"/>
                <a:gd name="connsiteX3" fmla="*/ 0 w 51400"/>
                <a:gd name="connsiteY3" fmla="*/ 25718 h 51434"/>
                <a:gd name="connsiteX4" fmla="*/ 25700 w 51400"/>
                <a:gd name="connsiteY4" fmla="*/ 0 h 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0" h="51434">
                  <a:moveTo>
                    <a:pt x="25700" y="0"/>
                  </a:moveTo>
                  <a:cubicBezTo>
                    <a:pt x="39978" y="0"/>
                    <a:pt x="51400" y="11430"/>
                    <a:pt x="51400" y="25718"/>
                  </a:cubicBezTo>
                  <a:cubicBezTo>
                    <a:pt x="51400" y="40005"/>
                    <a:pt x="39978" y="51435"/>
                    <a:pt x="25700" y="51435"/>
                  </a:cubicBezTo>
                  <a:cubicBezTo>
                    <a:pt x="11422" y="51435"/>
                    <a:pt x="0" y="40005"/>
                    <a:pt x="0" y="25718"/>
                  </a:cubicBezTo>
                  <a:cubicBezTo>
                    <a:pt x="0" y="11430"/>
                    <a:pt x="11422" y="0"/>
                    <a:pt x="25700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087933A2-A48C-EC8D-9060-19892F3AC063}"/>
                </a:ext>
              </a:extLst>
            </p:cNvPr>
            <p:cNvSpPr/>
            <p:nvPr/>
          </p:nvSpPr>
          <p:spPr>
            <a:xfrm>
              <a:off x="3766802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2865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E7B8FB89-0AB1-D0D1-8211-2355656CFC2F}"/>
                </a:ext>
              </a:extLst>
            </p:cNvPr>
            <p:cNvSpPr/>
            <p:nvPr/>
          </p:nvSpPr>
          <p:spPr>
            <a:xfrm>
              <a:off x="4067589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40CBBF5-91F0-409B-D96A-AA1723656F08}"/>
                </a:ext>
              </a:extLst>
            </p:cNvPr>
            <p:cNvSpPr/>
            <p:nvPr/>
          </p:nvSpPr>
          <p:spPr>
            <a:xfrm>
              <a:off x="4356954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9C14CA47-72E4-3E6F-721C-D9B9E33BECBD}"/>
                </a:ext>
              </a:extLst>
            </p:cNvPr>
            <p:cNvSpPr/>
            <p:nvPr/>
          </p:nvSpPr>
          <p:spPr>
            <a:xfrm>
              <a:off x="4657741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756FED6-D8DF-78E9-9D02-A1CA55852CBE}"/>
                </a:ext>
              </a:extLst>
            </p:cNvPr>
            <p:cNvSpPr/>
            <p:nvPr/>
          </p:nvSpPr>
          <p:spPr>
            <a:xfrm>
              <a:off x="4957577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3D1980CA-2FB8-99EB-F1D3-9DFB12D21C38}"/>
                </a:ext>
              </a:extLst>
            </p:cNvPr>
            <p:cNvSpPr/>
            <p:nvPr/>
          </p:nvSpPr>
          <p:spPr>
            <a:xfrm>
              <a:off x="5268834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950A635D-C893-FD0D-A10E-F459D546CC30}"/>
                </a:ext>
              </a:extLst>
            </p:cNvPr>
            <p:cNvSpPr/>
            <p:nvPr/>
          </p:nvSpPr>
          <p:spPr>
            <a:xfrm>
              <a:off x="5568670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F1012CA0-B9C4-C9A5-7785-B3D1B33C0E1C}"/>
                </a:ext>
              </a:extLst>
            </p:cNvPr>
            <p:cNvSpPr/>
            <p:nvPr/>
          </p:nvSpPr>
          <p:spPr>
            <a:xfrm>
              <a:off x="5876120" y="1219200"/>
              <a:ext cx="264616" cy="264794"/>
            </a:xfrm>
            <a:custGeom>
              <a:avLst/>
              <a:gdLst>
                <a:gd name="connsiteX0" fmla="*/ 132308 w 264616"/>
                <a:gd name="connsiteY0" fmla="*/ 0 h 264794"/>
                <a:gd name="connsiteX1" fmla="*/ 264617 w 264616"/>
                <a:gd name="connsiteY1" fmla="*/ 132398 h 264794"/>
                <a:gd name="connsiteX2" fmla="*/ 132308 w 264616"/>
                <a:gd name="connsiteY2" fmla="*/ 264795 h 264794"/>
                <a:gd name="connsiteX3" fmla="*/ 0 w 264616"/>
                <a:gd name="connsiteY3" fmla="*/ 132398 h 264794"/>
                <a:gd name="connsiteX4" fmla="*/ 132308 w 264616"/>
                <a:gd name="connsiteY4" fmla="*/ 0 h 26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4">
                  <a:moveTo>
                    <a:pt x="132308" y="0"/>
                  </a:moveTo>
                  <a:cubicBezTo>
                    <a:pt x="205602" y="0"/>
                    <a:pt x="264617" y="59055"/>
                    <a:pt x="264617" y="132398"/>
                  </a:cubicBezTo>
                  <a:cubicBezTo>
                    <a:pt x="264617" y="205740"/>
                    <a:pt x="205602" y="264795"/>
                    <a:pt x="132308" y="264795"/>
                  </a:cubicBezTo>
                  <a:cubicBezTo>
                    <a:pt x="59015" y="264795"/>
                    <a:pt x="0" y="205740"/>
                    <a:pt x="0" y="132398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6EF6F75-11A0-FCF6-7A24-1D73D3AB00A8}"/>
                </a:ext>
              </a:extLst>
            </p:cNvPr>
            <p:cNvSpPr/>
            <p:nvPr/>
          </p:nvSpPr>
          <p:spPr>
            <a:xfrm>
              <a:off x="6186426" y="1228725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8"/>
                    <a:pt x="189420" y="243840"/>
                    <a:pt x="121838" y="243840"/>
                  </a:cubicBezTo>
                  <a:cubicBezTo>
                    <a:pt x="54256" y="243840"/>
                    <a:pt x="0" y="189548"/>
                    <a:pt x="0" y="121920"/>
                  </a:cubicBezTo>
                  <a:cubicBezTo>
                    <a:pt x="0" y="55245"/>
                    <a:pt x="55208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2CDF6CF9-4DD4-F6E3-5206-1885F3654D9A}"/>
                </a:ext>
              </a:extLst>
            </p:cNvPr>
            <p:cNvSpPr/>
            <p:nvPr/>
          </p:nvSpPr>
          <p:spPr>
            <a:xfrm>
              <a:off x="6497684" y="1240154"/>
              <a:ext cx="220831" cy="220979"/>
            </a:xfrm>
            <a:custGeom>
              <a:avLst/>
              <a:gdLst>
                <a:gd name="connsiteX0" fmla="*/ 110415 w 220831"/>
                <a:gd name="connsiteY0" fmla="*/ 0 h 220979"/>
                <a:gd name="connsiteX1" fmla="*/ 220831 w 220831"/>
                <a:gd name="connsiteY1" fmla="*/ 110490 h 220979"/>
                <a:gd name="connsiteX2" fmla="*/ 110415 w 220831"/>
                <a:gd name="connsiteY2" fmla="*/ 220980 h 220979"/>
                <a:gd name="connsiteX3" fmla="*/ 0 w 220831"/>
                <a:gd name="connsiteY3" fmla="*/ 110490 h 220979"/>
                <a:gd name="connsiteX4" fmla="*/ 110415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5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5" y="220980"/>
                  </a:cubicBezTo>
                  <a:cubicBezTo>
                    <a:pt x="49496" y="220980"/>
                    <a:pt x="0" y="171450"/>
                    <a:pt x="0" y="110490"/>
                  </a:cubicBezTo>
                  <a:cubicBezTo>
                    <a:pt x="0" y="49530"/>
                    <a:pt x="49496" y="0"/>
                    <a:pt x="11041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47A48A4-A110-B666-8CA2-BCBD9F180956}"/>
                </a:ext>
              </a:extLst>
            </p:cNvPr>
            <p:cNvSpPr/>
            <p:nvPr/>
          </p:nvSpPr>
          <p:spPr>
            <a:xfrm>
              <a:off x="6809893" y="1252537"/>
              <a:ext cx="197986" cy="198119"/>
            </a:xfrm>
            <a:custGeom>
              <a:avLst/>
              <a:gdLst>
                <a:gd name="connsiteX0" fmla="*/ 98993 w 197986"/>
                <a:gd name="connsiteY0" fmla="*/ 0 h 198119"/>
                <a:gd name="connsiteX1" fmla="*/ 197986 w 197986"/>
                <a:gd name="connsiteY1" fmla="*/ 99060 h 198119"/>
                <a:gd name="connsiteX2" fmla="*/ 98993 w 197986"/>
                <a:gd name="connsiteY2" fmla="*/ 198120 h 198119"/>
                <a:gd name="connsiteX3" fmla="*/ 0 w 197986"/>
                <a:gd name="connsiteY3" fmla="*/ 99060 h 198119"/>
                <a:gd name="connsiteX4" fmla="*/ 98993 w 197986"/>
                <a:gd name="connsiteY4" fmla="*/ 0 h 19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86" h="198119">
                  <a:moveTo>
                    <a:pt x="98993" y="0"/>
                  </a:moveTo>
                  <a:cubicBezTo>
                    <a:pt x="153249" y="0"/>
                    <a:pt x="197986" y="43815"/>
                    <a:pt x="197986" y="99060"/>
                  </a:cubicBezTo>
                  <a:cubicBezTo>
                    <a:pt x="197986" y="153353"/>
                    <a:pt x="154201" y="198120"/>
                    <a:pt x="98993" y="198120"/>
                  </a:cubicBezTo>
                  <a:cubicBezTo>
                    <a:pt x="43786" y="198120"/>
                    <a:pt x="0" y="154305"/>
                    <a:pt x="0" y="99060"/>
                  </a:cubicBezTo>
                  <a:cubicBezTo>
                    <a:pt x="0" y="43815"/>
                    <a:pt x="44737" y="0"/>
                    <a:pt x="989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6E873F6C-3B30-F474-8B9F-DD0CBCFCCFFD}"/>
                </a:ext>
              </a:extLst>
            </p:cNvPr>
            <p:cNvSpPr/>
            <p:nvPr/>
          </p:nvSpPr>
          <p:spPr>
            <a:xfrm>
              <a:off x="7123055" y="1264920"/>
              <a:ext cx="171334" cy="171449"/>
            </a:xfrm>
            <a:custGeom>
              <a:avLst/>
              <a:gdLst>
                <a:gd name="connsiteX0" fmla="*/ 85667 w 171334"/>
                <a:gd name="connsiteY0" fmla="*/ 0 h 171449"/>
                <a:gd name="connsiteX1" fmla="*/ 171335 w 171334"/>
                <a:gd name="connsiteY1" fmla="*/ 85725 h 171449"/>
                <a:gd name="connsiteX2" fmla="*/ 85667 w 171334"/>
                <a:gd name="connsiteY2" fmla="*/ 171450 h 171449"/>
                <a:gd name="connsiteX3" fmla="*/ 0 w 171334"/>
                <a:gd name="connsiteY3" fmla="*/ 85725 h 171449"/>
                <a:gd name="connsiteX4" fmla="*/ 85667 w 171334"/>
                <a:gd name="connsiteY4" fmla="*/ 0 h 17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334" h="171449">
                  <a:moveTo>
                    <a:pt x="85667" y="0"/>
                  </a:moveTo>
                  <a:cubicBezTo>
                    <a:pt x="133260" y="0"/>
                    <a:pt x="171335" y="38100"/>
                    <a:pt x="171335" y="85725"/>
                  </a:cubicBezTo>
                  <a:cubicBezTo>
                    <a:pt x="171335" y="133350"/>
                    <a:pt x="133260" y="171450"/>
                    <a:pt x="85667" y="171450"/>
                  </a:cubicBezTo>
                  <a:cubicBezTo>
                    <a:pt x="38074" y="171450"/>
                    <a:pt x="0" y="133350"/>
                    <a:pt x="0" y="85725"/>
                  </a:cubicBezTo>
                  <a:cubicBezTo>
                    <a:pt x="952" y="39052"/>
                    <a:pt x="39026" y="0"/>
                    <a:pt x="8566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96D11365-5880-AA42-1FE4-BAE7D8424A9D}"/>
                </a:ext>
              </a:extLst>
            </p:cNvPr>
            <p:cNvSpPr/>
            <p:nvPr/>
          </p:nvSpPr>
          <p:spPr>
            <a:xfrm>
              <a:off x="7436216" y="1278254"/>
              <a:ext cx="146586" cy="146685"/>
            </a:xfrm>
            <a:custGeom>
              <a:avLst/>
              <a:gdLst>
                <a:gd name="connsiteX0" fmla="*/ 73293 w 146586"/>
                <a:gd name="connsiteY0" fmla="*/ 0 h 146685"/>
                <a:gd name="connsiteX1" fmla="*/ 146586 w 146586"/>
                <a:gd name="connsiteY1" fmla="*/ 73343 h 146685"/>
                <a:gd name="connsiteX2" fmla="*/ 73293 w 146586"/>
                <a:gd name="connsiteY2" fmla="*/ 146685 h 146685"/>
                <a:gd name="connsiteX3" fmla="*/ 0 w 146586"/>
                <a:gd name="connsiteY3" fmla="*/ 73343 h 146685"/>
                <a:gd name="connsiteX4" fmla="*/ 73293 w 146586"/>
                <a:gd name="connsiteY4" fmla="*/ 0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6" h="146685">
                  <a:moveTo>
                    <a:pt x="73293" y="0"/>
                  </a:moveTo>
                  <a:cubicBezTo>
                    <a:pt x="113271" y="0"/>
                    <a:pt x="146586" y="32385"/>
                    <a:pt x="146586" y="73343"/>
                  </a:cubicBezTo>
                  <a:cubicBezTo>
                    <a:pt x="146586" y="113348"/>
                    <a:pt x="114223" y="146685"/>
                    <a:pt x="73293" y="146685"/>
                  </a:cubicBezTo>
                  <a:cubicBezTo>
                    <a:pt x="33315" y="146685"/>
                    <a:pt x="0" y="114300"/>
                    <a:pt x="0" y="73343"/>
                  </a:cubicBezTo>
                  <a:cubicBezTo>
                    <a:pt x="0" y="32385"/>
                    <a:pt x="32363" y="0"/>
                    <a:pt x="732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49D94C6A-87F6-55F5-3490-5C7A3EDB8ADB}"/>
                </a:ext>
              </a:extLst>
            </p:cNvPr>
            <p:cNvSpPr/>
            <p:nvPr/>
          </p:nvSpPr>
          <p:spPr>
            <a:xfrm>
              <a:off x="7750330" y="1292542"/>
              <a:ext cx="118030" cy="118110"/>
            </a:xfrm>
            <a:custGeom>
              <a:avLst/>
              <a:gdLst>
                <a:gd name="connsiteX0" fmla="*/ 59015 w 118030"/>
                <a:gd name="connsiteY0" fmla="*/ 0 h 118110"/>
                <a:gd name="connsiteX1" fmla="*/ 118031 w 118030"/>
                <a:gd name="connsiteY1" fmla="*/ 59055 h 118110"/>
                <a:gd name="connsiteX2" fmla="*/ 59015 w 118030"/>
                <a:gd name="connsiteY2" fmla="*/ 118110 h 118110"/>
                <a:gd name="connsiteX3" fmla="*/ 0 w 118030"/>
                <a:gd name="connsiteY3" fmla="*/ 59055 h 118110"/>
                <a:gd name="connsiteX4" fmla="*/ 59015 w 118030"/>
                <a:gd name="connsiteY4" fmla="*/ 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30" h="118110">
                  <a:moveTo>
                    <a:pt x="59015" y="0"/>
                  </a:moveTo>
                  <a:cubicBezTo>
                    <a:pt x="91378" y="0"/>
                    <a:pt x="118031" y="26670"/>
                    <a:pt x="118031" y="59055"/>
                  </a:cubicBezTo>
                  <a:cubicBezTo>
                    <a:pt x="118031" y="91440"/>
                    <a:pt x="91378" y="118110"/>
                    <a:pt x="59015" y="118110"/>
                  </a:cubicBezTo>
                  <a:cubicBezTo>
                    <a:pt x="26652" y="118110"/>
                    <a:pt x="0" y="91440"/>
                    <a:pt x="0" y="59055"/>
                  </a:cubicBezTo>
                  <a:cubicBezTo>
                    <a:pt x="952" y="25717"/>
                    <a:pt x="26652" y="0"/>
                    <a:pt x="5901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C4C86D76-6A06-F6EB-DB05-67116FCCC56B}"/>
                </a:ext>
              </a:extLst>
            </p:cNvPr>
            <p:cNvSpPr/>
            <p:nvPr/>
          </p:nvSpPr>
          <p:spPr>
            <a:xfrm>
              <a:off x="8066314" y="1306829"/>
              <a:ext cx="87603" cy="87629"/>
            </a:xfrm>
            <a:custGeom>
              <a:avLst/>
              <a:gdLst>
                <a:gd name="connsiteX0" fmla="*/ 43818 w 87603"/>
                <a:gd name="connsiteY0" fmla="*/ 0 h 87629"/>
                <a:gd name="connsiteX1" fmla="*/ 87604 w 87603"/>
                <a:gd name="connsiteY1" fmla="*/ 43815 h 87629"/>
                <a:gd name="connsiteX2" fmla="*/ 43818 w 87603"/>
                <a:gd name="connsiteY2" fmla="*/ 87630 h 87629"/>
                <a:gd name="connsiteX3" fmla="*/ 33 w 87603"/>
                <a:gd name="connsiteY3" fmla="*/ 43815 h 87629"/>
                <a:gd name="connsiteX4" fmla="*/ 43818 w 87603"/>
                <a:gd name="connsiteY4" fmla="*/ 0 h 8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03" h="87629">
                  <a:moveTo>
                    <a:pt x="43818" y="0"/>
                  </a:moveTo>
                  <a:cubicBezTo>
                    <a:pt x="68567" y="0"/>
                    <a:pt x="87604" y="20003"/>
                    <a:pt x="87604" y="43815"/>
                  </a:cubicBezTo>
                  <a:cubicBezTo>
                    <a:pt x="87604" y="68580"/>
                    <a:pt x="67615" y="87630"/>
                    <a:pt x="43818" y="87630"/>
                  </a:cubicBezTo>
                  <a:cubicBezTo>
                    <a:pt x="19070" y="87630"/>
                    <a:pt x="33" y="67627"/>
                    <a:pt x="33" y="43815"/>
                  </a:cubicBezTo>
                  <a:cubicBezTo>
                    <a:pt x="-919" y="20003"/>
                    <a:pt x="19070" y="0"/>
                    <a:pt x="4381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BEE3DAB7-266E-1EF7-CBE4-956179A9E326}"/>
                </a:ext>
              </a:extLst>
            </p:cNvPr>
            <p:cNvSpPr/>
            <p:nvPr/>
          </p:nvSpPr>
          <p:spPr>
            <a:xfrm>
              <a:off x="3766802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85F4EA50-36C8-A5B9-ED7D-CB8B14EC9B05}"/>
                </a:ext>
              </a:extLst>
            </p:cNvPr>
            <p:cNvSpPr/>
            <p:nvPr/>
          </p:nvSpPr>
          <p:spPr>
            <a:xfrm>
              <a:off x="4067589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5120" y="278130"/>
                    <a:pt x="138971" y="278130"/>
                  </a:cubicBezTo>
                  <a:cubicBezTo>
                    <a:pt x="62823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163ADB6A-4219-0A5B-F780-5376BAD2D78E}"/>
                </a:ext>
              </a:extLst>
            </p:cNvPr>
            <p:cNvSpPr/>
            <p:nvPr/>
          </p:nvSpPr>
          <p:spPr>
            <a:xfrm>
              <a:off x="4356954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7488451F-3E10-102D-7FF2-D7A5E2B1F827}"/>
                </a:ext>
              </a:extLst>
            </p:cNvPr>
            <p:cNvSpPr/>
            <p:nvPr/>
          </p:nvSpPr>
          <p:spPr>
            <a:xfrm>
              <a:off x="4657741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F7470DE1-F80B-62E3-E045-47583003DAE4}"/>
                </a:ext>
              </a:extLst>
            </p:cNvPr>
            <p:cNvSpPr/>
            <p:nvPr/>
          </p:nvSpPr>
          <p:spPr>
            <a:xfrm>
              <a:off x="4957577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B8F4D6C8-B77D-B08A-FB45-3AB08BFECB96}"/>
                </a:ext>
              </a:extLst>
            </p:cNvPr>
            <p:cNvSpPr/>
            <p:nvPr/>
          </p:nvSpPr>
          <p:spPr>
            <a:xfrm>
              <a:off x="5268834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19EA4D6D-7A97-872E-A0FF-8F71EFAFAF0F}"/>
                </a:ext>
              </a:extLst>
            </p:cNvPr>
            <p:cNvSpPr/>
            <p:nvPr/>
          </p:nvSpPr>
          <p:spPr>
            <a:xfrm>
              <a:off x="5568670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0E3663D6-C1FC-6062-D5A5-F96E0B185A19}"/>
                </a:ext>
              </a:extLst>
            </p:cNvPr>
            <p:cNvSpPr/>
            <p:nvPr/>
          </p:nvSpPr>
          <p:spPr>
            <a:xfrm>
              <a:off x="5872313" y="1515427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C7420729-155C-6852-4CE8-65EEDBE55F86}"/>
                </a:ext>
              </a:extLst>
            </p:cNvPr>
            <p:cNvSpPr/>
            <p:nvPr/>
          </p:nvSpPr>
          <p:spPr>
            <a:xfrm>
              <a:off x="6182619" y="1525905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952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2E108A32-13F1-FD26-59E2-613D5FFF65AC}"/>
                </a:ext>
              </a:extLst>
            </p:cNvPr>
            <p:cNvSpPr/>
            <p:nvPr/>
          </p:nvSpPr>
          <p:spPr>
            <a:xfrm>
              <a:off x="6494828" y="1538287"/>
              <a:ext cx="226542" cy="226694"/>
            </a:xfrm>
            <a:custGeom>
              <a:avLst/>
              <a:gdLst>
                <a:gd name="connsiteX0" fmla="*/ 113271 w 226542"/>
                <a:gd name="connsiteY0" fmla="*/ 0 h 226694"/>
                <a:gd name="connsiteX1" fmla="*/ 226543 w 226542"/>
                <a:gd name="connsiteY1" fmla="*/ 113348 h 226694"/>
                <a:gd name="connsiteX2" fmla="*/ 113271 w 226542"/>
                <a:gd name="connsiteY2" fmla="*/ 226695 h 226694"/>
                <a:gd name="connsiteX3" fmla="*/ 0 w 226542"/>
                <a:gd name="connsiteY3" fmla="*/ 113348 h 226694"/>
                <a:gd name="connsiteX4" fmla="*/ 113271 w 226542"/>
                <a:gd name="connsiteY4" fmla="*/ 0 h 22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2" h="226694">
                  <a:moveTo>
                    <a:pt x="113271" y="0"/>
                  </a:moveTo>
                  <a:cubicBezTo>
                    <a:pt x="176094" y="0"/>
                    <a:pt x="226543" y="50482"/>
                    <a:pt x="226543" y="113348"/>
                  </a:cubicBezTo>
                  <a:cubicBezTo>
                    <a:pt x="226543" y="176213"/>
                    <a:pt x="176094" y="226695"/>
                    <a:pt x="113271" y="226695"/>
                  </a:cubicBezTo>
                  <a:cubicBezTo>
                    <a:pt x="50449" y="226695"/>
                    <a:pt x="0" y="176213"/>
                    <a:pt x="0" y="113348"/>
                  </a:cubicBezTo>
                  <a:cubicBezTo>
                    <a:pt x="0" y="50482"/>
                    <a:pt x="50449" y="0"/>
                    <a:pt x="1132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9086EDFC-19D0-FD73-5A1D-92CC866CFAC5}"/>
                </a:ext>
              </a:extLst>
            </p:cNvPr>
            <p:cNvSpPr/>
            <p:nvPr/>
          </p:nvSpPr>
          <p:spPr>
            <a:xfrm>
              <a:off x="6807975" y="1549717"/>
              <a:ext cx="201808" cy="201930"/>
            </a:xfrm>
            <a:custGeom>
              <a:avLst/>
              <a:gdLst>
                <a:gd name="connsiteX0" fmla="*/ 100912 w 201808"/>
                <a:gd name="connsiteY0" fmla="*/ 0 h 201930"/>
                <a:gd name="connsiteX1" fmla="*/ 201809 w 201808"/>
                <a:gd name="connsiteY1" fmla="*/ 100965 h 201930"/>
                <a:gd name="connsiteX2" fmla="*/ 100912 w 201808"/>
                <a:gd name="connsiteY2" fmla="*/ 201930 h 201930"/>
                <a:gd name="connsiteX3" fmla="*/ 15 w 201808"/>
                <a:gd name="connsiteY3" fmla="*/ 100965 h 201930"/>
                <a:gd name="connsiteX4" fmla="*/ 100912 w 201808"/>
                <a:gd name="connsiteY4" fmla="*/ 0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08" h="201930">
                  <a:moveTo>
                    <a:pt x="100912" y="0"/>
                  </a:moveTo>
                  <a:cubicBezTo>
                    <a:pt x="157071" y="0"/>
                    <a:pt x="201809" y="45720"/>
                    <a:pt x="201809" y="100965"/>
                  </a:cubicBezTo>
                  <a:cubicBezTo>
                    <a:pt x="201809" y="157163"/>
                    <a:pt x="156120" y="201930"/>
                    <a:pt x="100912" y="201930"/>
                  </a:cubicBezTo>
                  <a:cubicBezTo>
                    <a:pt x="44752" y="201930"/>
                    <a:pt x="15" y="156210"/>
                    <a:pt x="15" y="100965"/>
                  </a:cubicBezTo>
                  <a:cubicBezTo>
                    <a:pt x="-937" y="45720"/>
                    <a:pt x="44752" y="0"/>
                    <a:pt x="10091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000AAA75-7D00-275D-FA62-DC2C5680AF6F}"/>
                </a:ext>
              </a:extLst>
            </p:cNvPr>
            <p:cNvSpPr/>
            <p:nvPr/>
          </p:nvSpPr>
          <p:spPr>
            <a:xfrm>
              <a:off x="7119247" y="1562100"/>
              <a:ext cx="178949" cy="179069"/>
            </a:xfrm>
            <a:custGeom>
              <a:avLst/>
              <a:gdLst>
                <a:gd name="connsiteX0" fmla="*/ 89475 w 178949"/>
                <a:gd name="connsiteY0" fmla="*/ 0 h 179069"/>
                <a:gd name="connsiteX1" fmla="*/ 178949 w 178949"/>
                <a:gd name="connsiteY1" fmla="*/ 89535 h 179069"/>
                <a:gd name="connsiteX2" fmla="*/ 89475 w 178949"/>
                <a:gd name="connsiteY2" fmla="*/ 179070 h 179069"/>
                <a:gd name="connsiteX3" fmla="*/ 0 w 178949"/>
                <a:gd name="connsiteY3" fmla="*/ 89535 h 179069"/>
                <a:gd name="connsiteX4" fmla="*/ 89475 w 178949"/>
                <a:gd name="connsiteY4" fmla="*/ 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49" h="179069">
                  <a:moveTo>
                    <a:pt x="89475" y="0"/>
                  </a:moveTo>
                  <a:cubicBezTo>
                    <a:pt x="138971" y="0"/>
                    <a:pt x="178949" y="40005"/>
                    <a:pt x="178949" y="89535"/>
                  </a:cubicBezTo>
                  <a:cubicBezTo>
                    <a:pt x="178949" y="139065"/>
                    <a:pt x="138971" y="179070"/>
                    <a:pt x="89475" y="179070"/>
                  </a:cubicBezTo>
                  <a:cubicBezTo>
                    <a:pt x="39978" y="179070"/>
                    <a:pt x="0" y="139065"/>
                    <a:pt x="0" y="89535"/>
                  </a:cubicBezTo>
                  <a:cubicBezTo>
                    <a:pt x="0" y="40005"/>
                    <a:pt x="40930" y="0"/>
                    <a:pt x="8947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4DA477CE-ACEB-7AEA-4C3C-292CFA93D880}"/>
                </a:ext>
              </a:extLst>
            </p:cNvPr>
            <p:cNvSpPr/>
            <p:nvPr/>
          </p:nvSpPr>
          <p:spPr>
            <a:xfrm>
              <a:off x="7434293" y="1575435"/>
              <a:ext cx="150412" cy="150494"/>
            </a:xfrm>
            <a:custGeom>
              <a:avLst/>
              <a:gdLst>
                <a:gd name="connsiteX0" fmla="*/ 75216 w 150412"/>
                <a:gd name="connsiteY0" fmla="*/ 0 h 150494"/>
                <a:gd name="connsiteX1" fmla="*/ 150413 w 150412"/>
                <a:gd name="connsiteY1" fmla="*/ 75247 h 150494"/>
                <a:gd name="connsiteX2" fmla="*/ 75216 w 150412"/>
                <a:gd name="connsiteY2" fmla="*/ 150495 h 150494"/>
                <a:gd name="connsiteX3" fmla="*/ 19 w 150412"/>
                <a:gd name="connsiteY3" fmla="*/ 75247 h 150494"/>
                <a:gd name="connsiteX4" fmla="*/ 75216 w 150412"/>
                <a:gd name="connsiteY4" fmla="*/ 0 h 15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12" h="150494">
                  <a:moveTo>
                    <a:pt x="75216" y="0"/>
                  </a:moveTo>
                  <a:cubicBezTo>
                    <a:pt x="117098" y="0"/>
                    <a:pt x="150413" y="34290"/>
                    <a:pt x="150413" y="75247"/>
                  </a:cubicBezTo>
                  <a:cubicBezTo>
                    <a:pt x="150413" y="117157"/>
                    <a:pt x="116146" y="150495"/>
                    <a:pt x="75216" y="150495"/>
                  </a:cubicBezTo>
                  <a:cubicBezTo>
                    <a:pt x="34286" y="150495"/>
                    <a:pt x="19" y="116205"/>
                    <a:pt x="19" y="75247"/>
                  </a:cubicBezTo>
                  <a:cubicBezTo>
                    <a:pt x="-933" y="34290"/>
                    <a:pt x="33334" y="0"/>
                    <a:pt x="752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6A9C2E50-DD40-2164-F9F5-528E3DC21C61}"/>
                </a:ext>
              </a:extLst>
            </p:cNvPr>
            <p:cNvSpPr/>
            <p:nvPr/>
          </p:nvSpPr>
          <p:spPr>
            <a:xfrm>
              <a:off x="7748426" y="1590675"/>
              <a:ext cx="121837" cy="121919"/>
            </a:xfrm>
            <a:custGeom>
              <a:avLst/>
              <a:gdLst>
                <a:gd name="connsiteX0" fmla="*/ 60919 w 121837"/>
                <a:gd name="connsiteY0" fmla="*/ 0 h 121919"/>
                <a:gd name="connsiteX1" fmla="*/ 121838 w 121837"/>
                <a:gd name="connsiteY1" fmla="*/ 60960 h 121919"/>
                <a:gd name="connsiteX2" fmla="*/ 60919 w 121837"/>
                <a:gd name="connsiteY2" fmla="*/ 121920 h 121919"/>
                <a:gd name="connsiteX3" fmla="*/ 0 w 121837"/>
                <a:gd name="connsiteY3" fmla="*/ 60960 h 121919"/>
                <a:gd name="connsiteX4" fmla="*/ 60919 w 121837"/>
                <a:gd name="connsiteY4" fmla="*/ 0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37" h="121919">
                  <a:moveTo>
                    <a:pt x="60919" y="0"/>
                  </a:moveTo>
                  <a:cubicBezTo>
                    <a:pt x="95186" y="0"/>
                    <a:pt x="121838" y="27623"/>
                    <a:pt x="121838" y="60960"/>
                  </a:cubicBezTo>
                  <a:cubicBezTo>
                    <a:pt x="121838" y="95250"/>
                    <a:pt x="94234" y="121920"/>
                    <a:pt x="60919" y="121920"/>
                  </a:cubicBezTo>
                  <a:cubicBezTo>
                    <a:pt x="26652" y="121920"/>
                    <a:pt x="0" y="94298"/>
                    <a:pt x="0" y="60960"/>
                  </a:cubicBezTo>
                  <a:cubicBezTo>
                    <a:pt x="0" y="26670"/>
                    <a:pt x="27604" y="0"/>
                    <a:pt x="60919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D0A87807-7E4B-34A5-2F5B-39135FC2A3F6}"/>
                </a:ext>
              </a:extLst>
            </p:cNvPr>
            <p:cNvSpPr/>
            <p:nvPr/>
          </p:nvSpPr>
          <p:spPr>
            <a:xfrm>
              <a:off x="3766802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1D94FC6-B446-7634-E03C-540BA9304C6D}"/>
                </a:ext>
              </a:extLst>
            </p:cNvPr>
            <p:cNvSpPr/>
            <p:nvPr/>
          </p:nvSpPr>
          <p:spPr>
            <a:xfrm>
              <a:off x="4067589" y="1812607"/>
              <a:ext cx="277942" cy="279082"/>
            </a:xfrm>
            <a:custGeom>
              <a:avLst/>
              <a:gdLst>
                <a:gd name="connsiteX0" fmla="*/ 138971 w 277942"/>
                <a:gd name="connsiteY0" fmla="*/ 0 h 279082"/>
                <a:gd name="connsiteX1" fmla="*/ 277943 w 277942"/>
                <a:gd name="connsiteY1" fmla="*/ 139065 h 279082"/>
                <a:gd name="connsiteX2" fmla="*/ 138971 w 277942"/>
                <a:gd name="connsiteY2" fmla="*/ 279082 h 279082"/>
                <a:gd name="connsiteX3" fmla="*/ 0 w 277942"/>
                <a:gd name="connsiteY3" fmla="*/ 139065 h 279082"/>
                <a:gd name="connsiteX4" fmla="*/ 138971 w 277942"/>
                <a:gd name="connsiteY4" fmla="*/ 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9082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5120" y="279082"/>
                    <a:pt x="138971" y="279082"/>
                  </a:cubicBezTo>
                  <a:cubicBezTo>
                    <a:pt x="62823" y="279082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11D7663E-F561-C275-A1AD-87595F38032F}"/>
                </a:ext>
              </a:extLst>
            </p:cNvPr>
            <p:cNvSpPr/>
            <p:nvPr/>
          </p:nvSpPr>
          <p:spPr>
            <a:xfrm>
              <a:off x="4356954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6573A91B-1149-F830-7F9E-73048EA7D4E0}"/>
                </a:ext>
              </a:extLst>
            </p:cNvPr>
            <p:cNvSpPr/>
            <p:nvPr/>
          </p:nvSpPr>
          <p:spPr>
            <a:xfrm>
              <a:off x="4657741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EB4A1B28-26FB-44B1-4E49-4AF19D0918AA}"/>
                </a:ext>
              </a:extLst>
            </p:cNvPr>
            <p:cNvSpPr/>
            <p:nvPr/>
          </p:nvSpPr>
          <p:spPr>
            <a:xfrm>
              <a:off x="4957577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8D7F2B4D-EE0B-863C-0671-C211B46139EA}"/>
                </a:ext>
              </a:extLst>
            </p:cNvPr>
            <p:cNvSpPr/>
            <p:nvPr/>
          </p:nvSpPr>
          <p:spPr>
            <a:xfrm>
              <a:off x="5268834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C6C41536-B171-ED91-781F-9A2362A9300C}"/>
                </a:ext>
              </a:extLst>
            </p:cNvPr>
            <p:cNvSpPr/>
            <p:nvPr/>
          </p:nvSpPr>
          <p:spPr>
            <a:xfrm>
              <a:off x="5568670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43D53F76-F15D-CD92-8CB1-AC5EB4ECBF36}"/>
                </a:ext>
              </a:extLst>
            </p:cNvPr>
            <p:cNvSpPr/>
            <p:nvPr/>
          </p:nvSpPr>
          <p:spPr>
            <a:xfrm>
              <a:off x="5869457" y="181356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1CC49304-F845-C21C-43A8-E6FCA9299E0F}"/>
                </a:ext>
              </a:extLst>
            </p:cNvPr>
            <p:cNvSpPr/>
            <p:nvPr/>
          </p:nvSpPr>
          <p:spPr>
            <a:xfrm>
              <a:off x="6181667" y="1824989"/>
              <a:ext cx="253194" cy="253364"/>
            </a:xfrm>
            <a:custGeom>
              <a:avLst/>
              <a:gdLst>
                <a:gd name="connsiteX0" fmla="*/ 126597 w 253194"/>
                <a:gd name="connsiteY0" fmla="*/ 0 h 253364"/>
                <a:gd name="connsiteX1" fmla="*/ 253194 w 253194"/>
                <a:gd name="connsiteY1" fmla="*/ 126683 h 253364"/>
                <a:gd name="connsiteX2" fmla="*/ 126597 w 253194"/>
                <a:gd name="connsiteY2" fmla="*/ 253365 h 253364"/>
                <a:gd name="connsiteX3" fmla="*/ 0 w 253194"/>
                <a:gd name="connsiteY3" fmla="*/ 126683 h 253364"/>
                <a:gd name="connsiteX4" fmla="*/ 126597 w 253194"/>
                <a:gd name="connsiteY4" fmla="*/ 0 h 25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4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7150"/>
                    <a:pt x="56160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CE852B25-8BA0-7E54-978D-73F6BF2E5B17}"/>
                </a:ext>
              </a:extLst>
            </p:cNvPr>
            <p:cNvSpPr/>
            <p:nvPr/>
          </p:nvSpPr>
          <p:spPr>
            <a:xfrm>
              <a:off x="6491973" y="1836420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975"/>
                    <a:pt x="180853" y="232410"/>
                    <a:pt x="116127" y="232410"/>
                  </a:cubicBezTo>
                  <a:cubicBezTo>
                    <a:pt x="51400" y="232410"/>
                    <a:pt x="0" y="180975"/>
                    <a:pt x="0" y="116205"/>
                  </a:cubicBezTo>
                  <a:cubicBezTo>
                    <a:pt x="0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B06B45BB-FCFA-6DBD-2454-684072457CE1}"/>
                </a:ext>
              </a:extLst>
            </p:cNvPr>
            <p:cNvSpPr/>
            <p:nvPr/>
          </p:nvSpPr>
          <p:spPr>
            <a:xfrm>
              <a:off x="6806086" y="1848802"/>
              <a:ext cx="205601" cy="205739"/>
            </a:xfrm>
            <a:custGeom>
              <a:avLst/>
              <a:gdLst>
                <a:gd name="connsiteX0" fmla="*/ 102801 w 205601"/>
                <a:gd name="connsiteY0" fmla="*/ 0 h 205739"/>
                <a:gd name="connsiteX1" fmla="*/ 205602 w 205601"/>
                <a:gd name="connsiteY1" fmla="*/ 102870 h 205739"/>
                <a:gd name="connsiteX2" fmla="*/ 102801 w 205601"/>
                <a:gd name="connsiteY2" fmla="*/ 205740 h 205739"/>
                <a:gd name="connsiteX3" fmla="*/ 0 w 205601"/>
                <a:gd name="connsiteY3" fmla="*/ 102870 h 205739"/>
                <a:gd name="connsiteX4" fmla="*/ 102801 w 205601"/>
                <a:gd name="connsiteY4" fmla="*/ 0 h 20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01" h="205739">
                  <a:moveTo>
                    <a:pt x="102801" y="0"/>
                  </a:moveTo>
                  <a:cubicBezTo>
                    <a:pt x="159912" y="0"/>
                    <a:pt x="205602" y="46673"/>
                    <a:pt x="205602" y="102870"/>
                  </a:cubicBezTo>
                  <a:cubicBezTo>
                    <a:pt x="205602" y="160020"/>
                    <a:pt x="158960" y="205740"/>
                    <a:pt x="102801" y="205740"/>
                  </a:cubicBezTo>
                  <a:cubicBezTo>
                    <a:pt x="46641" y="205740"/>
                    <a:pt x="0" y="159068"/>
                    <a:pt x="0" y="102870"/>
                  </a:cubicBezTo>
                  <a:cubicBezTo>
                    <a:pt x="0" y="46673"/>
                    <a:pt x="45689" y="0"/>
                    <a:pt x="10280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C8D30765-8265-6658-056B-C330B042D876}"/>
                </a:ext>
              </a:extLst>
            </p:cNvPr>
            <p:cNvSpPr/>
            <p:nvPr/>
          </p:nvSpPr>
          <p:spPr>
            <a:xfrm>
              <a:off x="7118296" y="1861185"/>
              <a:ext cx="180853" cy="180975"/>
            </a:xfrm>
            <a:custGeom>
              <a:avLst/>
              <a:gdLst>
                <a:gd name="connsiteX0" fmla="*/ 90427 w 180853"/>
                <a:gd name="connsiteY0" fmla="*/ 0 h 180975"/>
                <a:gd name="connsiteX1" fmla="*/ 180853 w 180853"/>
                <a:gd name="connsiteY1" fmla="*/ 90488 h 180975"/>
                <a:gd name="connsiteX2" fmla="*/ 90427 w 180853"/>
                <a:gd name="connsiteY2" fmla="*/ 180975 h 180975"/>
                <a:gd name="connsiteX3" fmla="*/ 0 w 180853"/>
                <a:gd name="connsiteY3" fmla="*/ 90488 h 180975"/>
                <a:gd name="connsiteX4" fmla="*/ 90427 w 180853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53" h="180975">
                  <a:moveTo>
                    <a:pt x="90427" y="0"/>
                  </a:moveTo>
                  <a:cubicBezTo>
                    <a:pt x="140875" y="0"/>
                    <a:pt x="180853" y="40957"/>
                    <a:pt x="180853" y="90488"/>
                  </a:cubicBezTo>
                  <a:cubicBezTo>
                    <a:pt x="180853" y="140970"/>
                    <a:pt x="139923" y="180975"/>
                    <a:pt x="90427" y="180975"/>
                  </a:cubicBezTo>
                  <a:cubicBezTo>
                    <a:pt x="39978" y="180975"/>
                    <a:pt x="0" y="140017"/>
                    <a:pt x="0" y="90488"/>
                  </a:cubicBezTo>
                  <a:cubicBezTo>
                    <a:pt x="0" y="40957"/>
                    <a:pt x="40930" y="0"/>
                    <a:pt x="904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AC5A4D05-660E-4E9B-3B1D-BCAF0BE1DF48}"/>
                </a:ext>
              </a:extLst>
            </p:cNvPr>
            <p:cNvSpPr/>
            <p:nvPr/>
          </p:nvSpPr>
          <p:spPr>
            <a:xfrm>
              <a:off x="3766802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BFC96355-C898-AEE7-1349-200DBB0846F2}"/>
                </a:ext>
              </a:extLst>
            </p:cNvPr>
            <p:cNvSpPr/>
            <p:nvPr/>
          </p:nvSpPr>
          <p:spPr>
            <a:xfrm>
              <a:off x="4067589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6346F838-B68B-3E76-056F-AA33564C6A3F}"/>
                </a:ext>
              </a:extLst>
            </p:cNvPr>
            <p:cNvSpPr/>
            <p:nvPr/>
          </p:nvSpPr>
          <p:spPr>
            <a:xfrm>
              <a:off x="4356954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2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90B34390-7166-F058-003E-955CE09B35E7}"/>
                </a:ext>
              </a:extLst>
            </p:cNvPr>
            <p:cNvSpPr/>
            <p:nvPr/>
          </p:nvSpPr>
          <p:spPr>
            <a:xfrm>
              <a:off x="4657741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D6ED84F-2EB9-DCF4-EE80-00834734DE5E}"/>
                </a:ext>
              </a:extLst>
            </p:cNvPr>
            <p:cNvSpPr/>
            <p:nvPr/>
          </p:nvSpPr>
          <p:spPr>
            <a:xfrm>
              <a:off x="4957577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19FBE597-A066-10A7-CED3-65DFEE40E009}"/>
                </a:ext>
              </a:extLst>
            </p:cNvPr>
            <p:cNvSpPr/>
            <p:nvPr/>
          </p:nvSpPr>
          <p:spPr>
            <a:xfrm>
              <a:off x="5268834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1569A7F0-07E6-2760-347B-625E6DF134FC}"/>
                </a:ext>
              </a:extLst>
            </p:cNvPr>
            <p:cNvSpPr/>
            <p:nvPr/>
          </p:nvSpPr>
          <p:spPr>
            <a:xfrm>
              <a:off x="5568670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F918BBA7-74A2-5F51-C6B9-E385196E2DF1}"/>
                </a:ext>
              </a:extLst>
            </p:cNvPr>
            <p:cNvSpPr/>
            <p:nvPr/>
          </p:nvSpPr>
          <p:spPr>
            <a:xfrm>
              <a:off x="5869457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C5DC91F7-022B-07C9-8EEA-87C1CA6E7789}"/>
                </a:ext>
              </a:extLst>
            </p:cNvPr>
            <p:cNvSpPr/>
            <p:nvPr/>
          </p:nvSpPr>
          <p:spPr>
            <a:xfrm>
              <a:off x="6181667" y="2125027"/>
              <a:ext cx="253194" cy="253364"/>
            </a:xfrm>
            <a:custGeom>
              <a:avLst/>
              <a:gdLst>
                <a:gd name="connsiteX0" fmla="*/ 126597 w 253194"/>
                <a:gd name="connsiteY0" fmla="*/ 0 h 253364"/>
                <a:gd name="connsiteX1" fmla="*/ 253194 w 253194"/>
                <a:gd name="connsiteY1" fmla="*/ 126683 h 253364"/>
                <a:gd name="connsiteX2" fmla="*/ 126597 w 253194"/>
                <a:gd name="connsiteY2" fmla="*/ 253365 h 253364"/>
                <a:gd name="connsiteX3" fmla="*/ 0 w 253194"/>
                <a:gd name="connsiteY3" fmla="*/ 126683 h 253364"/>
                <a:gd name="connsiteX4" fmla="*/ 126597 w 253194"/>
                <a:gd name="connsiteY4" fmla="*/ 0 h 25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4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7150"/>
                    <a:pt x="56160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D8720B-C814-658F-0519-3591D384306A}"/>
                </a:ext>
              </a:extLst>
            </p:cNvPr>
            <p:cNvSpPr/>
            <p:nvPr/>
          </p:nvSpPr>
          <p:spPr>
            <a:xfrm>
              <a:off x="6491973" y="2136457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022"/>
                    <a:pt x="180853" y="232410"/>
                    <a:pt x="116127" y="232410"/>
                  </a:cubicBezTo>
                  <a:cubicBezTo>
                    <a:pt x="51400" y="232410"/>
                    <a:pt x="0" y="180975"/>
                    <a:pt x="0" y="116205"/>
                  </a:cubicBezTo>
                  <a:cubicBezTo>
                    <a:pt x="952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3E6E6E43-576D-9A35-8B33-AD51CD7FF9E3}"/>
                </a:ext>
              </a:extLst>
            </p:cNvPr>
            <p:cNvSpPr/>
            <p:nvPr/>
          </p:nvSpPr>
          <p:spPr>
            <a:xfrm>
              <a:off x="3766802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13E98815-E977-82A4-2155-0F3C8B8B72E1}"/>
                </a:ext>
              </a:extLst>
            </p:cNvPr>
            <p:cNvSpPr/>
            <p:nvPr/>
          </p:nvSpPr>
          <p:spPr>
            <a:xfrm>
              <a:off x="4067589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AD302330-8223-609B-B619-FD4CFD7166A8}"/>
                </a:ext>
              </a:extLst>
            </p:cNvPr>
            <p:cNvSpPr/>
            <p:nvPr/>
          </p:nvSpPr>
          <p:spPr>
            <a:xfrm>
              <a:off x="4356954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2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118A7F90-5CF3-6416-F765-834851387ECB}"/>
                </a:ext>
              </a:extLst>
            </p:cNvPr>
            <p:cNvSpPr/>
            <p:nvPr/>
          </p:nvSpPr>
          <p:spPr>
            <a:xfrm>
              <a:off x="4657741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4C7BDF6-2C6C-0035-79A0-2F2B8CB9E4FB}"/>
                </a:ext>
              </a:extLst>
            </p:cNvPr>
            <p:cNvSpPr/>
            <p:nvPr/>
          </p:nvSpPr>
          <p:spPr>
            <a:xfrm>
              <a:off x="4957577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C2BB8CB4-514E-0501-2D15-ECD73C369AEB}"/>
                </a:ext>
              </a:extLst>
            </p:cNvPr>
            <p:cNvSpPr/>
            <p:nvPr/>
          </p:nvSpPr>
          <p:spPr>
            <a:xfrm>
              <a:off x="5268834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C8440C8C-151F-BD20-88F3-E854809FB77A}"/>
                </a:ext>
              </a:extLst>
            </p:cNvPr>
            <p:cNvSpPr/>
            <p:nvPr/>
          </p:nvSpPr>
          <p:spPr>
            <a:xfrm>
              <a:off x="5568670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642DC250-81A3-EDFC-8CBC-E163E65BF8F8}"/>
                </a:ext>
              </a:extLst>
            </p:cNvPr>
            <p:cNvSpPr/>
            <p:nvPr/>
          </p:nvSpPr>
          <p:spPr>
            <a:xfrm>
              <a:off x="5872313" y="2416492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A5A7071D-4C8A-62D6-82DC-74D66DFEEC25}"/>
                </a:ext>
              </a:extLst>
            </p:cNvPr>
            <p:cNvSpPr/>
            <p:nvPr/>
          </p:nvSpPr>
          <p:spPr>
            <a:xfrm>
              <a:off x="6207367" y="2451734"/>
              <a:ext cx="201793" cy="201930"/>
            </a:xfrm>
            <a:custGeom>
              <a:avLst/>
              <a:gdLst>
                <a:gd name="connsiteX0" fmla="*/ 100897 w 201793"/>
                <a:gd name="connsiteY0" fmla="*/ 0 h 201930"/>
                <a:gd name="connsiteX1" fmla="*/ 201794 w 201793"/>
                <a:gd name="connsiteY1" fmla="*/ 100965 h 201930"/>
                <a:gd name="connsiteX2" fmla="*/ 100897 w 201793"/>
                <a:gd name="connsiteY2" fmla="*/ 201930 h 201930"/>
                <a:gd name="connsiteX3" fmla="*/ 0 w 201793"/>
                <a:gd name="connsiteY3" fmla="*/ 100965 h 201930"/>
                <a:gd name="connsiteX4" fmla="*/ 100897 w 201793"/>
                <a:gd name="connsiteY4" fmla="*/ 0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93" h="201930">
                  <a:moveTo>
                    <a:pt x="100897" y="0"/>
                  </a:moveTo>
                  <a:cubicBezTo>
                    <a:pt x="157057" y="0"/>
                    <a:pt x="201794" y="45720"/>
                    <a:pt x="201794" y="100965"/>
                  </a:cubicBezTo>
                  <a:cubicBezTo>
                    <a:pt x="201794" y="157163"/>
                    <a:pt x="156105" y="201930"/>
                    <a:pt x="100897" y="201930"/>
                  </a:cubicBezTo>
                  <a:cubicBezTo>
                    <a:pt x="44737" y="201930"/>
                    <a:pt x="0" y="156210"/>
                    <a:pt x="0" y="100965"/>
                  </a:cubicBezTo>
                  <a:cubicBezTo>
                    <a:pt x="0" y="45720"/>
                    <a:pt x="44737" y="0"/>
                    <a:pt x="1008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6C59D446-93A5-2405-FB8B-4F4DBA1E5D44}"/>
                </a:ext>
              </a:extLst>
            </p:cNvPr>
            <p:cNvSpPr/>
            <p:nvPr/>
          </p:nvSpPr>
          <p:spPr>
            <a:xfrm>
              <a:off x="3766802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9AE7CCAC-35BB-3FBF-7FE2-F20F1C4199C6}"/>
                </a:ext>
              </a:extLst>
            </p:cNvPr>
            <p:cNvSpPr/>
            <p:nvPr/>
          </p:nvSpPr>
          <p:spPr>
            <a:xfrm>
              <a:off x="4067589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CF326DD7-0876-5484-129F-0384BCE719DA}"/>
                </a:ext>
              </a:extLst>
            </p:cNvPr>
            <p:cNvSpPr/>
            <p:nvPr/>
          </p:nvSpPr>
          <p:spPr>
            <a:xfrm>
              <a:off x="4356954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A86038FC-845F-DB30-C2F4-100D505F3C65}"/>
                </a:ext>
              </a:extLst>
            </p:cNvPr>
            <p:cNvSpPr/>
            <p:nvPr/>
          </p:nvSpPr>
          <p:spPr>
            <a:xfrm>
              <a:off x="4657741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0E629E22-5E44-944B-CE0B-E2632C5DC1E0}"/>
                </a:ext>
              </a:extLst>
            </p:cNvPr>
            <p:cNvSpPr/>
            <p:nvPr/>
          </p:nvSpPr>
          <p:spPr>
            <a:xfrm>
              <a:off x="4957577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D788DFED-A55C-6501-D3EF-A0358CC8D0F5}"/>
                </a:ext>
              </a:extLst>
            </p:cNvPr>
            <p:cNvSpPr/>
            <p:nvPr/>
          </p:nvSpPr>
          <p:spPr>
            <a:xfrm>
              <a:off x="5268834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F1E7308A-3B5B-2778-E1A0-FEA583D5724B}"/>
                </a:ext>
              </a:extLst>
            </p:cNvPr>
            <p:cNvSpPr/>
            <p:nvPr/>
          </p:nvSpPr>
          <p:spPr>
            <a:xfrm>
              <a:off x="5568670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6CFEC4B5-FDC8-E64A-A538-9DC3199F636F}"/>
                </a:ext>
              </a:extLst>
            </p:cNvPr>
            <p:cNvSpPr/>
            <p:nvPr/>
          </p:nvSpPr>
          <p:spPr>
            <a:xfrm>
              <a:off x="5876120" y="2721292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8 h 264795"/>
                <a:gd name="connsiteX2" fmla="*/ 132308 w 264616"/>
                <a:gd name="connsiteY2" fmla="*/ 264795 h 264795"/>
                <a:gd name="connsiteX3" fmla="*/ 0 w 264616"/>
                <a:gd name="connsiteY3" fmla="*/ 132398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2" y="0"/>
                    <a:pt x="264617" y="59055"/>
                    <a:pt x="264617" y="132398"/>
                  </a:cubicBezTo>
                  <a:cubicBezTo>
                    <a:pt x="264617" y="205740"/>
                    <a:pt x="205602" y="264795"/>
                    <a:pt x="132308" y="264795"/>
                  </a:cubicBezTo>
                  <a:cubicBezTo>
                    <a:pt x="59015" y="264795"/>
                    <a:pt x="0" y="205740"/>
                    <a:pt x="0" y="132398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D23BA123-4424-51AA-C15D-0F753F1890A7}"/>
                </a:ext>
              </a:extLst>
            </p:cNvPr>
            <p:cNvSpPr/>
            <p:nvPr/>
          </p:nvSpPr>
          <p:spPr>
            <a:xfrm>
              <a:off x="3764898" y="3011804"/>
              <a:ext cx="141826" cy="141922"/>
            </a:xfrm>
            <a:custGeom>
              <a:avLst/>
              <a:gdLst>
                <a:gd name="connsiteX0" fmla="*/ 0 w 141826"/>
                <a:gd name="connsiteY0" fmla="*/ 141923 h 141922"/>
                <a:gd name="connsiteX1" fmla="*/ 141827 w 141826"/>
                <a:gd name="connsiteY1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26" h="141922">
                  <a:moveTo>
                    <a:pt x="0" y="141923"/>
                  </a:moveTo>
                  <a:cubicBezTo>
                    <a:pt x="0" y="63817"/>
                    <a:pt x="63775" y="0"/>
                    <a:pt x="1418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EC42750B-CAA2-70FF-D2A1-0B0D3CA1A447}"/>
                </a:ext>
              </a:extLst>
            </p:cNvPr>
            <p:cNvSpPr/>
            <p:nvPr/>
          </p:nvSpPr>
          <p:spPr>
            <a:xfrm>
              <a:off x="3763946" y="3011804"/>
              <a:ext cx="283653" cy="283845"/>
            </a:xfrm>
            <a:custGeom>
              <a:avLst/>
              <a:gdLst>
                <a:gd name="connsiteX0" fmla="*/ 141827 w 283653"/>
                <a:gd name="connsiteY0" fmla="*/ 0 h 283845"/>
                <a:gd name="connsiteX1" fmla="*/ 283654 w 283653"/>
                <a:gd name="connsiteY1" fmla="*/ 141923 h 283845"/>
                <a:gd name="connsiteX2" fmla="*/ 141827 w 283653"/>
                <a:gd name="connsiteY2" fmla="*/ 283845 h 283845"/>
                <a:gd name="connsiteX3" fmla="*/ 0 w 283653"/>
                <a:gd name="connsiteY3" fmla="*/ 141923 h 28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653" h="283845">
                  <a:moveTo>
                    <a:pt x="141827" y="0"/>
                  </a:moveTo>
                  <a:cubicBezTo>
                    <a:pt x="219879" y="0"/>
                    <a:pt x="283654" y="63817"/>
                    <a:pt x="283654" y="141923"/>
                  </a:cubicBezTo>
                  <a:cubicBezTo>
                    <a:pt x="283654" y="220028"/>
                    <a:pt x="219879" y="283845"/>
                    <a:pt x="141827" y="283845"/>
                  </a:cubicBezTo>
                  <a:cubicBezTo>
                    <a:pt x="63775" y="283845"/>
                    <a:pt x="0" y="220028"/>
                    <a:pt x="0" y="141923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14AB368-5CA5-B4DD-DF25-A829093E2C22}"/>
                </a:ext>
              </a:extLst>
            </p:cNvPr>
            <p:cNvSpPr/>
            <p:nvPr/>
          </p:nvSpPr>
          <p:spPr>
            <a:xfrm>
              <a:off x="4060926" y="3007995"/>
              <a:ext cx="291268" cy="291464"/>
            </a:xfrm>
            <a:custGeom>
              <a:avLst/>
              <a:gdLst>
                <a:gd name="connsiteX0" fmla="*/ 145634 w 291268"/>
                <a:gd name="connsiteY0" fmla="*/ 0 h 291464"/>
                <a:gd name="connsiteX1" fmla="*/ 291269 w 291268"/>
                <a:gd name="connsiteY1" fmla="*/ 145733 h 291464"/>
                <a:gd name="connsiteX2" fmla="*/ 145634 w 291268"/>
                <a:gd name="connsiteY2" fmla="*/ 291465 h 291464"/>
                <a:gd name="connsiteX3" fmla="*/ 0 w 291268"/>
                <a:gd name="connsiteY3" fmla="*/ 145733 h 291464"/>
                <a:gd name="connsiteX4" fmla="*/ 145634 w 291268"/>
                <a:gd name="connsiteY4" fmla="*/ 0 h 29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268" h="291464">
                  <a:moveTo>
                    <a:pt x="145634" y="0"/>
                  </a:moveTo>
                  <a:cubicBezTo>
                    <a:pt x="225590" y="0"/>
                    <a:pt x="291269" y="64770"/>
                    <a:pt x="291269" y="145733"/>
                  </a:cubicBezTo>
                  <a:cubicBezTo>
                    <a:pt x="291269" y="225742"/>
                    <a:pt x="226542" y="291465"/>
                    <a:pt x="145634" y="291465"/>
                  </a:cubicBezTo>
                  <a:cubicBezTo>
                    <a:pt x="65678" y="291465"/>
                    <a:pt x="0" y="226695"/>
                    <a:pt x="0" y="145733"/>
                  </a:cubicBezTo>
                  <a:cubicBezTo>
                    <a:pt x="0" y="65722"/>
                    <a:pt x="64726" y="0"/>
                    <a:pt x="1456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4343A82F-D222-FB3C-2AAB-4B8B4649E02D}"/>
                </a:ext>
              </a:extLst>
            </p:cNvPr>
            <p:cNvSpPr/>
            <p:nvPr/>
          </p:nvSpPr>
          <p:spPr>
            <a:xfrm>
              <a:off x="4367424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2823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4BFD5107-47F5-BC47-C576-40F3063AAB67}"/>
                </a:ext>
              </a:extLst>
            </p:cNvPr>
            <p:cNvSpPr/>
            <p:nvPr/>
          </p:nvSpPr>
          <p:spPr>
            <a:xfrm>
              <a:off x="4668201" y="3014662"/>
              <a:ext cx="277953" cy="278129"/>
            </a:xfrm>
            <a:custGeom>
              <a:avLst/>
              <a:gdLst>
                <a:gd name="connsiteX0" fmla="*/ 138982 w 277953"/>
                <a:gd name="connsiteY0" fmla="*/ 0 h 278129"/>
                <a:gd name="connsiteX1" fmla="*/ 277953 w 277953"/>
                <a:gd name="connsiteY1" fmla="*/ 139065 h 278129"/>
                <a:gd name="connsiteX2" fmla="*/ 138982 w 277953"/>
                <a:gd name="connsiteY2" fmla="*/ 278130 h 278129"/>
                <a:gd name="connsiteX3" fmla="*/ 11 w 277953"/>
                <a:gd name="connsiteY3" fmla="*/ 139065 h 278129"/>
                <a:gd name="connsiteX4" fmla="*/ 138982 w 277953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53" h="278129">
                  <a:moveTo>
                    <a:pt x="138982" y="0"/>
                  </a:moveTo>
                  <a:cubicBezTo>
                    <a:pt x="216083" y="0"/>
                    <a:pt x="277953" y="61913"/>
                    <a:pt x="277953" y="139065"/>
                  </a:cubicBezTo>
                  <a:cubicBezTo>
                    <a:pt x="277953" y="216217"/>
                    <a:pt x="216083" y="278130"/>
                    <a:pt x="138982" y="278130"/>
                  </a:cubicBezTo>
                  <a:cubicBezTo>
                    <a:pt x="61881" y="278130"/>
                    <a:pt x="11" y="216217"/>
                    <a:pt x="11" y="139065"/>
                  </a:cubicBezTo>
                  <a:cubicBezTo>
                    <a:pt x="-941" y="61913"/>
                    <a:pt x="61881" y="0"/>
                    <a:pt x="13898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106446C1-89E9-66FD-98B2-7E056C119206}"/>
                </a:ext>
              </a:extLst>
            </p:cNvPr>
            <p:cNvSpPr/>
            <p:nvPr/>
          </p:nvSpPr>
          <p:spPr>
            <a:xfrm>
              <a:off x="4968047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96361EB1-8F8C-9FD7-5ACC-93E80BD74058}"/>
                </a:ext>
              </a:extLst>
            </p:cNvPr>
            <p:cNvSpPr/>
            <p:nvPr/>
          </p:nvSpPr>
          <p:spPr>
            <a:xfrm>
              <a:off x="5268834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7871C48-FCB3-1734-88EF-8199AF5B49E0}"/>
                </a:ext>
              </a:extLst>
            </p:cNvPr>
            <p:cNvSpPr/>
            <p:nvPr/>
          </p:nvSpPr>
          <p:spPr>
            <a:xfrm>
              <a:off x="5573429" y="3019425"/>
              <a:ext cx="268424" cy="268604"/>
            </a:xfrm>
            <a:custGeom>
              <a:avLst/>
              <a:gdLst>
                <a:gd name="connsiteX0" fmla="*/ 134212 w 268424"/>
                <a:gd name="connsiteY0" fmla="*/ 0 h 268604"/>
                <a:gd name="connsiteX1" fmla="*/ 268424 w 268424"/>
                <a:gd name="connsiteY1" fmla="*/ 134303 h 268604"/>
                <a:gd name="connsiteX2" fmla="*/ 134212 w 268424"/>
                <a:gd name="connsiteY2" fmla="*/ 268605 h 268604"/>
                <a:gd name="connsiteX3" fmla="*/ 0 w 268424"/>
                <a:gd name="connsiteY3" fmla="*/ 134303 h 268604"/>
                <a:gd name="connsiteX4" fmla="*/ 134212 w 268424"/>
                <a:gd name="connsiteY4" fmla="*/ 0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24" h="268604">
                  <a:moveTo>
                    <a:pt x="134212" y="0"/>
                  </a:moveTo>
                  <a:cubicBezTo>
                    <a:pt x="208457" y="0"/>
                    <a:pt x="268424" y="60008"/>
                    <a:pt x="268424" y="134303"/>
                  </a:cubicBezTo>
                  <a:cubicBezTo>
                    <a:pt x="268424" y="208597"/>
                    <a:pt x="208457" y="268605"/>
                    <a:pt x="134212" y="268605"/>
                  </a:cubicBezTo>
                  <a:cubicBezTo>
                    <a:pt x="59967" y="268605"/>
                    <a:pt x="0" y="208597"/>
                    <a:pt x="0" y="134303"/>
                  </a:cubicBezTo>
                  <a:cubicBezTo>
                    <a:pt x="0" y="60008"/>
                    <a:pt x="59967" y="0"/>
                    <a:pt x="13421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F94B3B1F-1DCD-EE6D-67DB-5B7E92DBC88B}"/>
                </a:ext>
              </a:extLst>
            </p:cNvPr>
            <p:cNvSpPr/>
            <p:nvPr/>
          </p:nvSpPr>
          <p:spPr>
            <a:xfrm>
              <a:off x="5882783" y="3027997"/>
              <a:ext cx="251290" cy="251460"/>
            </a:xfrm>
            <a:custGeom>
              <a:avLst/>
              <a:gdLst>
                <a:gd name="connsiteX0" fmla="*/ 125645 w 251290"/>
                <a:gd name="connsiteY0" fmla="*/ 0 h 251460"/>
                <a:gd name="connsiteX1" fmla="*/ 251291 w 251290"/>
                <a:gd name="connsiteY1" fmla="*/ 125730 h 251460"/>
                <a:gd name="connsiteX2" fmla="*/ 125645 w 251290"/>
                <a:gd name="connsiteY2" fmla="*/ 251460 h 251460"/>
                <a:gd name="connsiteX3" fmla="*/ 0 w 251290"/>
                <a:gd name="connsiteY3" fmla="*/ 125730 h 251460"/>
                <a:gd name="connsiteX4" fmla="*/ 125645 w 251290"/>
                <a:gd name="connsiteY4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60">
                  <a:moveTo>
                    <a:pt x="125645" y="0"/>
                  </a:moveTo>
                  <a:cubicBezTo>
                    <a:pt x="195131" y="0"/>
                    <a:pt x="251291" y="56198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8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EF1A885F-C167-B1C3-FFD2-E3311B4586C4}"/>
                </a:ext>
              </a:extLst>
            </p:cNvPr>
            <p:cNvSpPr/>
            <p:nvPr/>
          </p:nvSpPr>
          <p:spPr>
            <a:xfrm>
              <a:off x="6216886" y="3062287"/>
              <a:ext cx="182756" cy="182879"/>
            </a:xfrm>
            <a:custGeom>
              <a:avLst/>
              <a:gdLst>
                <a:gd name="connsiteX0" fmla="*/ 91378 w 182756"/>
                <a:gd name="connsiteY0" fmla="*/ 0 h 182879"/>
                <a:gd name="connsiteX1" fmla="*/ 182757 w 182756"/>
                <a:gd name="connsiteY1" fmla="*/ 91440 h 182879"/>
                <a:gd name="connsiteX2" fmla="*/ 91378 w 182756"/>
                <a:gd name="connsiteY2" fmla="*/ 182880 h 182879"/>
                <a:gd name="connsiteX3" fmla="*/ 0 w 182756"/>
                <a:gd name="connsiteY3" fmla="*/ 91440 h 182879"/>
                <a:gd name="connsiteX4" fmla="*/ 91378 w 182756"/>
                <a:gd name="connsiteY4" fmla="*/ 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56" h="182879">
                  <a:moveTo>
                    <a:pt x="91378" y="0"/>
                  </a:moveTo>
                  <a:cubicBezTo>
                    <a:pt x="141827" y="0"/>
                    <a:pt x="182757" y="40958"/>
                    <a:pt x="182757" y="91440"/>
                  </a:cubicBezTo>
                  <a:cubicBezTo>
                    <a:pt x="182757" y="141922"/>
                    <a:pt x="141827" y="182880"/>
                    <a:pt x="91378" y="182880"/>
                  </a:cubicBezTo>
                  <a:cubicBezTo>
                    <a:pt x="40930" y="182880"/>
                    <a:pt x="0" y="141922"/>
                    <a:pt x="0" y="91440"/>
                  </a:cubicBezTo>
                  <a:cubicBezTo>
                    <a:pt x="0" y="40958"/>
                    <a:pt x="40930" y="0"/>
                    <a:pt x="9137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A6A13C6A-6B9D-82CD-7060-A68907649226}"/>
                </a:ext>
              </a:extLst>
            </p:cNvPr>
            <p:cNvSpPr/>
            <p:nvPr/>
          </p:nvSpPr>
          <p:spPr>
            <a:xfrm>
              <a:off x="3773465" y="3322320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7 h 264795"/>
                <a:gd name="connsiteX2" fmla="*/ 132308 w 264616"/>
                <a:gd name="connsiteY2" fmla="*/ 264795 h 264795"/>
                <a:gd name="connsiteX3" fmla="*/ 0 w 264616"/>
                <a:gd name="connsiteY3" fmla="*/ 132397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1" y="0"/>
                    <a:pt x="264617" y="59055"/>
                    <a:pt x="264617" y="132397"/>
                  </a:cubicBezTo>
                  <a:cubicBezTo>
                    <a:pt x="264617" y="205740"/>
                    <a:pt x="205601" y="264795"/>
                    <a:pt x="132308" y="264795"/>
                  </a:cubicBezTo>
                  <a:cubicBezTo>
                    <a:pt x="59015" y="264795"/>
                    <a:pt x="0" y="205740"/>
                    <a:pt x="0" y="132397"/>
                  </a:cubicBezTo>
                  <a:cubicBezTo>
                    <a:pt x="0" y="59055"/>
                    <a:pt x="59967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B6AE6268-FAB0-19B1-CA76-F50D53A2792C}"/>
                </a:ext>
              </a:extLst>
            </p:cNvPr>
            <p:cNvSpPr/>
            <p:nvPr/>
          </p:nvSpPr>
          <p:spPr>
            <a:xfrm>
              <a:off x="4070444" y="3318509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97938973-5613-077A-D006-12565A5475EA}"/>
                </a:ext>
              </a:extLst>
            </p:cNvPr>
            <p:cNvSpPr/>
            <p:nvPr/>
          </p:nvSpPr>
          <p:spPr>
            <a:xfrm>
              <a:off x="4367424" y="331565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952" y="61913"/>
                    <a:pt x="62823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BFF4B509-BA25-80D1-ECE1-B28C5ABA227A}"/>
                </a:ext>
              </a:extLst>
            </p:cNvPr>
            <p:cNvSpPr/>
            <p:nvPr/>
          </p:nvSpPr>
          <p:spPr>
            <a:xfrm>
              <a:off x="4668212" y="331565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58327D4C-3BE2-2D66-4089-EDD5C7164072}"/>
                </a:ext>
              </a:extLst>
            </p:cNvPr>
            <p:cNvSpPr/>
            <p:nvPr/>
          </p:nvSpPr>
          <p:spPr>
            <a:xfrm>
              <a:off x="4970903" y="3318509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1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1" y="60960"/>
                    <a:pt x="272231" y="136208"/>
                  </a:cubicBezTo>
                  <a:cubicBezTo>
                    <a:pt x="272231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06E3ACA4-CFFF-11A7-4373-28D10297E81D}"/>
                </a:ext>
              </a:extLst>
            </p:cNvPr>
            <p:cNvSpPr/>
            <p:nvPr/>
          </p:nvSpPr>
          <p:spPr>
            <a:xfrm>
              <a:off x="5275497" y="3322320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7 h 264795"/>
                <a:gd name="connsiteX2" fmla="*/ 132308 w 264616"/>
                <a:gd name="connsiteY2" fmla="*/ 264795 h 264795"/>
                <a:gd name="connsiteX3" fmla="*/ 0 w 264616"/>
                <a:gd name="connsiteY3" fmla="*/ 132397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1" y="0"/>
                    <a:pt x="264617" y="59055"/>
                    <a:pt x="264617" y="132397"/>
                  </a:cubicBezTo>
                  <a:cubicBezTo>
                    <a:pt x="264617" y="205740"/>
                    <a:pt x="205601" y="264795"/>
                    <a:pt x="132308" y="264795"/>
                  </a:cubicBezTo>
                  <a:cubicBezTo>
                    <a:pt x="59015" y="264795"/>
                    <a:pt x="0" y="205740"/>
                    <a:pt x="0" y="132397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0C28BC00-54FD-5B8C-55FF-D2E6CD6B93CB}"/>
                </a:ext>
              </a:extLst>
            </p:cNvPr>
            <p:cNvSpPr/>
            <p:nvPr/>
          </p:nvSpPr>
          <p:spPr>
            <a:xfrm>
              <a:off x="5581996" y="332898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E230B1B2-597A-ECBB-F5A3-A1B7113D3F8B}"/>
                </a:ext>
              </a:extLst>
            </p:cNvPr>
            <p:cNvSpPr/>
            <p:nvPr/>
          </p:nvSpPr>
          <p:spPr>
            <a:xfrm>
              <a:off x="5890385" y="3335654"/>
              <a:ext cx="236073" cy="236220"/>
            </a:xfrm>
            <a:custGeom>
              <a:avLst/>
              <a:gdLst>
                <a:gd name="connsiteX0" fmla="*/ 118043 w 236073"/>
                <a:gd name="connsiteY0" fmla="*/ 0 h 236220"/>
                <a:gd name="connsiteX1" fmla="*/ 236074 w 236073"/>
                <a:gd name="connsiteY1" fmla="*/ 118110 h 236220"/>
                <a:gd name="connsiteX2" fmla="*/ 118043 w 236073"/>
                <a:gd name="connsiteY2" fmla="*/ 236220 h 236220"/>
                <a:gd name="connsiteX3" fmla="*/ 13 w 236073"/>
                <a:gd name="connsiteY3" fmla="*/ 118110 h 236220"/>
                <a:gd name="connsiteX4" fmla="*/ 118043 w 236073"/>
                <a:gd name="connsiteY4" fmla="*/ 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073" h="236220">
                  <a:moveTo>
                    <a:pt x="118043" y="0"/>
                  </a:moveTo>
                  <a:cubicBezTo>
                    <a:pt x="183721" y="0"/>
                    <a:pt x="236074" y="53340"/>
                    <a:pt x="236074" y="118110"/>
                  </a:cubicBezTo>
                  <a:cubicBezTo>
                    <a:pt x="236074" y="183833"/>
                    <a:pt x="182770" y="236220"/>
                    <a:pt x="118043" y="236220"/>
                  </a:cubicBezTo>
                  <a:cubicBezTo>
                    <a:pt x="52365" y="236220"/>
                    <a:pt x="13" y="182880"/>
                    <a:pt x="13" y="118110"/>
                  </a:cubicBezTo>
                  <a:cubicBezTo>
                    <a:pt x="-939" y="53340"/>
                    <a:pt x="52365" y="0"/>
                    <a:pt x="11804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158C8E0B-56AE-CB27-120C-A18A4315407C}"/>
                </a:ext>
              </a:extLst>
            </p:cNvPr>
            <p:cNvSpPr/>
            <p:nvPr/>
          </p:nvSpPr>
          <p:spPr>
            <a:xfrm>
              <a:off x="6198800" y="3345179"/>
              <a:ext cx="218927" cy="219075"/>
            </a:xfrm>
            <a:custGeom>
              <a:avLst/>
              <a:gdLst>
                <a:gd name="connsiteX0" fmla="*/ 109464 w 218927"/>
                <a:gd name="connsiteY0" fmla="*/ 0 h 219075"/>
                <a:gd name="connsiteX1" fmla="*/ 218927 w 218927"/>
                <a:gd name="connsiteY1" fmla="*/ 109538 h 219075"/>
                <a:gd name="connsiteX2" fmla="*/ 109464 w 218927"/>
                <a:gd name="connsiteY2" fmla="*/ 219075 h 219075"/>
                <a:gd name="connsiteX3" fmla="*/ 0 w 218927"/>
                <a:gd name="connsiteY3" fmla="*/ 109538 h 219075"/>
                <a:gd name="connsiteX4" fmla="*/ 109464 w 218927"/>
                <a:gd name="connsiteY4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27" h="219075">
                  <a:moveTo>
                    <a:pt x="109464" y="0"/>
                  </a:moveTo>
                  <a:cubicBezTo>
                    <a:pt x="169431" y="0"/>
                    <a:pt x="218927" y="48578"/>
                    <a:pt x="218927" y="109538"/>
                  </a:cubicBezTo>
                  <a:cubicBezTo>
                    <a:pt x="218927" y="170498"/>
                    <a:pt x="170383" y="219075"/>
                    <a:pt x="109464" y="219075"/>
                  </a:cubicBezTo>
                  <a:cubicBezTo>
                    <a:pt x="49497" y="219075"/>
                    <a:pt x="0" y="170498"/>
                    <a:pt x="0" y="109538"/>
                  </a:cubicBezTo>
                  <a:cubicBezTo>
                    <a:pt x="0" y="48578"/>
                    <a:pt x="49497" y="0"/>
                    <a:pt x="10946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E96231D0-4AA9-F8C3-AAF7-09B7B980071C}"/>
                </a:ext>
              </a:extLst>
            </p:cNvPr>
            <p:cNvSpPr/>
            <p:nvPr/>
          </p:nvSpPr>
          <p:spPr>
            <a:xfrm>
              <a:off x="3783935" y="3632834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7"/>
                    <a:pt x="189420" y="243840"/>
                    <a:pt x="121838" y="243840"/>
                  </a:cubicBezTo>
                  <a:cubicBezTo>
                    <a:pt x="54256" y="243840"/>
                    <a:pt x="0" y="189547"/>
                    <a:pt x="0" y="121920"/>
                  </a:cubicBezTo>
                  <a:cubicBezTo>
                    <a:pt x="0" y="55245"/>
                    <a:pt x="55208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0DB8C0F-B90D-D1E6-D7D2-B6D0B544C9EF}"/>
                </a:ext>
              </a:extLst>
            </p:cNvPr>
            <p:cNvSpPr/>
            <p:nvPr/>
          </p:nvSpPr>
          <p:spPr>
            <a:xfrm>
              <a:off x="4080915" y="362997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C1848A0B-B8BD-9C7C-6153-CE53E314AE4E}"/>
                </a:ext>
              </a:extLst>
            </p:cNvPr>
            <p:cNvSpPr/>
            <p:nvPr/>
          </p:nvSpPr>
          <p:spPr>
            <a:xfrm>
              <a:off x="4379798" y="3628072"/>
              <a:ext cx="253194" cy="253365"/>
            </a:xfrm>
            <a:custGeom>
              <a:avLst/>
              <a:gdLst>
                <a:gd name="connsiteX0" fmla="*/ 126597 w 253194"/>
                <a:gd name="connsiteY0" fmla="*/ 0 h 253365"/>
                <a:gd name="connsiteX1" fmla="*/ 253194 w 253194"/>
                <a:gd name="connsiteY1" fmla="*/ 126683 h 253365"/>
                <a:gd name="connsiteX2" fmla="*/ 126597 w 253194"/>
                <a:gd name="connsiteY2" fmla="*/ 253365 h 253365"/>
                <a:gd name="connsiteX3" fmla="*/ 0 w 253194"/>
                <a:gd name="connsiteY3" fmla="*/ 126683 h 253365"/>
                <a:gd name="connsiteX4" fmla="*/ 126597 w 253194"/>
                <a:gd name="connsiteY4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5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6197"/>
                    <a:pt x="57112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C8359FC7-0985-FB9B-A079-A3A63FA3297E}"/>
                </a:ext>
              </a:extLst>
            </p:cNvPr>
            <p:cNvSpPr/>
            <p:nvPr/>
          </p:nvSpPr>
          <p:spPr>
            <a:xfrm>
              <a:off x="4680574" y="3628072"/>
              <a:ext cx="253206" cy="253365"/>
            </a:xfrm>
            <a:custGeom>
              <a:avLst/>
              <a:gdLst>
                <a:gd name="connsiteX0" fmla="*/ 126609 w 253206"/>
                <a:gd name="connsiteY0" fmla="*/ 0 h 253365"/>
                <a:gd name="connsiteX1" fmla="*/ 253206 w 253206"/>
                <a:gd name="connsiteY1" fmla="*/ 126683 h 253365"/>
                <a:gd name="connsiteX2" fmla="*/ 126609 w 253206"/>
                <a:gd name="connsiteY2" fmla="*/ 253365 h 253365"/>
                <a:gd name="connsiteX3" fmla="*/ 12 w 253206"/>
                <a:gd name="connsiteY3" fmla="*/ 126683 h 253365"/>
                <a:gd name="connsiteX4" fmla="*/ 126609 w 253206"/>
                <a:gd name="connsiteY4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06" h="253365">
                  <a:moveTo>
                    <a:pt x="126609" y="0"/>
                  </a:moveTo>
                  <a:cubicBezTo>
                    <a:pt x="197046" y="0"/>
                    <a:pt x="253206" y="57150"/>
                    <a:pt x="253206" y="126683"/>
                  </a:cubicBezTo>
                  <a:cubicBezTo>
                    <a:pt x="253206" y="197168"/>
                    <a:pt x="196095" y="253365"/>
                    <a:pt x="126609" y="253365"/>
                  </a:cubicBezTo>
                  <a:cubicBezTo>
                    <a:pt x="57123" y="253365"/>
                    <a:pt x="12" y="196215"/>
                    <a:pt x="12" y="126683"/>
                  </a:cubicBezTo>
                  <a:cubicBezTo>
                    <a:pt x="-940" y="56197"/>
                    <a:pt x="56171" y="0"/>
                    <a:pt x="126609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BC63C396-EDCA-E46A-4299-3FD940DAB250}"/>
                </a:ext>
              </a:extLst>
            </p:cNvPr>
            <p:cNvSpPr/>
            <p:nvPr/>
          </p:nvSpPr>
          <p:spPr>
            <a:xfrm>
              <a:off x="4981373" y="362997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952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C124DACD-85BF-A8E7-A0CE-F857FDFCB7BD}"/>
                </a:ext>
              </a:extLst>
            </p:cNvPr>
            <p:cNvSpPr/>
            <p:nvPr/>
          </p:nvSpPr>
          <p:spPr>
            <a:xfrm>
              <a:off x="5285968" y="3632834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7"/>
                    <a:pt x="189420" y="243840"/>
                    <a:pt x="121838" y="243840"/>
                  </a:cubicBezTo>
                  <a:cubicBezTo>
                    <a:pt x="54256" y="243840"/>
                    <a:pt x="0" y="189547"/>
                    <a:pt x="0" y="121920"/>
                  </a:cubicBezTo>
                  <a:cubicBezTo>
                    <a:pt x="0" y="55245"/>
                    <a:pt x="54256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FA88D87-CA94-653B-E040-77B06A1A747E}"/>
                </a:ext>
              </a:extLst>
            </p:cNvPr>
            <p:cNvSpPr/>
            <p:nvPr/>
          </p:nvSpPr>
          <p:spPr>
            <a:xfrm>
              <a:off x="5591514" y="3639502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022"/>
                    <a:pt x="180853" y="232410"/>
                    <a:pt x="116127" y="232410"/>
                  </a:cubicBezTo>
                  <a:cubicBezTo>
                    <a:pt x="52352" y="232410"/>
                    <a:pt x="0" y="180975"/>
                    <a:pt x="0" y="116205"/>
                  </a:cubicBezTo>
                  <a:cubicBezTo>
                    <a:pt x="0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FD946006-4954-3080-8897-139E0B9FE785}"/>
                </a:ext>
              </a:extLst>
            </p:cNvPr>
            <p:cNvSpPr/>
            <p:nvPr/>
          </p:nvSpPr>
          <p:spPr>
            <a:xfrm>
              <a:off x="5898965" y="3646169"/>
              <a:ext cx="218927" cy="219075"/>
            </a:xfrm>
            <a:custGeom>
              <a:avLst/>
              <a:gdLst>
                <a:gd name="connsiteX0" fmla="*/ 109464 w 218927"/>
                <a:gd name="connsiteY0" fmla="*/ 0 h 219075"/>
                <a:gd name="connsiteX1" fmla="*/ 218927 w 218927"/>
                <a:gd name="connsiteY1" fmla="*/ 109538 h 219075"/>
                <a:gd name="connsiteX2" fmla="*/ 109464 w 218927"/>
                <a:gd name="connsiteY2" fmla="*/ 219075 h 219075"/>
                <a:gd name="connsiteX3" fmla="*/ 0 w 218927"/>
                <a:gd name="connsiteY3" fmla="*/ 109538 h 219075"/>
                <a:gd name="connsiteX4" fmla="*/ 109464 w 218927"/>
                <a:gd name="connsiteY4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27" h="219075">
                  <a:moveTo>
                    <a:pt x="109464" y="0"/>
                  </a:moveTo>
                  <a:cubicBezTo>
                    <a:pt x="169431" y="0"/>
                    <a:pt x="218927" y="48578"/>
                    <a:pt x="218927" y="109538"/>
                  </a:cubicBezTo>
                  <a:cubicBezTo>
                    <a:pt x="218927" y="169545"/>
                    <a:pt x="170383" y="219075"/>
                    <a:pt x="109464" y="219075"/>
                  </a:cubicBezTo>
                  <a:cubicBezTo>
                    <a:pt x="49497" y="219075"/>
                    <a:pt x="0" y="170498"/>
                    <a:pt x="0" y="109538"/>
                  </a:cubicBezTo>
                  <a:cubicBezTo>
                    <a:pt x="0" y="48578"/>
                    <a:pt x="48545" y="0"/>
                    <a:pt x="10946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3FD8F21E-E5BB-F987-88DB-AE5F701AF88F}"/>
                </a:ext>
              </a:extLst>
            </p:cNvPr>
            <p:cNvSpPr/>
            <p:nvPr/>
          </p:nvSpPr>
          <p:spPr>
            <a:xfrm>
              <a:off x="6208319" y="3654742"/>
              <a:ext cx="199890" cy="200025"/>
            </a:xfrm>
            <a:custGeom>
              <a:avLst/>
              <a:gdLst>
                <a:gd name="connsiteX0" fmla="*/ 99945 w 199890"/>
                <a:gd name="connsiteY0" fmla="*/ 0 h 200025"/>
                <a:gd name="connsiteX1" fmla="*/ 199890 w 199890"/>
                <a:gd name="connsiteY1" fmla="*/ 100013 h 200025"/>
                <a:gd name="connsiteX2" fmla="*/ 99945 w 199890"/>
                <a:gd name="connsiteY2" fmla="*/ 200025 h 200025"/>
                <a:gd name="connsiteX3" fmla="*/ 0 w 199890"/>
                <a:gd name="connsiteY3" fmla="*/ 100013 h 200025"/>
                <a:gd name="connsiteX4" fmla="*/ 99945 w 199890"/>
                <a:gd name="connsiteY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90" h="200025">
                  <a:moveTo>
                    <a:pt x="99945" y="0"/>
                  </a:moveTo>
                  <a:cubicBezTo>
                    <a:pt x="155153" y="0"/>
                    <a:pt x="199890" y="44767"/>
                    <a:pt x="199890" y="100013"/>
                  </a:cubicBezTo>
                  <a:cubicBezTo>
                    <a:pt x="199890" y="155257"/>
                    <a:pt x="155153" y="200025"/>
                    <a:pt x="99945" y="200025"/>
                  </a:cubicBezTo>
                  <a:cubicBezTo>
                    <a:pt x="44737" y="200025"/>
                    <a:pt x="0" y="155257"/>
                    <a:pt x="0" y="100013"/>
                  </a:cubicBezTo>
                  <a:cubicBezTo>
                    <a:pt x="0" y="44767"/>
                    <a:pt x="44737" y="0"/>
                    <a:pt x="999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4E22769B-5986-2A5E-56F1-D976DD70D2BC}"/>
                </a:ext>
              </a:extLst>
            </p:cNvPr>
            <p:cNvSpPr/>
            <p:nvPr/>
          </p:nvSpPr>
          <p:spPr>
            <a:xfrm>
              <a:off x="3795357" y="3944302"/>
              <a:ext cx="220831" cy="220979"/>
            </a:xfrm>
            <a:custGeom>
              <a:avLst/>
              <a:gdLst>
                <a:gd name="connsiteX0" fmla="*/ 110416 w 220831"/>
                <a:gd name="connsiteY0" fmla="*/ 0 h 220979"/>
                <a:gd name="connsiteX1" fmla="*/ 220831 w 220831"/>
                <a:gd name="connsiteY1" fmla="*/ 110490 h 220979"/>
                <a:gd name="connsiteX2" fmla="*/ 110416 w 220831"/>
                <a:gd name="connsiteY2" fmla="*/ 220980 h 220979"/>
                <a:gd name="connsiteX3" fmla="*/ 0 w 220831"/>
                <a:gd name="connsiteY3" fmla="*/ 110490 h 220979"/>
                <a:gd name="connsiteX4" fmla="*/ 110416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6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6" y="220980"/>
                  </a:cubicBezTo>
                  <a:cubicBezTo>
                    <a:pt x="49497" y="220980"/>
                    <a:pt x="0" y="171450"/>
                    <a:pt x="0" y="110490"/>
                  </a:cubicBezTo>
                  <a:cubicBezTo>
                    <a:pt x="0" y="49530"/>
                    <a:pt x="49497" y="0"/>
                    <a:pt x="1104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6C5AD03-3E67-1CAD-F9E1-6F1DB007E5F4}"/>
                </a:ext>
              </a:extLst>
            </p:cNvPr>
            <p:cNvSpPr/>
            <p:nvPr/>
          </p:nvSpPr>
          <p:spPr>
            <a:xfrm>
              <a:off x="4093289" y="3941444"/>
              <a:ext cx="226542" cy="226695"/>
            </a:xfrm>
            <a:custGeom>
              <a:avLst/>
              <a:gdLst>
                <a:gd name="connsiteX0" fmla="*/ 113271 w 226542"/>
                <a:gd name="connsiteY0" fmla="*/ 0 h 226695"/>
                <a:gd name="connsiteX1" fmla="*/ 226542 w 226542"/>
                <a:gd name="connsiteY1" fmla="*/ 113348 h 226695"/>
                <a:gd name="connsiteX2" fmla="*/ 113271 w 226542"/>
                <a:gd name="connsiteY2" fmla="*/ 226695 h 226695"/>
                <a:gd name="connsiteX3" fmla="*/ 0 w 226542"/>
                <a:gd name="connsiteY3" fmla="*/ 113348 h 226695"/>
                <a:gd name="connsiteX4" fmla="*/ 113271 w 226542"/>
                <a:gd name="connsiteY4" fmla="*/ 0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2" h="226695">
                  <a:moveTo>
                    <a:pt x="113271" y="0"/>
                  </a:moveTo>
                  <a:cubicBezTo>
                    <a:pt x="176094" y="0"/>
                    <a:pt x="226542" y="50483"/>
                    <a:pt x="226542" y="113348"/>
                  </a:cubicBezTo>
                  <a:cubicBezTo>
                    <a:pt x="226542" y="176213"/>
                    <a:pt x="176094" y="226695"/>
                    <a:pt x="113271" y="226695"/>
                  </a:cubicBezTo>
                  <a:cubicBezTo>
                    <a:pt x="50449" y="226695"/>
                    <a:pt x="0" y="176213"/>
                    <a:pt x="0" y="113348"/>
                  </a:cubicBezTo>
                  <a:cubicBezTo>
                    <a:pt x="0" y="50483"/>
                    <a:pt x="50449" y="0"/>
                    <a:pt x="1132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CAA12579-B238-654C-3F46-E6637B88EF1B}"/>
                </a:ext>
              </a:extLst>
            </p:cNvPr>
            <p:cNvSpPr/>
            <p:nvPr/>
          </p:nvSpPr>
          <p:spPr>
            <a:xfrm>
              <a:off x="5297390" y="3944302"/>
              <a:ext cx="220831" cy="220979"/>
            </a:xfrm>
            <a:custGeom>
              <a:avLst/>
              <a:gdLst>
                <a:gd name="connsiteX0" fmla="*/ 110416 w 220831"/>
                <a:gd name="connsiteY0" fmla="*/ 0 h 220979"/>
                <a:gd name="connsiteX1" fmla="*/ 220831 w 220831"/>
                <a:gd name="connsiteY1" fmla="*/ 110490 h 220979"/>
                <a:gd name="connsiteX2" fmla="*/ 110416 w 220831"/>
                <a:gd name="connsiteY2" fmla="*/ 220980 h 220979"/>
                <a:gd name="connsiteX3" fmla="*/ 0 w 220831"/>
                <a:gd name="connsiteY3" fmla="*/ 110490 h 220979"/>
                <a:gd name="connsiteX4" fmla="*/ 110416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6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6" y="220980"/>
                  </a:cubicBezTo>
                  <a:cubicBezTo>
                    <a:pt x="49497" y="220980"/>
                    <a:pt x="0" y="171450"/>
                    <a:pt x="0" y="110490"/>
                  </a:cubicBezTo>
                  <a:cubicBezTo>
                    <a:pt x="0" y="49530"/>
                    <a:pt x="49497" y="0"/>
                    <a:pt x="1104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11D73D24-17D9-6D5B-CA29-BF0F1AE72EC4}"/>
                </a:ext>
              </a:extLst>
            </p:cNvPr>
            <p:cNvSpPr/>
            <p:nvPr/>
          </p:nvSpPr>
          <p:spPr>
            <a:xfrm>
              <a:off x="5601985" y="3950017"/>
              <a:ext cx="211312" cy="211454"/>
            </a:xfrm>
            <a:custGeom>
              <a:avLst/>
              <a:gdLst>
                <a:gd name="connsiteX0" fmla="*/ 105656 w 211312"/>
                <a:gd name="connsiteY0" fmla="*/ 0 h 211454"/>
                <a:gd name="connsiteX1" fmla="*/ 211313 w 211312"/>
                <a:gd name="connsiteY1" fmla="*/ 105727 h 211454"/>
                <a:gd name="connsiteX2" fmla="*/ 105656 w 211312"/>
                <a:gd name="connsiteY2" fmla="*/ 211455 h 211454"/>
                <a:gd name="connsiteX3" fmla="*/ 0 w 211312"/>
                <a:gd name="connsiteY3" fmla="*/ 105727 h 211454"/>
                <a:gd name="connsiteX4" fmla="*/ 105656 w 211312"/>
                <a:gd name="connsiteY4" fmla="*/ 0 h 21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12" h="211454">
                  <a:moveTo>
                    <a:pt x="105656" y="0"/>
                  </a:moveTo>
                  <a:cubicBezTo>
                    <a:pt x="163720" y="0"/>
                    <a:pt x="211313" y="47625"/>
                    <a:pt x="211313" y="105727"/>
                  </a:cubicBezTo>
                  <a:cubicBezTo>
                    <a:pt x="211313" y="163830"/>
                    <a:pt x="163720" y="211455"/>
                    <a:pt x="105656" y="211455"/>
                  </a:cubicBezTo>
                  <a:cubicBezTo>
                    <a:pt x="47593" y="211455"/>
                    <a:pt x="0" y="163830"/>
                    <a:pt x="0" y="105727"/>
                  </a:cubicBezTo>
                  <a:cubicBezTo>
                    <a:pt x="0" y="46672"/>
                    <a:pt x="47593" y="0"/>
                    <a:pt x="10565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1846F6B8-E6CB-DDD6-C22A-80E83FDA24F9}"/>
                </a:ext>
              </a:extLst>
            </p:cNvPr>
            <p:cNvSpPr/>
            <p:nvPr/>
          </p:nvSpPr>
          <p:spPr>
            <a:xfrm>
              <a:off x="5909435" y="3956684"/>
              <a:ext cx="197986" cy="198120"/>
            </a:xfrm>
            <a:custGeom>
              <a:avLst/>
              <a:gdLst>
                <a:gd name="connsiteX0" fmla="*/ 98993 w 197986"/>
                <a:gd name="connsiteY0" fmla="*/ 0 h 198120"/>
                <a:gd name="connsiteX1" fmla="*/ 197987 w 197986"/>
                <a:gd name="connsiteY1" fmla="*/ 99060 h 198120"/>
                <a:gd name="connsiteX2" fmla="*/ 98993 w 197986"/>
                <a:gd name="connsiteY2" fmla="*/ 198120 h 198120"/>
                <a:gd name="connsiteX3" fmla="*/ 0 w 197986"/>
                <a:gd name="connsiteY3" fmla="*/ 99060 h 198120"/>
                <a:gd name="connsiteX4" fmla="*/ 98993 w 197986"/>
                <a:gd name="connsiteY4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86" h="198120">
                  <a:moveTo>
                    <a:pt x="98993" y="0"/>
                  </a:moveTo>
                  <a:cubicBezTo>
                    <a:pt x="153249" y="0"/>
                    <a:pt x="197987" y="43815"/>
                    <a:pt x="197987" y="99060"/>
                  </a:cubicBezTo>
                  <a:cubicBezTo>
                    <a:pt x="197987" y="153353"/>
                    <a:pt x="154201" y="198120"/>
                    <a:pt x="98993" y="198120"/>
                  </a:cubicBezTo>
                  <a:cubicBezTo>
                    <a:pt x="44737" y="198120"/>
                    <a:pt x="0" y="154305"/>
                    <a:pt x="0" y="99060"/>
                  </a:cubicBezTo>
                  <a:cubicBezTo>
                    <a:pt x="0" y="43815"/>
                    <a:pt x="43786" y="0"/>
                    <a:pt x="989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F27D52AF-AE83-72C5-67B7-62AE995E10BC}"/>
                </a:ext>
              </a:extLst>
            </p:cNvPr>
            <p:cNvSpPr/>
            <p:nvPr/>
          </p:nvSpPr>
          <p:spPr>
            <a:xfrm>
              <a:off x="6217837" y="3964305"/>
              <a:ext cx="180853" cy="180975"/>
            </a:xfrm>
            <a:custGeom>
              <a:avLst/>
              <a:gdLst>
                <a:gd name="connsiteX0" fmla="*/ 90427 w 180853"/>
                <a:gd name="connsiteY0" fmla="*/ 0 h 180975"/>
                <a:gd name="connsiteX1" fmla="*/ 180853 w 180853"/>
                <a:gd name="connsiteY1" fmla="*/ 90488 h 180975"/>
                <a:gd name="connsiteX2" fmla="*/ 90427 w 180853"/>
                <a:gd name="connsiteY2" fmla="*/ 180975 h 180975"/>
                <a:gd name="connsiteX3" fmla="*/ 0 w 180853"/>
                <a:gd name="connsiteY3" fmla="*/ 90488 h 180975"/>
                <a:gd name="connsiteX4" fmla="*/ 90427 w 180853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53" h="180975">
                  <a:moveTo>
                    <a:pt x="90427" y="0"/>
                  </a:moveTo>
                  <a:cubicBezTo>
                    <a:pt x="140875" y="0"/>
                    <a:pt x="180853" y="40957"/>
                    <a:pt x="180853" y="90488"/>
                  </a:cubicBezTo>
                  <a:cubicBezTo>
                    <a:pt x="180853" y="140970"/>
                    <a:pt x="139923" y="180975"/>
                    <a:pt x="90427" y="180975"/>
                  </a:cubicBezTo>
                  <a:cubicBezTo>
                    <a:pt x="40930" y="180975"/>
                    <a:pt x="0" y="140017"/>
                    <a:pt x="0" y="90488"/>
                  </a:cubicBezTo>
                  <a:cubicBezTo>
                    <a:pt x="0" y="40957"/>
                    <a:pt x="40930" y="0"/>
                    <a:pt x="904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D2E5567A-33A2-9E28-F330-50D31852AD8D}"/>
                </a:ext>
              </a:extLst>
            </p:cNvPr>
            <p:cNvSpPr/>
            <p:nvPr/>
          </p:nvSpPr>
          <p:spPr>
            <a:xfrm>
              <a:off x="6527191" y="3973830"/>
              <a:ext cx="161815" cy="161925"/>
            </a:xfrm>
            <a:custGeom>
              <a:avLst/>
              <a:gdLst>
                <a:gd name="connsiteX0" fmla="*/ 80908 w 161815"/>
                <a:gd name="connsiteY0" fmla="*/ 0 h 161925"/>
                <a:gd name="connsiteX1" fmla="*/ 161816 w 161815"/>
                <a:gd name="connsiteY1" fmla="*/ 80963 h 161925"/>
                <a:gd name="connsiteX2" fmla="*/ 80908 w 161815"/>
                <a:gd name="connsiteY2" fmla="*/ 161925 h 161925"/>
                <a:gd name="connsiteX3" fmla="*/ 0 w 161815"/>
                <a:gd name="connsiteY3" fmla="*/ 80963 h 161925"/>
                <a:gd name="connsiteX4" fmla="*/ 80908 w 161815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15" h="161925">
                  <a:moveTo>
                    <a:pt x="80908" y="0"/>
                  </a:moveTo>
                  <a:cubicBezTo>
                    <a:pt x="125645" y="0"/>
                    <a:pt x="161816" y="36195"/>
                    <a:pt x="161816" y="80963"/>
                  </a:cubicBezTo>
                  <a:cubicBezTo>
                    <a:pt x="161816" y="125730"/>
                    <a:pt x="125645" y="161925"/>
                    <a:pt x="80908" y="161925"/>
                  </a:cubicBezTo>
                  <a:cubicBezTo>
                    <a:pt x="36171" y="161925"/>
                    <a:pt x="0" y="125730"/>
                    <a:pt x="0" y="80963"/>
                  </a:cubicBezTo>
                  <a:cubicBezTo>
                    <a:pt x="0" y="36195"/>
                    <a:pt x="36171" y="0"/>
                    <a:pt x="809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0B514B57-7447-5641-3011-EA0B4423CE83}"/>
                </a:ext>
              </a:extLst>
            </p:cNvPr>
            <p:cNvSpPr/>
            <p:nvPr/>
          </p:nvSpPr>
          <p:spPr>
            <a:xfrm>
              <a:off x="3807731" y="4256722"/>
              <a:ext cx="197034" cy="198120"/>
            </a:xfrm>
            <a:custGeom>
              <a:avLst/>
              <a:gdLst>
                <a:gd name="connsiteX0" fmla="*/ 98041 w 197034"/>
                <a:gd name="connsiteY0" fmla="*/ 0 h 198120"/>
                <a:gd name="connsiteX1" fmla="*/ 197035 w 197034"/>
                <a:gd name="connsiteY1" fmla="*/ 99060 h 198120"/>
                <a:gd name="connsiteX2" fmla="*/ 98041 w 197034"/>
                <a:gd name="connsiteY2" fmla="*/ 198120 h 198120"/>
                <a:gd name="connsiteX3" fmla="*/ 0 w 197034"/>
                <a:gd name="connsiteY3" fmla="*/ 99060 h 198120"/>
                <a:gd name="connsiteX4" fmla="*/ 98041 w 197034"/>
                <a:gd name="connsiteY4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34" h="198120">
                  <a:moveTo>
                    <a:pt x="98041" y="0"/>
                  </a:moveTo>
                  <a:cubicBezTo>
                    <a:pt x="152297" y="0"/>
                    <a:pt x="197035" y="43815"/>
                    <a:pt x="197035" y="99060"/>
                  </a:cubicBezTo>
                  <a:cubicBezTo>
                    <a:pt x="197035" y="153353"/>
                    <a:pt x="153249" y="198120"/>
                    <a:pt x="98041" y="198120"/>
                  </a:cubicBezTo>
                  <a:cubicBezTo>
                    <a:pt x="42834" y="198120"/>
                    <a:pt x="0" y="153353"/>
                    <a:pt x="0" y="99060"/>
                  </a:cubicBezTo>
                  <a:cubicBezTo>
                    <a:pt x="0" y="44768"/>
                    <a:pt x="43785" y="0"/>
                    <a:pt x="9804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1C27B1BC-D3E0-38F0-7204-73629865CA76}"/>
                </a:ext>
              </a:extLst>
            </p:cNvPr>
            <p:cNvSpPr/>
            <p:nvPr/>
          </p:nvSpPr>
          <p:spPr>
            <a:xfrm>
              <a:off x="5614359" y="4262437"/>
              <a:ext cx="186564" cy="186690"/>
            </a:xfrm>
            <a:custGeom>
              <a:avLst/>
              <a:gdLst>
                <a:gd name="connsiteX0" fmla="*/ 93282 w 186564"/>
                <a:gd name="connsiteY0" fmla="*/ 0 h 186690"/>
                <a:gd name="connsiteX1" fmla="*/ 186564 w 186564"/>
                <a:gd name="connsiteY1" fmla="*/ 93345 h 186690"/>
                <a:gd name="connsiteX2" fmla="*/ 93282 w 186564"/>
                <a:gd name="connsiteY2" fmla="*/ 186690 h 186690"/>
                <a:gd name="connsiteX3" fmla="*/ 0 w 186564"/>
                <a:gd name="connsiteY3" fmla="*/ 93345 h 186690"/>
                <a:gd name="connsiteX4" fmla="*/ 93282 w 186564"/>
                <a:gd name="connsiteY4" fmla="*/ 0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64" h="186690">
                  <a:moveTo>
                    <a:pt x="93282" y="0"/>
                  </a:moveTo>
                  <a:cubicBezTo>
                    <a:pt x="144683" y="0"/>
                    <a:pt x="186564" y="41910"/>
                    <a:pt x="186564" y="93345"/>
                  </a:cubicBezTo>
                  <a:cubicBezTo>
                    <a:pt x="186564" y="144780"/>
                    <a:pt x="144683" y="186690"/>
                    <a:pt x="93282" y="186690"/>
                  </a:cubicBezTo>
                  <a:cubicBezTo>
                    <a:pt x="41882" y="186690"/>
                    <a:pt x="0" y="144780"/>
                    <a:pt x="0" y="93345"/>
                  </a:cubicBezTo>
                  <a:cubicBezTo>
                    <a:pt x="0" y="41910"/>
                    <a:pt x="41882" y="0"/>
                    <a:pt x="9328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8422ACF-6511-8FFF-C17C-6A893BCC7568}"/>
                </a:ext>
              </a:extLst>
            </p:cNvPr>
            <p:cNvSpPr/>
            <p:nvPr/>
          </p:nvSpPr>
          <p:spPr>
            <a:xfrm>
              <a:off x="5920841" y="4268152"/>
              <a:ext cx="175158" cy="175259"/>
            </a:xfrm>
            <a:custGeom>
              <a:avLst/>
              <a:gdLst>
                <a:gd name="connsiteX0" fmla="*/ 87588 w 175158"/>
                <a:gd name="connsiteY0" fmla="*/ 0 h 175259"/>
                <a:gd name="connsiteX1" fmla="*/ 175159 w 175158"/>
                <a:gd name="connsiteY1" fmla="*/ 87630 h 175259"/>
                <a:gd name="connsiteX2" fmla="*/ 87588 w 175158"/>
                <a:gd name="connsiteY2" fmla="*/ 175260 h 175259"/>
                <a:gd name="connsiteX3" fmla="*/ 17 w 175158"/>
                <a:gd name="connsiteY3" fmla="*/ 87630 h 175259"/>
                <a:gd name="connsiteX4" fmla="*/ 87588 w 175158"/>
                <a:gd name="connsiteY4" fmla="*/ 0 h 1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158" h="175259">
                  <a:moveTo>
                    <a:pt x="87588" y="0"/>
                  </a:moveTo>
                  <a:cubicBezTo>
                    <a:pt x="136132" y="0"/>
                    <a:pt x="175159" y="39053"/>
                    <a:pt x="175159" y="87630"/>
                  </a:cubicBezTo>
                  <a:cubicBezTo>
                    <a:pt x="175159" y="136207"/>
                    <a:pt x="136132" y="175260"/>
                    <a:pt x="87588" y="175260"/>
                  </a:cubicBezTo>
                  <a:cubicBezTo>
                    <a:pt x="39043" y="175260"/>
                    <a:pt x="17" y="136207"/>
                    <a:pt x="17" y="87630"/>
                  </a:cubicBezTo>
                  <a:cubicBezTo>
                    <a:pt x="-935" y="39053"/>
                    <a:pt x="39043" y="0"/>
                    <a:pt x="8758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6506F733-6ABE-BCB2-C17E-575EBB10119F}"/>
                </a:ext>
              </a:extLst>
            </p:cNvPr>
            <p:cNvSpPr/>
            <p:nvPr/>
          </p:nvSpPr>
          <p:spPr>
            <a:xfrm>
              <a:off x="6228308" y="4275772"/>
              <a:ext cx="159912" cy="160020"/>
            </a:xfrm>
            <a:custGeom>
              <a:avLst/>
              <a:gdLst>
                <a:gd name="connsiteX0" fmla="*/ 79956 w 159912"/>
                <a:gd name="connsiteY0" fmla="*/ 0 h 160020"/>
                <a:gd name="connsiteX1" fmla="*/ 159912 w 159912"/>
                <a:gd name="connsiteY1" fmla="*/ 80010 h 160020"/>
                <a:gd name="connsiteX2" fmla="*/ 79956 w 159912"/>
                <a:gd name="connsiteY2" fmla="*/ 160020 h 160020"/>
                <a:gd name="connsiteX3" fmla="*/ 0 w 159912"/>
                <a:gd name="connsiteY3" fmla="*/ 80010 h 160020"/>
                <a:gd name="connsiteX4" fmla="*/ 79956 w 159912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12" h="160020">
                  <a:moveTo>
                    <a:pt x="79956" y="0"/>
                  </a:moveTo>
                  <a:cubicBezTo>
                    <a:pt x="123742" y="0"/>
                    <a:pt x="159912" y="35243"/>
                    <a:pt x="159912" y="80010"/>
                  </a:cubicBezTo>
                  <a:cubicBezTo>
                    <a:pt x="159912" y="123825"/>
                    <a:pt x="124694" y="160020"/>
                    <a:pt x="79956" y="160020"/>
                  </a:cubicBezTo>
                  <a:cubicBezTo>
                    <a:pt x="36171" y="160020"/>
                    <a:pt x="0" y="124778"/>
                    <a:pt x="0" y="80010"/>
                  </a:cubicBezTo>
                  <a:cubicBezTo>
                    <a:pt x="0" y="36195"/>
                    <a:pt x="36171" y="0"/>
                    <a:pt x="7995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26F05E0E-121B-CB06-0115-254684EE57CB}"/>
                </a:ext>
              </a:extLst>
            </p:cNvPr>
            <p:cNvSpPr/>
            <p:nvPr/>
          </p:nvSpPr>
          <p:spPr>
            <a:xfrm>
              <a:off x="6537662" y="4285297"/>
              <a:ext cx="140875" cy="140970"/>
            </a:xfrm>
            <a:custGeom>
              <a:avLst/>
              <a:gdLst>
                <a:gd name="connsiteX0" fmla="*/ 70437 w 140875"/>
                <a:gd name="connsiteY0" fmla="*/ 0 h 140970"/>
                <a:gd name="connsiteX1" fmla="*/ 140875 w 140875"/>
                <a:gd name="connsiteY1" fmla="*/ 70485 h 140970"/>
                <a:gd name="connsiteX2" fmla="*/ 70437 w 140875"/>
                <a:gd name="connsiteY2" fmla="*/ 140970 h 140970"/>
                <a:gd name="connsiteX3" fmla="*/ 0 w 140875"/>
                <a:gd name="connsiteY3" fmla="*/ 70485 h 140970"/>
                <a:gd name="connsiteX4" fmla="*/ 70437 w 140875"/>
                <a:gd name="connsiteY4" fmla="*/ 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75" h="140970">
                  <a:moveTo>
                    <a:pt x="70437" y="0"/>
                  </a:moveTo>
                  <a:cubicBezTo>
                    <a:pt x="109464" y="0"/>
                    <a:pt x="140875" y="31433"/>
                    <a:pt x="140875" y="70485"/>
                  </a:cubicBezTo>
                  <a:cubicBezTo>
                    <a:pt x="140875" y="109538"/>
                    <a:pt x="109464" y="140970"/>
                    <a:pt x="70437" y="140970"/>
                  </a:cubicBezTo>
                  <a:cubicBezTo>
                    <a:pt x="31412" y="140970"/>
                    <a:pt x="0" y="109538"/>
                    <a:pt x="0" y="70485"/>
                  </a:cubicBezTo>
                  <a:cubicBezTo>
                    <a:pt x="0" y="31433"/>
                    <a:pt x="31412" y="0"/>
                    <a:pt x="7043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9640C99E-136E-26DE-38BB-D66C8A1DE17A}"/>
                </a:ext>
              </a:extLst>
            </p:cNvPr>
            <p:cNvSpPr/>
            <p:nvPr/>
          </p:nvSpPr>
          <p:spPr>
            <a:xfrm>
              <a:off x="5933212" y="4580572"/>
              <a:ext cx="150413" cy="150495"/>
            </a:xfrm>
            <a:custGeom>
              <a:avLst/>
              <a:gdLst>
                <a:gd name="connsiteX0" fmla="*/ 75216 w 150413"/>
                <a:gd name="connsiteY0" fmla="*/ 0 h 150495"/>
                <a:gd name="connsiteX1" fmla="*/ 150413 w 150413"/>
                <a:gd name="connsiteY1" fmla="*/ 75247 h 150495"/>
                <a:gd name="connsiteX2" fmla="*/ 75216 w 150413"/>
                <a:gd name="connsiteY2" fmla="*/ 150495 h 150495"/>
                <a:gd name="connsiteX3" fmla="*/ 19 w 150413"/>
                <a:gd name="connsiteY3" fmla="*/ 75247 h 150495"/>
                <a:gd name="connsiteX4" fmla="*/ 75216 w 150413"/>
                <a:gd name="connsiteY4" fmla="*/ 0 h 1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13" h="150495">
                  <a:moveTo>
                    <a:pt x="75216" y="0"/>
                  </a:moveTo>
                  <a:cubicBezTo>
                    <a:pt x="117098" y="0"/>
                    <a:pt x="150413" y="34290"/>
                    <a:pt x="150413" y="75247"/>
                  </a:cubicBezTo>
                  <a:cubicBezTo>
                    <a:pt x="150413" y="117158"/>
                    <a:pt x="116146" y="150495"/>
                    <a:pt x="75216" y="150495"/>
                  </a:cubicBezTo>
                  <a:cubicBezTo>
                    <a:pt x="33334" y="150495"/>
                    <a:pt x="19" y="116205"/>
                    <a:pt x="19" y="75247"/>
                  </a:cubicBezTo>
                  <a:cubicBezTo>
                    <a:pt x="-932" y="34290"/>
                    <a:pt x="33334" y="0"/>
                    <a:pt x="752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5AA9CA46-5359-76F1-F5FE-7BA47A4958F8}"/>
                </a:ext>
              </a:extLst>
            </p:cNvPr>
            <p:cNvSpPr/>
            <p:nvPr/>
          </p:nvSpPr>
          <p:spPr>
            <a:xfrm>
              <a:off x="6239730" y="4588192"/>
              <a:ext cx="137067" cy="137159"/>
            </a:xfrm>
            <a:custGeom>
              <a:avLst/>
              <a:gdLst>
                <a:gd name="connsiteX0" fmla="*/ 68534 w 137067"/>
                <a:gd name="connsiteY0" fmla="*/ 0 h 137159"/>
                <a:gd name="connsiteX1" fmla="*/ 137068 w 137067"/>
                <a:gd name="connsiteY1" fmla="*/ 68580 h 137159"/>
                <a:gd name="connsiteX2" fmla="*/ 68534 w 137067"/>
                <a:gd name="connsiteY2" fmla="*/ 137160 h 137159"/>
                <a:gd name="connsiteX3" fmla="*/ 0 w 137067"/>
                <a:gd name="connsiteY3" fmla="*/ 68580 h 137159"/>
                <a:gd name="connsiteX4" fmla="*/ 68534 w 137067"/>
                <a:gd name="connsiteY4" fmla="*/ 0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7" h="137159">
                  <a:moveTo>
                    <a:pt x="68534" y="0"/>
                  </a:moveTo>
                  <a:cubicBezTo>
                    <a:pt x="106608" y="0"/>
                    <a:pt x="137068" y="30480"/>
                    <a:pt x="137068" y="68580"/>
                  </a:cubicBezTo>
                  <a:cubicBezTo>
                    <a:pt x="137068" y="106680"/>
                    <a:pt x="106608" y="137160"/>
                    <a:pt x="68534" y="137160"/>
                  </a:cubicBezTo>
                  <a:cubicBezTo>
                    <a:pt x="30459" y="137160"/>
                    <a:pt x="0" y="106680"/>
                    <a:pt x="0" y="68580"/>
                  </a:cubicBezTo>
                  <a:cubicBezTo>
                    <a:pt x="0" y="30480"/>
                    <a:pt x="30459" y="0"/>
                    <a:pt x="685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FFFC18A4-6D58-C56A-7A74-B12EB9D29E11}"/>
                </a:ext>
              </a:extLst>
            </p:cNvPr>
            <p:cNvSpPr/>
            <p:nvPr/>
          </p:nvSpPr>
          <p:spPr>
            <a:xfrm>
              <a:off x="6548132" y="4595812"/>
              <a:ext cx="119934" cy="120015"/>
            </a:xfrm>
            <a:custGeom>
              <a:avLst/>
              <a:gdLst>
                <a:gd name="connsiteX0" fmla="*/ 59967 w 119934"/>
                <a:gd name="connsiteY0" fmla="*/ 0 h 120015"/>
                <a:gd name="connsiteX1" fmla="*/ 119934 w 119934"/>
                <a:gd name="connsiteY1" fmla="*/ 60007 h 120015"/>
                <a:gd name="connsiteX2" fmla="*/ 59967 w 119934"/>
                <a:gd name="connsiteY2" fmla="*/ 120015 h 120015"/>
                <a:gd name="connsiteX3" fmla="*/ 0 w 119934"/>
                <a:gd name="connsiteY3" fmla="*/ 60007 h 120015"/>
                <a:gd name="connsiteX4" fmla="*/ 59967 w 119934"/>
                <a:gd name="connsiteY4" fmla="*/ 0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4" h="120015">
                  <a:moveTo>
                    <a:pt x="59967" y="0"/>
                  </a:moveTo>
                  <a:cubicBezTo>
                    <a:pt x="93282" y="0"/>
                    <a:pt x="119934" y="26670"/>
                    <a:pt x="119934" y="60007"/>
                  </a:cubicBezTo>
                  <a:cubicBezTo>
                    <a:pt x="119934" y="93345"/>
                    <a:pt x="93282" y="120015"/>
                    <a:pt x="59967" y="120015"/>
                  </a:cubicBezTo>
                  <a:cubicBezTo>
                    <a:pt x="26652" y="120015"/>
                    <a:pt x="0" y="93345"/>
                    <a:pt x="0" y="60007"/>
                  </a:cubicBezTo>
                  <a:cubicBezTo>
                    <a:pt x="0" y="27622"/>
                    <a:pt x="26652" y="0"/>
                    <a:pt x="5996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45772D9-8127-347E-A0FA-10D362227146}"/>
                </a:ext>
              </a:extLst>
            </p:cNvPr>
            <p:cNvSpPr/>
            <p:nvPr/>
          </p:nvSpPr>
          <p:spPr>
            <a:xfrm>
              <a:off x="6823191" y="4605337"/>
              <a:ext cx="100925" cy="100965"/>
            </a:xfrm>
            <a:custGeom>
              <a:avLst/>
              <a:gdLst>
                <a:gd name="connsiteX0" fmla="*/ 50477 w 100925"/>
                <a:gd name="connsiteY0" fmla="*/ 0 h 100965"/>
                <a:gd name="connsiteX1" fmla="*/ 100926 w 100925"/>
                <a:gd name="connsiteY1" fmla="*/ 50482 h 100965"/>
                <a:gd name="connsiteX2" fmla="*/ 50477 w 100925"/>
                <a:gd name="connsiteY2" fmla="*/ 100965 h 100965"/>
                <a:gd name="connsiteX3" fmla="*/ 29 w 100925"/>
                <a:gd name="connsiteY3" fmla="*/ 50482 h 100965"/>
                <a:gd name="connsiteX4" fmla="*/ 50477 w 100925"/>
                <a:gd name="connsiteY4" fmla="*/ 0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25" h="100965">
                  <a:moveTo>
                    <a:pt x="50477" y="0"/>
                  </a:moveTo>
                  <a:cubicBezTo>
                    <a:pt x="79033" y="0"/>
                    <a:pt x="100926" y="22860"/>
                    <a:pt x="100926" y="50482"/>
                  </a:cubicBezTo>
                  <a:cubicBezTo>
                    <a:pt x="100926" y="79057"/>
                    <a:pt x="78081" y="100965"/>
                    <a:pt x="50477" y="100965"/>
                  </a:cubicBezTo>
                  <a:cubicBezTo>
                    <a:pt x="21922" y="100965"/>
                    <a:pt x="29" y="78105"/>
                    <a:pt x="29" y="50482"/>
                  </a:cubicBezTo>
                  <a:cubicBezTo>
                    <a:pt x="-923" y="22860"/>
                    <a:pt x="21922" y="0"/>
                    <a:pt x="5047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9B19C04C-F782-6569-FDC2-74A34B3F8402}"/>
                </a:ext>
              </a:extLst>
            </p:cNvPr>
            <p:cNvSpPr/>
            <p:nvPr/>
          </p:nvSpPr>
          <p:spPr>
            <a:xfrm>
              <a:off x="6560506" y="4909184"/>
              <a:ext cx="95185" cy="95250"/>
            </a:xfrm>
            <a:custGeom>
              <a:avLst/>
              <a:gdLst>
                <a:gd name="connsiteX0" fmla="*/ 47593 w 95185"/>
                <a:gd name="connsiteY0" fmla="*/ 0 h 95250"/>
                <a:gd name="connsiteX1" fmla="*/ 95186 w 95185"/>
                <a:gd name="connsiteY1" fmla="*/ 47625 h 95250"/>
                <a:gd name="connsiteX2" fmla="*/ 47593 w 95185"/>
                <a:gd name="connsiteY2" fmla="*/ 95250 h 95250"/>
                <a:gd name="connsiteX3" fmla="*/ 0 w 95185"/>
                <a:gd name="connsiteY3" fmla="*/ 47625 h 95250"/>
                <a:gd name="connsiteX4" fmla="*/ 47593 w 95185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5" h="95250">
                  <a:moveTo>
                    <a:pt x="47593" y="0"/>
                  </a:moveTo>
                  <a:cubicBezTo>
                    <a:pt x="74245" y="0"/>
                    <a:pt x="95186" y="20955"/>
                    <a:pt x="95186" y="47625"/>
                  </a:cubicBezTo>
                  <a:cubicBezTo>
                    <a:pt x="95186" y="74295"/>
                    <a:pt x="74245" y="95250"/>
                    <a:pt x="47593" y="95250"/>
                  </a:cubicBezTo>
                  <a:cubicBezTo>
                    <a:pt x="20941" y="95250"/>
                    <a:pt x="0" y="74295"/>
                    <a:pt x="0" y="47625"/>
                  </a:cubicBezTo>
                  <a:cubicBezTo>
                    <a:pt x="0" y="20955"/>
                    <a:pt x="21893" y="0"/>
                    <a:pt x="475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AC56F477-5E50-FAD7-136A-7CCB2221CA07}"/>
                </a:ext>
              </a:extLst>
            </p:cNvPr>
            <p:cNvSpPr/>
            <p:nvPr/>
          </p:nvSpPr>
          <p:spPr>
            <a:xfrm>
              <a:off x="6868909" y="4916805"/>
              <a:ext cx="79956" cy="80009"/>
            </a:xfrm>
            <a:custGeom>
              <a:avLst/>
              <a:gdLst>
                <a:gd name="connsiteX0" fmla="*/ 39978 w 79956"/>
                <a:gd name="connsiteY0" fmla="*/ 0 h 80009"/>
                <a:gd name="connsiteX1" fmla="*/ 79956 w 79956"/>
                <a:gd name="connsiteY1" fmla="*/ 40005 h 80009"/>
                <a:gd name="connsiteX2" fmla="*/ 39978 w 79956"/>
                <a:gd name="connsiteY2" fmla="*/ 80010 h 80009"/>
                <a:gd name="connsiteX3" fmla="*/ 0 w 79956"/>
                <a:gd name="connsiteY3" fmla="*/ 40005 h 80009"/>
                <a:gd name="connsiteX4" fmla="*/ 39978 w 79956"/>
                <a:gd name="connsiteY4" fmla="*/ 0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56" h="80009">
                  <a:moveTo>
                    <a:pt x="39978" y="0"/>
                  </a:moveTo>
                  <a:cubicBezTo>
                    <a:pt x="61871" y="0"/>
                    <a:pt x="79956" y="18097"/>
                    <a:pt x="79956" y="40005"/>
                  </a:cubicBezTo>
                  <a:cubicBezTo>
                    <a:pt x="79956" y="61913"/>
                    <a:pt x="61871" y="80010"/>
                    <a:pt x="39978" y="80010"/>
                  </a:cubicBezTo>
                  <a:cubicBezTo>
                    <a:pt x="18085" y="80010"/>
                    <a:pt x="0" y="61913"/>
                    <a:pt x="0" y="40005"/>
                  </a:cubicBezTo>
                  <a:cubicBezTo>
                    <a:pt x="0" y="18097"/>
                    <a:pt x="18085" y="0"/>
                    <a:pt x="3997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CA6D6A6-1315-DEF1-0C18-DC86CEBB076E}"/>
                </a:ext>
              </a:extLst>
            </p:cNvPr>
            <p:cNvSpPr/>
            <p:nvPr/>
          </p:nvSpPr>
          <p:spPr>
            <a:xfrm>
              <a:off x="6882183" y="5230177"/>
              <a:ext cx="53355" cy="53340"/>
            </a:xfrm>
            <a:custGeom>
              <a:avLst/>
              <a:gdLst>
                <a:gd name="connsiteX0" fmla="*/ 26703 w 53355"/>
                <a:gd name="connsiteY0" fmla="*/ 0 h 53340"/>
                <a:gd name="connsiteX1" fmla="*/ 53356 w 53355"/>
                <a:gd name="connsiteY1" fmla="*/ 26670 h 53340"/>
                <a:gd name="connsiteX2" fmla="*/ 26703 w 53355"/>
                <a:gd name="connsiteY2" fmla="*/ 53340 h 53340"/>
                <a:gd name="connsiteX3" fmla="*/ 51 w 53355"/>
                <a:gd name="connsiteY3" fmla="*/ 26670 h 53340"/>
                <a:gd name="connsiteX4" fmla="*/ 26703 w 53355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55" h="53340">
                  <a:moveTo>
                    <a:pt x="26703" y="0"/>
                  </a:moveTo>
                  <a:cubicBezTo>
                    <a:pt x="41933" y="0"/>
                    <a:pt x="53356" y="12382"/>
                    <a:pt x="53356" y="26670"/>
                  </a:cubicBezTo>
                  <a:cubicBezTo>
                    <a:pt x="53356" y="41910"/>
                    <a:pt x="40981" y="53340"/>
                    <a:pt x="26703" y="53340"/>
                  </a:cubicBezTo>
                  <a:cubicBezTo>
                    <a:pt x="11474" y="53340"/>
                    <a:pt x="51" y="40957"/>
                    <a:pt x="51" y="26670"/>
                  </a:cubicBezTo>
                  <a:cubicBezTo>
                    <a:pt x="-900" y="12382"/>
                    <a:pt x="11474" y="0"/>
                    <a:pt x="2670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968AC8A5-8F4F-4AD7-BA37-03E1AB9CD897}"/>
                </a:ext>
              </a:extLst>
            </p:cNvPr>
            <p:cNvSpPr/>
            <p:nvPr/>
          </p:nvSpPr>
          <p:spPr>
            <a:xfrm>
              <a:off x="6281612" y="4929187"/>
              <a:ext cx="53304" cy="53340"/>
            </a:xfrm>
            <a:custGeom>
              <a:avLst/>
              <a:gdLst>
                <a:gd name="connsiteX0" fmla="*/ 26652 w 53304"/>
                <a:gd name="connsiteY0" fmla="*/ 0 h 53340"/>
                <a:gd name="connsiteX1" fmla="*/ 53304 w 53304"/>
                <a:gd name="connsiteY1" fmla="*/ 26670 h 53340"/>
                <a:gd name="connsiteX2" fmla="*/ 26652 w 53304"/>
                <a:gd name="connsiteY2" fmla="*/ 53340 h 53340"/>
                <a:gd name="connsiteX3" fmla="*/ 0 w 53304"/>
                <a:gd name="connsiteY3" fmla="*/ 26670 h 53340"/>
                <a:gd name="connsiteX4" fmla="*/ 26652 w 53304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53340">
                  <a:moveTo>
                    <a:pt x="26652" y="0"/>
                  </a:moveTo>
                  <a:cubicBezTo>
                    <a:pt x="41882" y="0"/>
                    <a:pt x="53304" y="12382"/>
                    <a:pt x="53304" y="26670"/>
                  </a:cubicBezTo>
                  <a:cubicBezTo>
                    <a:pt x="53304" y="41910"/>
                    <a:pt x="40930" y="53340"/>
                    <a:pt x="26652" y="53340"/>
                  </a:cubicBezTo>
                  <a:cubicBezTo>
                    <a:pt x="11422" y="53340"/>
                    <a:pt x="0" y="40957"/>
                    <a:pt x="0" y="26670"/>
                  </a:cubicBezTo>
                  <a:cubicBezTo>
                    <a:pt x="0" y="12382"/>
                    <a:pt x="11422" y="0"/>
                    <a:pt x="2665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739435ED-9558-5AA0-6136-DAC202D6026A}"/>
                </a:ext>
              </a:extLst>
            </p:cNvPr>
            <p:cNvSpPr/>
            <p:nvPr/>
          </p:nvSpPr>
          <p:spPr>
            <a:xfrm>
              <a:off x="6828931" y="4341494"/>
              <a:ext cx="53304" cy="53340"/>
            </a:xfrm>
            <a:custGeom>
              <a:avLst/>
              <a:gdLst>
                <a:gd name="connsiteX0" fmla="*/ 26652 w 53304"/>
                <a:gd name="connsiteY0" fmla="*/ 0 h 53340"/>
                <a:gd name="connsiteX1" fmla="*/ 53304 w 53304"/>
                <a:gd name="connsiteY1" fmla="*/ 26670 h 53340"/>
                <a:gd name="connsiteX2" fmla="*/ 26652 w 53304"/>
                <a:gd name="connsiteY2" fmla="*/ 53340 h 53340"/>
                <a:gd name="connsiteX3" fmla="*/ 0 w 53304"/>
                <a:gd name="connsiteY3" fmla="*/ 26670 h 53340"/>
                <a:gd name="connsiteX4" fmla="*/ 26652 w 53304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53340">
                  <a:moveTo>
                    <a:pt x="26652" y="0"/>
                  </a:moveTo>
                  <a:cubicBezTo>
                    <a:pt x="41882" y="0"/>
                    <a:pt x="53304" y="12383"/>
                    <a:pt x="53304" y="26670"/>
                  </a:cubicBezTo>
                  <a:cubicBezTo>
                    <a:pt x="53304" y="41910"/>
                    <a:pt x="40930" y="53340"/>
                    <a:pt x="26652" y="53340"/>
                  </a:cubicBezTo>
                  <a:cubicBezTo>
                    <a:pt x="12374" y="53340"/>
                    <a:pt x="0" y="40958"/>
                    <a:pt x="0" y="26670"/>
                  </a:cubicBezTo>
                  <a:cubicBezTo>
                    <a:pt x="0" y="12383"/>
                    <a:pt x="12374" y="0"/>
                    <a:pt x="2665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84F583CA-D490-BAE5-40B2-8BBECE90E57D}"/>
                </a:ext>
              </a:extLst>
            </p:cNvPr>
            <p:cNvSpPr/>
            <p:nvPr/>
          </p:nvSpPr>
          <p:spPr>
            <a:xfrm>
              <a:off x="6518573" y="3427095"/>
              <a:ext cx="53355" cy="53339"/>
            </a:xfrm>
            <a:custGeom>
              <a:avLst/>
              <a:gdLst>
                <a:gd name="connsiteX0" fmla="*/ 26704 w 53355"/>
                <a:gd name="connsiteY0" fmla="*/ 0 h 53339"/>
                <a:gd name="connsiteX1" fmla="*/ 53356 w 53355"/>
                <a:gd name="connsiteY1" fmla="*/ 26670 h 53339"/>
                <a:gd name="connsiteX2" fmla="*/ 26704 w 53355"/>
                <a:gd name="connsiteY2" fmla="*/ 53340 h 53339"/>
                <a:gd name="connsiteX3" fmla="*/ 51 w 53355"/>
                <a:gd name="connsiteY3" fmla="*/ 26670 h 53339"/>
                <a:gd name="connsiteX4" fmla="*/ 26704 w 53355"/>
                <a:gd name="connsiteY4" fmla="*/ 0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55" h="53339">
                  <a:moveTo>
                    <a:pt x="26704" y="0"/>
                  </a:moveTo>
                  <a:cubicBezTo>
                    <a:pt x="41933" y="0"/>
                    <a:pt x="53356" y="12383"/>
                    <a:pt x="53356" y="26670"/>
                  </a:cubicBezTo>
                  <a:cubicBezTo>
                    <a:pt x="53356" y="41910"/>
                    <a:pt x="40982" y="53340"/>
                    <a:pt x="26704" y="53340"/>
                  </a:cubicBezTo>
                  <a:cubicBezTo>
                    <a:pt x="11474" y="53340"/>
                    <a:pt x="51" y="40958"/>
                    <a:pt x="51" y="26670"/>
                  </a:cubicBezTo>
                  <a:cubicBezTo>
                    <a:pt x="-900" y="12383"/>
                    <a:pt x="11474" y="0"/>
                    <a:pt x="2670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8DCFC0C8-FC23-C9A7-E2F4-1F0645FB3400}"/>
                </a:ext>
              </a:extLst>
            </p:cNvPr>
            <p:cNvSpPr/>
            <p:nvPr/>
          </p:nvSpPr>
          <p:spPr>
            <a:xfrm>
              <a:off x="6239730" y="2782252"/>
              <a:ext cx="137067" cy="137159"/>
            </a:xfrm>
            <a:custGeom>
              <a:avLst/>
              <a:gdLst>
                <a:gd name="connsiteX0" fmla="*/ 68534 w 137067"/>
                <a:gd name="connsiteY0" fmla="*/ 0 h 137159"/>
                <a:gd name="connsiteX1" fmla="*/ 137068 w 137067"/>
                <a:gd name="connsiteY1" fmla="*/ 68580 h 137159"/>
                <a:gd name="connsiteX2" fmla="*/ 68534 w 137067"/>
                <a:gd name="connsiteY2" fmla="*/ 137160 h 137159"/>
                <a:gd name="connsiteX3" fmla="*/ 0 w 137067"/>
                <a:gd name="connsiteY3" fmla="*/ 68580 h 137159"/>
                <a:gd name="connsiteX4" fmla="*/ 68534 w 137067"/>
                <a:gd name="connsiteY4" fmla="*/ 0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7" h="137159">
                  <a:moveTo>
                    <a:pt x="68534" y="0"/>
                  </a:moveTo>
                  <a:cubicBezTo>
                    <a:pt x="106608" y="0"/>
                    <a:pt x="137068" y="30480"/>
                    <a:pt x="137068" y="68580"/>
                  </a:cubicBezTo>
                  <a:cubicBezTo>
                    <a:pt x="137068" y="106680"/>
                    <a:pt x="106608" y="137160"/>
                    <a:pt x="68534" y="137160"/>
                  </a:cubicBezTo>
                  <a:cubicBezTo>
                    <a:pt x="30459" y="137160"/>
                    <a:pt x="0" y="106680"/>
                    <a:pt x="0" y="68580"/>
                  </a:cubicBezTo>
                  <a:cubicBezTo>
                    <a:pt x="0" y="30480"/>
                    <a:pt x="30459" y="0"/>
                    <a:pt x="685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64829D1-40A8-4DD7-8FE7-CA27E5805962}"/>
                </a:ext>
              </a:extLst>
            </p:cNvPr>
            <p:cNvSpPr/>
            <p:nvPr/>
          </p:nvSpPr>
          <p:spPr>
            <a:xfrm>
              <a:off x="6861294" y="2221229"/>
              <a:ext cx="95185" cy="95250"/>
            </a:xfrm>
            <a:custGeom>
              <a:avLst/>
              <a:gdLst>
                <a:gd name="connsiteX0" fmla="*/ 47593 w 95185"/>
                <a:gd name="connsiteY0" fmla="*/ 0 h 95250"/>
                <a:gd name="connsiteX1" fmla="*/ 95186 w 95185"/>
                <a:gd name="connsiteY1" fmla="*/ 47625 h 95250"/>
                <a:gd name="connsiteX2" fmla="*/ 47593 w 95185"/>
                <a:gd name="connsiteY2" fmla="*/ 95250 h 95250"/>
                <a:gd name="connsiteX3" fmla="*/ 0 w 95185"/>
                <a:gd name="connsiteY3" fmla="*/ 47625 h 95250"/>
                <a:gd name="connsiteX4" fmla="*/ 47593 w 95185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5" h="95250">
                  <a:moveTo>
                    <a:pt x="47593" y="0"/>
                  </a:moveTo>
                  <a:cubicBezTo>
                    <a:pt x="74245" y="0"/>
                    <a:pt x="95186" y="20955"/>
                    <a:pt x="95186" y="47625"/>
                  </a:cubicBezTo>
                  <a:cubicBezTo>
                    <a:pt x="95186" y="74295"/>
                    <a:pt x="74245" y="95250"/>
                    <a:pt x="47593" y="95250"/>
                  </a:cubicBezTo>
                  <a:cubicBezTo>
                    <a:pt x="20941" y="95250"/>
                    <a:pt x="0" y="74295"/>
                    <a:pt x="0" y="47625"/>
                  </a:cubicBezTo>
                  <a:cubicBezTo>
                    <a:pt x="0" y="21908"/>
                    <a:pt x="20941" y="0"/>
                    <a:pt x="475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F4C7E024-3A71-0FDD-665E-D84AED4629BB}"/>
                </a:ext>
              </a:extLst>
            </p:cNvPr>
            <p:cNvSpPr/>
            <p:nvPr/>
          </p:nvSpPr>
          <p:spPr>
            <a:xfrm>
              <a:off x="6537662" y="3684269"/>
              <a:ext cx="140875" cy="140970"/>
            </a:xfrm>
            <a:custGeom>
              <a:avLst/>
              <a:gdLst>
                <a:gd name="connsiteX0" fmla="*/ 70437 w 140875"/>
                <a:gd name="connsiteY0" fmla="*/ 0 h 140970"/>
                <a:gd name="connsiteX1" fmla="*/ 140875 w 140875"/>
                <a:gd name="connsiteY1" fmla="*/ 70485 h 140970"/>
                <a:gd name="connsiteX2" fmla="*/ 70437 w 140875"/>
                <a:gd name="connsiteY2" fmla="*/ 140970 h 140970"/>
                <a:gd name="connsiteX3" fmla="*/ 0 w 140875"/>
                <a:gd name="connsiteY3" fmla="*/ 70485 h 140970"/>
                <a:gd name="connsiteX4" fmla="*/ 70437 w 140875"/>
                <a:gd name="connsiteY4" fmla="*/ 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75" h="140970">
                  <a:moveTo>
                    <a:pt x="70437" y="0"/>
                  </a:moveTo>
                  <a:cubicBezTo>
                    <a:pt x="109464" y="0"/>
                    <a:pt x="140875" y="31433"/>
                    <a:pt x="140875" y="70485"/>
                  </a:cubicBezTo>
                  <a:cubicBezTo>
                    <a:pt x="140875" y="109538"/>
                    <a:pt x="109464" y="140970"/>
                    <a:pt x="70437" y="140970"/>
                  </a:cubicBezTo>
                  <a:cubicBezTo>
                    <a:pt x="31412" y="140970"/>
                    <a:pt x="0" y="109538"/>
                    <a:pt x="0" y="70485"/>
                  </a:cubicBezTo>
                  <a:cubicBezTo>
                    <a:pt x="0" y="31433"/>
                    <a:pt x="31412" y="0"/>
                    <a:pt x="7043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2705" y="2592281"/>
            <a:ext cx="6449002" cy="1673437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55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présentation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3D9B95-E8B4-AD15-7F44-CC9EAEDF1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1" y="5915556"/>
            <a:ext cx="703090" cy="469096"/>
          </a:xfrm>
          <a:prstGeom prst="rect">
            <a:avLst/>
          </a:prstGeom>
        </p:spPr>
      </p:pic>
      <p:pic>
        <p:nvPicPr>
          <p:cNvPr id="256" name="Image 255">
            <a:extLst>
              <a:ext uri="{FF2B5EF4-FFF2-40B4-BE49-F238E27FC236}">
                <a16:creationId xmlns:a16="http://schemas.microsoft.com/office/drawing/2014/main" id="{A5DDBFE2-DFCA-2F58-FA33-7431959A66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08" y="5028232"/>
            <a:ext cx="1967051" cy="13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35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009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000" y="2372591"/>
            <a:ext cx="5690910" cy="26301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7" name="Espace réservé pour une image  136">
            <a:extLst>
              <a:ext uri="{FF2B5EF4-FFF2-40B4-BE49-F238E27FC236}">
                <a16:creationId xmlns:a16="http://schemas.microsoft.com/office/drawing/2014/main" id="{6A018382-5BC5-2AD4-849F-39EC7184A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842"/>
            <a:ext cx="6120002" cy="6288159"/>
          </a:xfrm>
          <a:custGeom>
            <a:avLst/>
            <a:gdLst>
              <a:gd name="connsiteX0" fmla="*/ 0 w 6120002"/>
              <a:gd name="connsiteY0" fmla="*/ 0 h 6288159"/>
              <a:gd name="connsiteX1" fmla="*/ 6120002 w 6120002"/>
              <a:gd name="connsiteY1" fmla="*/ 0 h 6288159"/>
              <a:gd name="connsiteX2" fmla="*/ 3957324 w 6120002"/>
              <a:gd name="connsiteY2" fmla="*/ 6288159 h 6288159"/>
              <a:gd name="connsiteX3" fmla="*/ 0 w 6120002"/>
              <a:gd name="connsiteY3" fmla="*/ 6288159 h 628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002" h="6288159">
                <a:moveTo>
                  <a:pt x="0" y="0"/>
                </a:moveTo>
                <a:lnTo>
                  <a:pt x="6120002" y="0"/>
                </a:lnTo>
                <a:lnTo>
                  <a:pt x="3957324" y="6288159"/>
                </a:lnTo>
                <a:lnTo>
                  <a:pt x="0" y="628815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242A57"/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69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1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372591"/>
            <a:ext cx="5690910" cy="37455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7CEF1E6-7012-24A5-8564-82C08DA142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5935" y="577971"/>
            <a:ext cx="6248109" cy="6277652"/>
          </a:xfrm>
          <a:custGeom>
            <a:avLst/>
            <a:gdLst>
              <a:gd name="connsiteX0" fmla="*/ 4134066 w 6248109"/>
              <a:gd name="connsiteY0" fmla="*/ 5787383 h 6277652"/>
              <a:gd name="connsiteX1" fmla="*/ 4128173 w 6248109"/>
              <a:gd name="connsiteY1" fmla="*/ 5793280 h 6277652"/>
              <a:gd name="connsiteX2" fmla="*/ 4134066 w 6248109"/>
              <a:gd name="connsiteY2" fmla="*/ 5799178 h 6277652"/>
              <a:gd name="connsiteX3" fmla="*/ 4139958 w 6248109"/>
              <a:gd name="connsiteY3" fmla="*/ 5793280 h 6277652"/>
              <a:gd name="connsiteX4" fmla="*/ 4134066 w 6248109"/>
              <a:gd name="connsiteY4" fmla="*/ 5787383 h 6277652"/>
              <a:gd name="connsiteX5" fmla="*/ 4147594 w 6248109"/>
              <a:gd name="connsiteY5" fmla="*/ 5733505 h 6277652"/>
              <a:gd name="connsiteX6" fmla="*/ 4141298 w 6248109"/>
              <a:gd name="connsiteY6" fmla="*/ 5739805 h 6277652"/>
              <a:gd name="connsiteX7" fmla="*/ 4147594 w 6248109"/>
              <a:gd name="connsiteY7" fmla="*/ 5746103 h 6277652"/>
              <a:gd name="connsiteX8" fmla="*/ 4153888 w 6248109"/>
              <a:gd name="connsiteY8" fmla="*/ 5739805 h 6277652"/>
              <a:gd name="connsiteX9" fmla="*/ 4147594 w 6248109"/>
              <a:gd name="connsiteY9" fmla="*/ 5733505 h 6277652"/>
              <a:gd name="connsiteX10" fmla="*/ 4187372 w 6248109"/>
              <a:gd name="connsiteY10" fmla="*/ 5731628 h 6277652"/>
              <a:gd name="connsiteX11" fmla="*/ 4179201 w 6248109"/>
              <a:gd name="connsiteY11" fmla="*/ 5739805 h 6277652"/>
              <a:gd name="connsiteX12" fmla="*/ 4187372 w 6248109"/>
              <a:gd name="connsiteY12" fmla="*/ 5747980 h 6277652"/>
              <a:gd name="connsiteX13" fmla="*/ 4195542 w 6248109"/>
              <a:gd name="connsiteY13" fmla="*/ 5739805 h 6277652"/>
              <a:gd name="connsiteX14" fmla="*/ 4187372 w 6248109"/>
              <a:gd name="connsiteY14" fmla="*/ 5731628 h 6277652"/>
              <a:gd name="connsiteX15" fmla="*/ 4293986 w 6248109"/>
              <a:gd name="connsiteY15" fmla="*/ 5678823 h 6277652"/>
              <a:gd name="connsiteX16" fmla="*/ 4286350 w 6248109"/>
              <a:gd name="connsiteY16" fmla="*/ 5686462 h 6277652"/>
              <a:gd name="connsiteX17" fmla="*/ 4293986 w 6248109"/>
              <a:gd name="connsiteY17" fmla="*/ 5694101 h 6277652"/>
              <a:gd name="connsiteX18" fmla="*/ 4301619 w 6248109"/>
              <a:gd name="connsiteY18" fmla="*/ 5686462 h 6277652"/>
              <a:gd name="connsiteX19" fmla="*/ 4293986 w 6248109"/>
              <a:gd name="connsiteY19" fmla="*/ 5678823 h 6277652"/>
              <a:gd name="connsiteX20" fmla="*/ 4240678 w 6248109"/>
              <a:gd name="connsiteY20" fmla="*/ 5676545 h 6277652"/>
              <a:gd name="connsiteX21" fmla="*/ 4230767 w 6248109"/>
              <a:gd name="connsiteY21" fmla="*/ 5686462 h 6277652"/>
              <a:gd name="connsiteX22" fmla="*/ 4240678 w 6248109"/>
              <a:gd name="connsiteY22" fmla="*/ 5696381 h 6277652"/>
              <a:gd name="connsiteX23" fmla="*/ 4250590 w 6248109"/>
              <a:gd name="connsiteY23" fmla="*/ 5686462 h 6277652"/>
              <a:gd name="connsiteX24" fmla="*/ 4240678 w 6248109"/>
              <a:gd name="connsiteY24" fmla="*/ 5676545 h 6277652"/>
              <a:gd name="connsiteX25" fmla="*/ 4186300 w 6248109"/>
              <a:gd name="connsiteY25" fmla="*/ 5676545 h 6277652"/>
              <a:gd name="connsiteX26" fmla="*/ 4176390 w 6248109"/>
              <a:gd name="connsiteY26" fmla="*/ 5686462 h 6277652"/>
              <a:gd name="connsiteX27" fmla="*/ 4186300 w 6248109"/>
              <a:gd name="connsiteY27" fmla="*/ 5696381 h 6277652"/>
              <a:gd name="connsiteX28" fmla="*/ 4196212 w 6248109"/>
              <a:gd name="connsiteY28" fmla="*/ 5686462 h 6277652"/>
              <a:gd name="connsiteX29" fmla="*/ 4186300 w 6248109"/>
              <a:gd name="connsiteY29" fmla="*/ 5676545 h 6277652"/>
              <a:gd name="connsiteX30" fmla="*/ 4187372 w 6248109"/>
              <a:gd name="connsiteY30" fmla="*/ 5622665 h 6277652"/>
              <a:gd name="connsiteX31" fmla="*/ 4176791 w 6248109"/>
              <a:gd name="connsiteY31" fmla="*/ 5633254 h 6277652"/>
              <a:gd name="connsiteX32" fmla="*/ 4187372 w 6248109"/>
              <a:gd name="connsiteY32" fmla="*/ 5643842 h 6277652"/>
              <a:gd name="connsiteX33" fmla="*/ 4197954 w 6248109"/>
              <a:gd name="connsiteY33" fmla="*/ 5633254 h 6277652"/>
              <a:gd name="connsiteX34" fmla="*/ 4187372 w 6248109"/>
              <a:gd name="connsiteY34" fmla="*/ 5622665 h 6277652"/>
              <a:gd name="connsiteX35" fmla="*/ 4240678 w 6248109"/>
              <a:gd name="connsiteY35" fmla="*/ 5620923 h 6277652"/>
              <a:gd name="connsiteX36" fmla="*/ 4228490 w 6248109"/>
              <a:gd name="connsiteY36" fmla="*/ 5633120 h 6277652"/>
              <a:gd name="connsiteX37" fmla="*/ 4240678 w 6248109"/>
              <a:gd name="connsiteY37" fmla="*/ 5645316 h 6277652"/>
              <a:gd name="connsiteX38" fmla="*/ 4252867 w 6248109"/>
              <a:gd name="connsiteY38" fmla="*/ 5633120 h 6277652"/>
              <a:gd name="connsiteX39" fmla="*/ 4240678 w 6248109"/>
              <a:gd name="connsiteY39" fmla="*/ 5620923 h 6277652"/>
              <a:gd name="connsiteX40" fmla="*/ 4293986 w 6248109"/>
              <a:gd name="connsiteY40" fmla="*/ 5619718 h 6277652"/>
              <a:gd name="connsiteX41" fmla="*/ 4280591 w 6248109"/>
              <a:gd name="connsiteY41" fmla="*/ 5633120 h 6277652"/>
              <a:gd name="connsiteX42" fmla="*/ 4293986 w 6248109"/>
              <a:gd name="connsiteY42" fmla="*/ 5646523 h 6277652"/>
              <a:gd name="connsiteX43" fmla="*/ 4307378 w 6248109"/>
              <a:gd name="connsiteY43" fmla="*/ 5633120 h 6277652"/>
              <a:gd name="connsiteX44" fmla="*/ 4293986 w 6248109"/>
              <a:gd name="connsiteY44" fmla="*/ 5619718 h 6277652"/>
              <a:gd name="connsiteX45" fmla="*/ 4347292 w 6248109"/>
              <a:gd name="connsiteY45" fmla="*/ 5618779 h 6277652"/>
              <a:gd name="connsiteX46" fmla="*/ 4332960 w 6248109"/>
              <a:gd name="connsiteY46" fmla="*/ 5633120 h 6277652"/>
              <a:gd name="connsiteX47" fmla="*/ 4347292 w 6248109"/>
              <a:gd name="connsiteY47" fmla="*/ 5647460 h 6277652"/>
              <a:gd name="connsiteX48" fmla="*/ 4361623 w 6248109"/>
              <a:gd name="connsiteY48" fmla="*/ 5633120 h 6277652"/>
              <a:gd name="connsiteX49" fmla="*/ 4347292 w 6248109"/>
              <a:gd name="connsiteY49" fmla="*/ 5618779 h 6277652"/>
              <a:gd name="connsiteX50" fmla="*/ 4200632 w 6248109"/>
              <a:gd name="connsiteY50" fmla="*/ 5580716 h 6277652"/>
              <a:gd name="connsiteX51" fmla="*/ 4194336 w 6248109"/>
              <a:gd name="connsiteY51" fmla="*/ 5587014 h 6277652"/>
              <a:gd name="connsiteX52" fmla="*/ 4200632 w 6248109"/>
              <a:gd name="connsiteY52" fmla="*/ 5593180 h 6277652"/>
              <a:gd name="connsiteX53" fmla="*/ 4206926 w 6248109"/>
              <a:gd name="connsiteY53" fmla="*/ 5587014 h 6277652"/>
              <a:gd name="connsiteX54" fmla="*/ 4200632 w 6248109"/>
              <a:gd name="connsiteY54" fmla="*/ 5580716 h 6277652"/>
              <a:gd name="connsiteX55" fmla="*/ 4240678 w 6248109"/>
              <a:gd name="connsiteY55" fmla="*/ 5565571 h 6277652"/>
              <a:gd name="connsiteX56" fmla="*/ 4226481 w 6248109"/>
              <a:gd name="connsiteY56" fmla="*/ 5579777 h 6277652"/>
              <a:gd name="connsiteX57" fmla="*/ 4240678 w 6248109"/>
              <a:gd name="connsiteY57" fmla="*/ 5593985 h 6277652"/>
              <a:gd name="connsiteX58" fmla="*/ 4254876 w 6248109"/>
              <a:gd name="connsiteY58" fmla="*/ 5579777 h 6277652"/>
              <a:gd name="connsiteX59" fmla="*/ 4240678 w 6248109"/>
              <a:gd name="connsiteY59" fmla="*/ 5565571 h 6277652"/>
              <a:gd name="connsiteX60" fmla="*/ 4293986 w 6248109"/>
              <a:gd name="connsiteY60" fmla="*/ 5564230 h 6277652"/>
              <a:gd name="connsiteX61" fmla="*/ 4278448 w 6248109"/>
              <a:gd name="connsiteY61" fmla="*/ 5579777 h 6277652"/>
              <a:gd name="connsiteX62" fmla="*/ 4293986 w 6248109"/>
              <a:gd name="connsiteY62" fmla="*/ 5595324 h 6277652"/>
              <a:gd name="connsiteX63" fmla="*/ 4309521 w 6248109"/>
              <a:gd name="connsiteY63" fmla="*/ 5579777 h 6277652"/>
              <a:gd name="connsiteX64" fmla="*/ 4293986 w 6248109"/>
              <a:gd name="connsiteY64" fmla="*/ 5564230 h 6277652"/>
              <a:gd name="connsiteX65" fmla="*/ 4347292 w 6248109"/>
              <a:gd name="connsiteY65" fmla="*/ 5563158 h 6277652"/>
              <a:gd name="connsiteX66" fmla="*/ 4330684 w 6248109"/>
              <a:gd name="connsiteY66" fmla="*/ 5579777 h 6277652"/>
              <a:gd name="connsiteX67" fmla="*/ 4347292 w 6248109"/>
              <a:gd name="connsiteY67" fmla="*/ 5596263 h 6277652"/>
              <a:gd name="connsiteX68" fmla="*/ 4363900 w 6248109"/>
              <a:gd name="connsiteY68" fmla="*/ 5579777 h 6277652"/>
              <a:gd name="connsiteX69" fmla="*/ 4347292 w 6248109"/>
              <a:gd name="connsiteY69" fmla="*/ 5563158 h 6277652"/>
              <a:gd name="connsiteX70" fmla="*/ 4400598 w 6248109"/>
              <a:gd name="connsiteY70" fmla="*/ 5562086 h 6277652"/>
              <a:gd name="connsiteX71" fmla="*/ 4383052 w 6248109"/>
              <a:gd name="connsiteY71" fmla="*/ 5579643 h 6277652"/>
              <a:gd name="connsiteX72" fmla="*/ 4400598 w 6248109"/>
              <a:gd name="connsiteY72" fmla="*/ 5597201 h 6277652"/>
              <a:gd name="connsiteX73" fmla="*/ 4418144 w 6248109"/>
              <a:gd name="connsiteY73" fmla="*/ 5579643 h 6277652"/>
              <a:gd name="connsiteX74" fmla="*/ 4400598 w 6248109"/>
              <a:gd name="connsiteY74" fmla="*/ 5562086 h 6277652"/>
              <a:gd name="connsiteX75" fmla="*/ 4240678 w 6248109"/>
              <a:gd name="connsiteY75" fmla="*/ 5510352 h 6277652"/>
              <a:gd name="connsiteX76" fmla="*/ 4224606 w 6248109"/>
              <a:gd name="connsiteY76" fmla="*/ 5526435 h 6277652"/>
              <a:gd name="connsiteX77" fmla="*/ 4240678 w 6248109"/>
              <a:gd name="connsiteY77" fmla="*/ 5542519 h 6277652"/>
              <a:gd name="connsiteX78" fmla="*/ 4256750 w 6248109"/>
              <a:gd name="connsiteY78" fmla="*/ 5526435 h 6277652"/>
              <a:gd name="connsiteX79" fmla="*/ 4240678 w 6248109"/>
              <a:gd name="connsiteY79" fmla="*/ 5510352 h 6277652"/>
              <a:gd name="connsiteX80" fmla="*/ 4293986 w 6248109"/>
              <a:gd name="connsiteY80" fmla="*/ 5509011 h 6277652"/>
              <a:gd name="connsiteX81" fmla="*/ 4276574 w 6248109"/>
              <a:gd name="connsiteY81" fmla="*/ 5526300 h 6277652"/>
              <a:gd name="connsiteX82" fmla="*/ 4293986 w 6248109"/>
              <a:gd name="connsiteY82" fmla="*/ 5543724 h 6277652"/>
              <a:gd name="connsiteX83" fmla="*/ 4311396 w 6248109"/>
              <a:gd name="connsiteY83" fmla="*/ 5526300 h 6277652"/>
              <a:gd name="connsiteX84" fmla="*/ 4293986 w 6248109"/>
              <a:gd name="connsiteY84" fmla="*/ 5509011 h 6277652"/>
              <a:gd name="connsiteX85" fmla="*/ 4347292 w 6248109"/>
              <a:gd name="connsiteY85" fmla="*/ 5507537 h 6277652"/>
              <a:gd name="connsiteX86" fmla="*/ 4328541 w 6248109"/>
              <a:gd name="connsiteY86" fmla="*/ 5526300 h 6277652"/>
              <a:gd name="connsiteX87" fmla="*/ 4347292 w 6248109"/>
              <a:gd name="connsiteY87" fmla="*/ 5545064 h 6277652"/>
              <a:gd name="connsiteX88" fmla="*/ 4366043 w 6248109"/>
              <a:gd name="connsiteY88" fmla="*/ 5526300 h 6277652"/>
              <a:gd name="connsiteX89" fmla="*/ 4347292 w 6248109"/>
              <a:gd name="connsiteY89" fmla="*/ 5507537 h 6277652"/>
              <a:gd name="connsiteX90" fmla="*/ 4400598 w 6248109"/>
              <a:gd name="connsiteY90" fmla="*/ 5506733 h 6277652"/>
              <a:gd name="connsiteX91" fmla="*/ 4381042 w 6248109"/>
              <a:gd name="connsiteY91" fmla="*/ 5526300 h 6277652"/>
              <a:gd name="connsiteX92" fmla="*/ 4400598 w 6248109"/>
              <a:gd name="connsiteY92" fmla="*/ 5545869 h 6277652"/>
              <a:gd name="connsiteX93" fmla="*/ 4420153 w 6248109"/>
              <a:gd name="connsiteY93" fmla="*/ 5526300 h 6277652"/>
              <a:gd name="connsiteX94" fmla="*/ 4400598 w 6248109"/>
              <a:gd name="connsiteY94" fmla="*/ 5506733 h 6277652"/>
              <a:gd name="connsiteX95" fmla="*/ 4454038 w 6248109"/>
              <a:gd name="connsiteY95" fmla="*/ 5506331 h 6277652"/>
              <a:gd name="connsiteX96" fmla="*/ 4433814 w 6248109"/>
              <a:gd name="connsiteY96" fmla="*/ 5526435 h 6277652"/>
              <a:gd name="connsiteX97" fmla="*/ 4454038 w 6248109"/>
              <a:gd name="connsiteY97" fmla="*/ 5546539 h 6277652"/>
              <a:gd name="connsiteX98" fmla="*/ 4474262 w 6248109"/>
              <a:gd name="connsiteY98" fmla="*/ 5526435 h 6277652"/>
              <a:gd name="connsiteX99" fmla="*/ 4454038 w 6248109"/>
              <a:gd name="connsiteY99" fmla="*/ 5506331 h 6277652"/>
              <a:gd name="connsiteX100" fmla="*/ 4240678 w 6248109"/>
              <a:gd name="connsiteY100" fmla="*/ 5460628 h 6277652"/>
              <a:gd name="connsiteX101" fmla="*/ 4228088 w 6248109"/>
              <a:gd name="connsiteY101" fmla="*/ 5473226 h 6277652"/>
              <a:gd name="connsiteX102" fmla="*/ 4240678 w 6248109"/>
              <a:gd name="connsiteY102" fmla="*/ 5485825 h 6277652"/>
              <a:gd name="connsiteX103" fmla="*/ 4253268 w 6248109"/>
              <a:gd name="connsiteY103" fmla="*/ 5473226 h 6277652"/>
              <a:gd name="connsiteX104" fmla="*/ 4240678 w 6248109"/>
              <a:gd name="connsiteY104" fmla="*/ 5460628 h 6277652"/>
              <a:gd name="connsiteX105" fmla="*/ 4293986 w 6248109"/>
              <a:gd name="connsiteY105" fmla="*/ 5453926 h 6277652"/>
              <a:gd name="connsiteX106" fmla="*/ 4274832 w 6248109"/>
              <a:gd name="connsiteY106" fmla="*/ 5473092 h 6277652"/>
              <a:gd name="connsiteX107" fmla="*/ 4293986 w 6248109"/>
              <a:gd name="connsiteY107" fmla="*/ 5492258 h 6277652"/>
              <a:gd name="connsiteX108" fmla="*/ 4313138 w 6248109"/>
              <a:gd name="connsiteY108" fmla="*/ 5473092 h 6277652"/>
              <a:gd name="connsiteX109" fmla="*/ 4293986 w 6248109"/>
              <a:gd name="connsiteY109" fmla="*/ 5453926 h 6277652"/>
              <a:gd name="connsiteX110" fmla="*/ 4347292 w 6248109"/>
              <a:gd name="connsiteY110" fmla="*/ 5452587 h 6277652"/>
              <a:gd name="connsiteX111" fmla="*/ 4326665 w 6248109"/>
              <a:gd name="connsiteY111" fmla="*/ 5473092 h 6277652"/>
              <a:gd name="connsiteX112" fmla="*/ 4347292 w 6248109"/>
              <a:gd name="connsiteY112" fmla="*/ 5493599 h 6277652"/>
              <a:gd name="connsiteX113" fmla="*/ 4367917 w 6248109"/>
              <a:gd name="connsiteY113" fmla="*/ 5473092 h 6277652"/>
              <a:gd name="connsiteX114" fmla="*/ 4347292 w 6248109"/>
              <a:gd name="connsiteY114" fmla="*/ 5452587 h 6277652"/>
              <a:gd name="connsiteX115" fmla="*/ 4400598 w 6248109"/>
              <a:gd name="connsiteY115" fmla="*/ 5451514 h 6277652"/>
              <a:gd name="connsiteX116" fmla="*/ 4379034 w 6248109"/>
              <a:gd name="connsiteY116" fmla="*/ 5473092 h 6277652"/>
              <a:gd name="connsiteX117" fmla="*/ 4400598 w 6248109"/>
              <a:gd name="connsiteY117" fmla="*/ 5494670 h 6277652"/>
              <a:gd name="connsiteX118" fmla="*/ 4422162 w 6248109"/>
              <a:gd name="connsiteY118" fmla="*/ 5473092 h 6277652"/>
              <a:gd name="connsiteX119" fmla="*/ 4400598 w 6248109"/>
              <a:gd name="connsiteY119" fmla="*/ 5451514 h 6277652"/>
              <a:gd name="connsiteX120" fmla="*/ 4454038 w 6248109"/>
              <a:gd name="connsiteY120" fmla="*/ 5450845 h 6277652"/>
              <a:gd name="connsiteX121" fmla="*/ 4431805 w 6248109"/>
              <a:gd name="connsiteY121" fmla="*/ 5473092 h 6277652"/>
              <a:gd name="connsiteX122" fmla="*/ 4454038 w 6248109"/>
              <a:gd name="connsiteY122" fmla="*/ 5495341 h 6277652"/>
              <a:gd name="connsiteX123" fmla="*/ 4476272 w 6248109"/>
              <a:gd name="connsiteY123" fmla="*/ 5473092 h 6277652"/>
              <a:gd name="connsiteX124" fmla="*/ 4454038 w 6248109"/>
              <a:gd name="connsiteY124" fmla="*/ 5450845 h 6277652"/>
              <a:gd name="connsiteX125" fmla="*/ 4293986 w 6248109"/>
              <a:gd name="connsiteY125" fmla="*/ 5398707 h 6277652"/>
              <a:gd name="connsiteX126" fmla="*/ 4272956 w 6248109"/>
              <a:gd name="connsiteY126" fmla="*/ 5419751 h 6277652"/>
              <a:gd name="connsiteX127" fmla="*/ 4293986 w 6248109"/>
              <a:gd name="connsiteY127" fmla="*/ 5440792 h 6277652"/>
              <a:gd name="connsiteX128" fmla="*/ 4315013 w 6248109"/>
              <a:gd name="connsiteY128" fmla="*/ 5419751 h 6277652"/>
              <a:gd name="connsiteX129" fmla="*/ 4293986 w 6248109"/>
              <a:gd name="connsiteY129" fmla="*/ 5398707 h 6277652"/>
              <a:gd name="connsiteX130" fmla="*/ 4347292 w 6248109"/>
              <a:gd name="connsiteY130" fmla="*/ 5397368 h 6277652"/>
              <a:gd name="connsiteX131" fmla="*/ 4325058 w 6248109"/>
              <a:gd name="connsiteY131" fmla="*/ 5419616 h 6277652"/>
              <a:gd name="connsiteX132" fmla="*/ 4347292 w 6248109"/>
              <a:gd name="connsiteY132" fmla="*/ 5441865 h 6277652"/>
              <a:gd name="connsiteX133" fmla="*/ 4369526 w 6248109"/>
              <a:gd name="connsiteY133" fmla="*/ 5419616 h 6277652"/>
              <a:gd name="connsiteX134" fmla="*/ 4347292 w 6248109"/>
              <a:gd name="connsiteY134" fmla="*/ 5397368 h 6277652"/>
              <a:gd name="connsiteX135" fmla="*/ 4400598 w 6248109"/>
              <a:gd name="connsiteY135" fmla="*/ 5396296 h 6277652"/>
              <a:gd name="connsiteX136" fmla="*/ 4377159 w 6248109"/>
              <a:gd name="connsiteY136" fmla="*/ 5419751 h 6277652"/>
              <a:gd name="connsiteX137" fmla="*/ 4400598 w 6248109"/>
              <a:gd name="connsiteY137" fmla="*/ 5443204 h 6277652"/>
              <a:gd name="connsiteX138" fmla="*/ 4424036 w 6248109"/>
              <a:gd name="connsiteY138" fmla="*/ 5419751 h 6277652"/>
              <a:gd name="connsiteX139" fmla="*/ 4400598 w 6248109"/>
              <a:gd name="connsiteY139" fmla="*/ 5396296 h 6277652"/>
              <a:gd name="connsiteX140" fmla="*/ 4454038 w 6248109"/>
              <a:gd name="connsiteY140" fmla="*/ 5395760 h 6277652"/>
              <a:gd name="connsiteX141" fmla="*/ 4429930 w 6248109"/>
              <a:gd name="connsiteY141" fmla="*/ 5419884 h 6277652"/>
              <a:gd name="connsiteX142" fmla="*/ 4454038 w 6248109"/>
              <a:gd name="connsiteY142" fmla="*/ 5444009 h 6277652"/>
              <a:gd name="connsiteX143" fmla="*/ 4478146 w 6248109"/>
              <a:gd name="connsiteY143" fmla="*/ 5419884 h 6277652"/>
              <a:gd name="connsiteX144" fmla="*/ 4454038 w 6248109"/>
              <a:gd name="connsiteY144" fmla="*/ 5395760 h 6277652"/>
              <a:gd name="connsiteX145" fmla="*/ 4293986 w 6248109"/>
              <a:gd name="connsiteY145" fmla="*/ 5350191 h 6277652"/>
              <a:gd name="connsiteX146" fmla="*/ 4277778 w 6248109"/>
              <a:gd name="connsiteY146" fmla="*/ 5366407 h 6277652"/>
              <a:gd name="connsiteX147" fmla="*/ 4293986 w 6248109"/>
              <a:gd name="connsiteY147" fmla="*/ 5382624 h 6277652"/>
              <a:gd name="connsiteX148" fmla="*/ 4310191 w 6248109"/>
              <a:gd name="connsiteY148" fmla="*/ 5366407 h 6277652"/>
              <a:gd name="connsiteX149" fmla="*/ 4293986 w 6248109"/>
              <a:gd name="connsiteY149" fmla="*/ 5350191 h 6277652"/>
              <a:gd name="connsiteX150" fmla="*/ 4347292 w 6248109"/>
              <a:gd name="connsiteY150" fmla="*/ 5342552 h 6277652"/>
              <a:gd name="connsiteX151" fmla="*/ 4323585 w 6248109"/>
              <a:gd name="connsiteY151" fmla="*/ 5366274 h 6277652"/>
              <a:gd name="connsiteX152" fmla="*/ 4347292 w 6248109"/>
              <a:gd name="connsiteY152" fmla="*/ 5389996 h 6277652"/>
              <a:gd name="connsiteX153" fmla="*/ 4370998 w 6248109"/>
              <a:gd name="connsiteY153" fmla="*/ 5366274 h 6277652"/>
              <a:gd name="connsiteX154" fmla="*/ 4347292 w 6248109"/>
              <a:gd name="connsiteY154" fmla="*/ 5342552 h 6277652"/>
              <a:gd name="connsiteX155" fmla="*/ 4507478 w 6248109"/>
              <a:gd name="connsiteY155" fmla="*/ 5342014 h 6277652"/>
              <a:gd name="connsiteX156" fmla="*/ 4482835 w 6248109"/>
              <a:gd name="connsiteY156" fmla="*/ 5366676 h 6277652"/>
              <a:gd name="connsiteX157" fmla="*/ 4507478 w 6248109"/>
              <a:gd name="connsiteY157" fmla="*/ 5391337 h 6277652"/>
              <a:gd name="connsiteX158" fmla="*/ 4532122 w 6248109"/>
              <a:gd name="connsiteY158" fmla="*/ 5366676 h 6277652"/>
              <a:gd name="connsiteX159" fmla="*/ 4507478 w 6248109"/>
              <a:gd name="connsiteY159" fmla="*/ 5342014 h 6277652"/>
              <a:gd name="connsiteX160" fmla="*/ 4400598 w 6248109"/>
              <a:gd name="connsiteY160" fmla="*/ 5341211 h 6277652"/>
              <a:gd name="connsiteX161" fmla="*/ 4375418 w 6248109"/>
              <a:gd name="connsiteY161" fmla="*/ 5366274 h 6277652"/>
              <a:gd name="connsiteX162" fmla="*/ 4400598 w 6248109"/>
              <a:gd name="connsiteY162" fmla="*/ 5391337 h 6277652"/>
              <a:gd name="connsiteX163" fmla="*/ 4425778 w 6248109"/>
              <a:gd name="connsiteY163" fmla="*/ 5366274 h 6277652"/>
              <a:gd name="connsiteX164" fmla="*/ 4400598 w 6248109"/>
              <a:gd name="connsiteY164" fmla="*/ 5341211 h 6277652"/>
              <a:gd name="connsiteX165" fmla="*/ 4454038 w 6248109"/>
              <a:gd name="connsiteY165" fmla="*/ 5340541 h 6277652"/>
              <a:gd name="connsiteX166" fmla="*/ 4428188 w 6248109"/>
              <a:gd name="connsiteY166" fmla="*/ 5366407 h 6277652"/>
              <a:gd name="connsiteX167" fmla="*/ 4454038 w 6248109"/>
              <a:gd name="connsiteY167" fmla="*/ 5392274 h 6277652"/>
              <a:gd name="connsiteX168" fmla="*/ 4479888 w 6248109"/>
              <a:gd name="connsiteY168" fmla="*/ 5366407 h 6277652"/>
              <a:gd name="connsiteX169" fmla="*/ 4454038 w 6248109"/>
              <a:gd name="connsiteY169" fmla="*/ 5340541 h 6277652"/>
              <a:gd name="connsiteX170" fmla="*/ 4533875 w 6248109"/>
              <a:gd name="connsiteY170" fmla="*/ 5313038 h 6277652"/>
              <a:gd name="connsiteX171" fmla="*/ 4533998 w 6248109"/>
              <a:gd name="connsiteY171" fmla="*/ 5313333 h 6277652"/>
              <a:gd name="connsiteX172" fmla="*/ 4533977 w 6248109"/>
              <a:gd name="connsiteY172" fmla="*/ 5313384 h 6277652"/>
              <a:gd name="connsiteX173" fmla="*/ 4533864 w 6248109"/>
              <a:gd name="connsiteY173" fmla="*/ 5313066 h 6277652"/>
              <a:gd name="connsiteX174" fmla="*/ 4293986 w 6248109"/>
              <a:gd name="connsiteY174" fmla="*/ 5300333 h 6277652"/>
              <a:gd name="connsiteX175" fmla="*/ 4281797 w 6248109"/>
              <a:gd name="connsiteY175" fmla="*/ 5312530 h 6277652"/>
              <a:gd name="connsiteX176" fmla="*/ 4293986 w 6248109"/>
              <a:gd name="connsiteY176" fmla="*/ 5324725 h 6277652"/>
              <a:gd name="connsiteX177" fmla="*/ 4306174 w 6248109"/>
              <a:gd name="connsiteY177" fmla="*/ 5312530 h 6277652"/>
              <a:gd name="connsiteX178" fmla="*/ 4293986 w 6248109"/>
              <a:gd name="connsiteY178" fmla="*/ 5300333 h 6277652"/>
              <a:gd name="connsiteX179" fmla="*/ 4454038 w 6248109"/>
              <a:gd name="connsiteY179" fmla="*/ 5288404 h 6277652"/>
              <a:gd name="connsiteX180" fmla="*/ 4429394 w 6248109"/>
              <a:gd name="connsiteY180" fmla="*/ 5313066 h 6277652"/>
              <a:gd name="connsiteX181" fmla="*/ 4454038 w 6248109"/>
              <a:gd name="connsiteY181" fmla="*/ 5337727 h 6277652"/>
              <a:gd name="connsiteX182" fmla="*/ 4478682 w 6248109"/>
              <a:gd name="connsiteY182" fmla="*/ 5313066 h 6277652"/>
              <a:gd name="connsiteX183" fmla="*/ 4454038 w 6248109"/>
              <a:gd name="connsiteY183" fmla="*/ 5288404 h 6277652"/>
              <a:gd name="connsiteX184" fmla="*/ 4400598 w 6248109"/>
              <a:gd name="connsiteY184" fmla="*/ 5288404 h 6277652"/>
              <a:gd name="connsiteX185" fmla="*/ 4375953 w 6248109"/>
              <a:gd name="connsiteY185" fmla="*/ 5313066 h 6277652"/>
              <a:gd name="connsiteX186" fmla="*/ 4400598 w 6248109"/>
              <a:gd name="connsiteY186" fmla="*/ 5337727 h 6277652"/>
              <a:gd name="connsiteX187" fmla="*/ 4425242 w 6248109"/>
              <a:gd name="connsiteY187" fmla="*/ 5313066 h 6277652"/>
              <a:gd name="connsiteX188" fmla="*/ 4400598 w 6248109"/>
              <a:gd name="connsiteY188" fmla="*/ 5288404 h 6277652"/>
              <a:gd name="connsiteX189" fmla="*/ 4347292 w 6248109"/>
              <a:gd name="connsiteY189" fmla="*/ 5288003 h 6277652"/>
              <a:gd name="connsiteX190" fmla="*/ 4322112 w 6248109"/>
              <a:gd name="connsiteY190" fmla="*/ 5313066 h 6277652"/>
              <a:gd name="connsiteX191" fmla="*/ 4347292 w 6248109"/>
              <a:gd name="connsiteY191" fmla="*/ 5338128 h 6277652"/>
              <a:gd name="connsiteX192" fmla="*/ 4372472 w 6248109"/>
              <a:gd name="connsiteY192" fmla="*/ 5313066 h 6277652"/>
              <a:gd name="connsiteX193" fmla="*/ 4347292 w 6248109"/>
              <a:gd name="connsiteY193" fmla="*/ 5288003 h 6277652"/>
              <a:gd name="connsiteX194" fmla="*/ 4533808 w 6248109"/>
              <a:gd name="connsiteY194" fmla="*/ 5259534 h 6277652"/>
              <a:gd name="connsiteX195" fmla="*/ 4533998 w 6248109"/>
              <a:gd name="connsiteY195" fmla="*/ 5259991 h 6277652"/>
              <a:gd name="connsiteX196" fmla="*/ 4533920 w 6248109"/>
              <a:gd name="connsiteY196" fmla="*/ 5260180 h 6277652"/>
              <a:gd name="connsiteX197" fmla="*/ 4533730 w 6248109"/>
              <a:gd name="connsiteY197" fmla="*/ 5259723 h 6277652"/>
              <a:gd name="connsiteX198" fmla="*/ 4240678 w 6248109"/>
              <a:gd name="connsiteY198" fmla="*/ 5251414 h 6277652"/>
              <a:gd name="connsiteX199" fmla="*/ 4232240 w 6248109"/>
              <a:gd name="connsiteY199" fmla="*/ 5259856 h 6277652"/>
              <a:gd name="connsiteX200" fmla="*/ 4240678 w 6248109"/>
              <a:gd name="connsiteY200" fmla="*/ 5268300 h 6277652"/>
              <a:gd name="connsiteX201" fmla="*/ 4249116 w 6248109"/>
              <a:gd name="connsiteY201" fmla="*/ 5259856 h 6277652"/>
              <a:gd name="connsiteX202" fmla="*/ 4240678 w 6248109"/>
              <a:gd name="connsiteY202" fmla="*/ 5251414 h 6277652"/>
              <a:gd name="connsiteX203" fmla="*/ 4293986 w 6248109"/>
              <a:gd name="connsiteY203" fmla="*/ 5241764 h 6277652"/>
              <a:gd name="connsiteX204" fmla="*/ 4276038 w 6248109"/>
              <a:gd name="connsiteY204" fmla="*/ 5259723 h 6277652"/>
              <a:gd name="connsiteX205" fmla="*/ 4293986 w 6248109"/>
              <a:gd name="connsiteY205" fmla="*/ 5277683 h 6277652"/>
              <a:gd name="connsiteX206" fmla="*/ 4311933 w 6248109"/>
              <a:gd name="connsiteY206" fmla="*/ 5259723 h 6277652"/>
              <a:gd name="connsiteX207" fmla="*/ 4293986 w 6248109"/>
              <a:gd name="connsiteY207" fmla="*/ 5241764 h 6277652"/>
              <a:gd name="connsiteX208" fmla="*/ 4454038 w 6248109"/>
              <a:gd name="connsiteY208" fmla="*/ 5235062 h 6277652"/>
              <a:gd name="connsiteX209" fmla="*/ 4429394 w 6248109"/>
              <a:gd name="connsiteY209" fmla="*/ 5259723 h 6277652"/>
              <a:gd name="connsiteX210" fmla="*/ 4454038 w 6248109"/>
              <a:gd name="connsiteY210" fmla="*/ 5284383 h 6277652"/>
              <a:gd name="connsiteX211" fmla="*/ 4478682 w 6248109"/>
              <a:gd name="connsiteY211" fmla="*/ 5259723 h 6277652"/>
              <a:gd name="connsiteX212" fmla="*/ 4454038 w 6248109"/>
              <a:gd name="connsiteY212" fmla="*/ 5235062 h 6277652"/>
              <a:gd name="connsiteX213" fmla="*/ 4400598 w 6248109"/>
              <a:gd name="connsiteY213" fmla="*/ 5235062 h 6277652"/>
              <a:gd name="connsiteX214" fmla="*/ 4375953 w 6248109"/>
              <a:gd name="connsiteY214" fmla="*/ 5259723 h 6277652"/>
              <a:gd name="connsiteX215" fmla="*/ 4400598 w 6248109"/>
              <a:gd name="connsiteY215" fmla="*/ 5284383 h 6277652"/>
              <a:gd name="connsiteX216" fmla="*/ 4425242 w 6248109"/>
              <a:gd name="connsiteY216" fmla="*/ 5259723 h 6277652"/>
              <a:gd name="connsiteX217" fmla="*/ 4400598 w 6248109"/>
              <a:gd name="connsiteY217" fmla="*/ 5235062 h 6277652"/>
              <a:gd name="connsiteX218" fmla="*/ 4347292 w 6248109"/>
              <a:gd name="connsiteY218" fmla="*/ 5233722 h 6277652"/>
              <a:gd name="connsiteX219" fmla="*/ 4321442 w 6248109"/>
              <a:gd name="connsiteY219" fmla="*/ 5259589 h 6277652"/>
              <a:gd name="connsiteX220" fmla="*/ 4347292 w 6248109"/>
              <a:gd name="connsiteY220" fmla="*/ 5285456 h 6277652"/>
              <a:gd name="connsiteX221" fmla="*/ 4373142 w 6248109"/>
              <a:gd name="connsiteY221" fmla="*/ 5259589 h 6277652"/>
              <a:gd name="connsiteX222" fmla="*/ 4347292 w 6248109"/>
              <a:gd name="connsiteY222" fmla="*/ 5233722 h 6277652"/>
              <a:gd name="connsiteX223" fmla="*/ 4587332 w 6248109"/>
              <a:gd name="connsiteY223" fmla="*/ 5206126 h 6277652"/>
              <a:gd name="connsiteX224" fmla="*/ 4587438 w 6248109"/>
              <a:gd name="connsiteY224" fmla="*/ 5206381 h 6277652"/>
              <a:gd name="connsiteX225" fmla="*/ 4587274 w 6248109"/>
              <a:gd name="connsiteY225" fmla="*/ 5206775 h 6277652"/>
              <a:gd name="connsiteX226" fmla="*/ 4587171 w 6248109"/>
              <a:gd name="connsiteY226" fmla="*/ 5206515 h 6277652"/>
              <a:gd name="connsiteX227" fmla="*/ 4187372 w 6248109"/>
              <a:gd name="connsiteY227" fmla="*/ 5201154 h 6277652"/>
              <a:gd name="connsiteX228" fmla="*/ 4178934 w 6248109"/>
              <a:gd name="connsiteY228" fmla="*/ 5209598 h 6277652"/>
              <a:gd name="connsiteX229" fmla="*/ 4187372 w 6248109"/>
              <a:gd name="connsiteY229" fmla="*/ 5218040 h 6277652"/>
              <a:gd name="connsiteX230" fmla="*/ 4195810 w 6248109"/>
              <a:gd name="connsiteY230" fmla="*/ 5209598 h 6277652"/>
              <a:gd name="connsiteX231" fmla="*/ 4187372 w 6248109"/>
              <a:gd name="connsiteY231" fmla="*/ 5201154 h 6277652"/>
              <a:gd name="connsiteX232" fmla="*/ 4240678 w 6248109"/>
              <a:gd name="connsiteY232" fmla="*/ 5183998 h 6277652"/>
              <a:gd name="connsiteX233" fmla="*/ 4218176 w 6248109"/>
              <a:gd name="connsiteY233" fmla="*/ 5206515 h 6277652"/>
              <a:gd name="connsiteX234" fmla="*/ 4240678 w 6248109"/>
              <a:gd name="connsiteY234" fmla="*/ 5229031 h 6277652"/>
              <a:gd name="connsiteX235" fmla="*/ 4263180 w 6248109"/>
              <a:gd name="connsiteY235" fmla="*/ 5206515 h 6277652"/>
              <a:gd name="connsiteX236" fmla="*/ 4240678 w 6248109"/>
              <a:gd name="connsiteY236" fmla="*/ 5183998 h 6277652"/>
              <a:gd name="connsiteX237" fmla="*/ 4454038 w 6248109"/>
              <a:gd name="connsiteY237" fmla="*/ 5181720 h 6277652"/>
              <a:gd name="connsiteX238" fmla="*/ 4429394 w 6248109"/>
              <a:gd name="connsiteY238" fmla="*/ 5206381 h 6277652"/>
              <a:gd name="connsiteX239" fmla="*/ 4454038 w 6248109"/>
              <a:gd name="connsiteY239" fmla="*/ 5231042 h 6277652"/>
              <a:gd name="connsiteX240" fmla="*/ 4478682 w 6248109"/>
              <a:gd name="connsiteY240" fmla="*/ 5206381 h 6277652"/>
              <a:gd name="connsiteX241" fmla="*/ 4454038 w 6248109"/>
              <a:gd name="connsiteY241" fmla="*/ 5181720 h 6277652"/>
              <a:gd name="connsiteX242" fmla="*/ 4400598 w 6248109"/>
              <a:gd name="connsiteY242" fmla="*/ 5181720 h 6277652"/>
              <a:gd name="connsiteX243" fmla="*/ 4375953 w 6248109"/>
              <a:gd name="connsiteY243" fmla="*/ 5206381 h 6277652"/>
              <a:gd name="connsiteX244" fmla="*/ 4400598 w 6248109"/>
              <a:gd name="connsiteY244" fmla="*/ 5231042 h 6277652"/>
              <a:gd name="connsiteX245" fmla="*/ 4425242 w 6248109"/>
              <a:gd name="connsiteY245" fmla="*/ 5206381 h 6277652"/>
              <a:gd name="connsiteX246" fmla="*/ 4400598 w 6248109"/>
              <a:gd name="connsiteY246" fmla="*/ 5181720 h 6277652"/>
              <a:gd name="connsiteX247" fmla="*/ 4293986 w 6248109"/>
              <a:gd name="connsiteY247" fmla="*/ 5181720 h 6277652"/>
              <a:gd name="connsiteX248" fmla="*/ 4269342 w 6248109"/>
              <a:gd name="connsiteY248" fmla="*/ 5206381 h 6277652"/>
              <a:gd name="connsiteX249" fmla="*/ 4293986 w 6248109"/>
              <a:gd name="connsiteY249" fmla="*/ 5231042 h 6277652"/>
              <a:gd name="connsiteX250" fmla="*/ 4318629 w 6248109"/>
              <a:gd name="connsiteY250" fmla="*/ 5206381 h 6277652"/>
              <a:gd name="connsiteX251" fmla="*/ 4293986 w 6248109"/>
              <a:gd name="connsiteY251" fmla="*/ 5181720 h 6277652"/>
              <a:gd name="connsiteX252" fmla="*/ 4507478 w 6248109"/>
              <a:gd name="connsiteY252" fmla="*/ 5180112 h 6277652"/>
              <a:gd name="connsiteX253" fmla="*/ 4480959 w 6248109"/>
              <a:gd name="connsiteY253" fmla="*/ 5206648 h 6277652"/>
              <a:gd name="connsiteX254" fmla="*/ 4507478 w 6248109"/>
              <a:gd name="connsiteY254" fmla="*/ 5233186 h 6277652"/>
              <a:gd name="connsiteX255" fmla="*/ 4533998 w 6248109"/>
              <a:gd name="connsiteY255" fmla="*/ 5206648 h 6277652"/>
              <a:gd name="connsiteX256" fmla="*/ 4507478 w 6248109"/>
              <a:gd name="connsiteY256" fmla="*/ 5180112 h 6277652"/>
              <a:gd name="connsiteX257" fmla="*/ 4347292 w 6248109"/>
              <a:gd name="connsiteY257" fmla="*/ 5179709 h 6277652"/>
              <a:gd name="connsiteX258" fmla="*/ 4320772 w 6248109"/>
              <a:gd name="connsiteY258" fmla="*/ 5206246 h 6277652"/>
              <a:gd name="connsiteX259" fmla="*/ 4347292 w 6248109"/>
              <a:gd name="connsiteY259" fmla="*/ 5232784 h 6277652"/>
              <a:gd name="connsiteX260" fmla="*/ 4373812 w 6248109"/>
              <a:gd name="connsiteY260" fmla="*/ 5206246 h 6277652"/>
              <a:gd name="connsiteX261" fmla="*/ 4347292 w 6248109"/>
              <a:gd name="connsiteY261" fmla="*/ 5179709 h 6277652"/>
              <a:gd name="connsiteX262" fmla="*/ 4626414 w 6248109"/>
              <a:gd name="connsiteY262" fmla="*/ 5179173 h 6277652"/>
              <a:gd name="connsiteX263" fmla="*/ 4619181 w 6248109"/>
              <a:gd name="connsiteY263" fmla="*/ 5180513 h 6277652"/>
              <a:gd name="connsiteX264" fmla="*/ 4613690 w 6248109"/>
              <a:gd name="connsiteY264" fmla="*/ 5179977 h 6277652"/>
              <a:gd name="connsiteX265" fmla="*/ 4594955 w 6248109"/>
              <a:gd name="connsiteY265" fmla="*/ 5187768 h 6277652"/>
              <a:gd name="connsiteX266" fmla="*/ 4587332 w 6248109"/>
              <a:gd name="connsiteY266" fmla="*/ 5206126 h 6277652"/>
              <a:gd name="connsiteX267" fmla="*/ 4579653 w 6248109"/>
              <a:gd name="connsiteY267" fmla="*/ 5187633 h 6277652"/>
              <a:gd name="connsiteX268" fmla="*/ 4560919 w 6248109"/>
              <a:gd name="connsiteY268" fmla="*/ 5179843 h 6277652"/>
              <a:gd name="connsiteX269" fmla="*/ 4534400 w 6248109"/>
              <a:gd name="connsiteY269" fmla="*/ 5206381 h 6277652"/>
              <a:gd name="connsiteX270" fmla="*/ 4560919 w 6248109"/>
              <a:gd name="connsiteY270" fmla="*/ 5232917 h 6277652"/>
              <a:gd name="connsiteX271" fmla="*/ 4579653 w 6248109"/>
              <a:gd name="connsiteY271" fmla="*/ 5225127 h 6277652"/>
              <a:gd name="connsiteX272" fmla="*/ 4587274 w 6248109"/>
              <a:gd name="connsiteY272" fmla="*/ 5206775 h 6277652"/>
              <a:gd name="connsiteX273" fmla="*/ 4594270 w 6248109"/>
              <a:gd name="connsiteY273" fmla="*/ 5224473 h 6277652"/>
              <a:gd name="connsiteX274" fmla="*/ 4585162 w 6248109"/>
              <a:gd name="connsiteY274" fmla="*/ 5250743 h 6277652"/>
              <a:gd name="connsiteX275" fmla="*/ 4560249 w 6248109"/>
              <a:gd name="connsiteY275" fmla="*/ 5233186 h 6277652"/>
              <a:gd name="connsiteX276" fmla="*/ 4541515 w 6248109"/>
              <a:gd name="connsiteY276" fmla="*/ 5240976 h 6277652"/>
              <a:gd name="connsiteX277" fmla="*/ 4533808 w 6248109"/>
              <a:gd name="connsiteY277" fmla="*/ 5259534 h 6277652"/>
              <a:gd name="connsiteX278" fmla="*/ 4526213 w 6248109"/>
              <a:gd name="connsiteY278" fmla="*/ 5241244 h 6277652"/>
              <a:gd name="connsiteX279" fmla="*/ 4507478 w 6248109"/>
              <a:gd name="connsiteY279" fmla="*/ 5233454 h 6277652"/>
              <a:gd name="connsiteX280" fmla="*/ 4480959 w 6248109"/>
              <a:gd name="connsiteY280" fmla="*/ 5259991 h 6277652"/>
              <a:gd name="connsiteX281" fmla="*/ 4507478 w 6248109"/>
              <a:gd name="connsiteY281" fmla="*/ 5286528 h 6277652"/>
              <a:gd name="connsiteX282" fmla="*/ 4526213 w 6248109"/>
              <a:gd name="connsiteY282" fmla="*/ 5278738 h 6277652"/>
              <a:gd name="connsiteX283" fmla="*/ 4533920 w 6248109"/>
              <a:gd name="connsiteY283" fmla="*/ 5260180 h 6277652"/>
              <a:gd name="connsiteX284" fmla="*/ 4541515 w 6248109"/>
              <a:gd name="connsiteY284" fmla="*/ 5278470 h 6277652"/>
              <a:gd name="connsiteX285" fmla="*/ 4560249 w 6248109"/>
              <a:gd name="connsiteY285" fmla="*/ 5286261 h 6277652"/>
              <a:gd name="connsiteX286" fmla="*/ 4574313 w 6248109"/>
              <a:gd name="connsiteY286" fmla="*/ 5282239 h 6277652"/>
              <a:gd name="connsiteX287" fmla="*/ 4571902 w 6248109"/>
              <a:gd name="connsiteY287" fmla="*/ 5289342 h 6277652"/>
              <a:gd name="connsiteX288" fmla="*/ 4560383 w 6248109"/>
              <a:gd name="connsiteY288" fmla="*/ 5286528 h 6277652"/>
              <a:gd name="connsiteX289" fmla="*/ 4541649 w 6248109"/>
              <a:gd name="connsiteY289" fmla="*/ 5294318 h 6277652"/>
              <a:gd name="connsiteX290" fmla="*/ 4533875 w 6248109"/>
              <a:gd name="connsiteY290" fmla="*/ 5313038 h 6277652"/>
              <a:gd name="connsiteX291" fmla="*/ 4526213 w 6248109"/>
              <a:gd name="connsiteY291" fmla="*/ 5294587 h 6277652"/>
              <a:gd name="connsiteX292" fmla="*/ 4507478 w 6248109"/>
              <a:gd name="connsiteY292" fmla="*/ 5286797 h 6277652"/>
              <a:gd name="connsiteX293" fmla="*/ 4480959 w 6248109"/>
              <a:gd name="connsiteY293" fmla="*/ 5313333 h 6277652"/>
              <a:gd name="connsiteX294" fmla="*/ 4507478 w 6248109"/>
              <a:gd name="connsiteY294" fmla="*/ 5339871 h 6277652"/>
              <a:gd name="connsiteX295" fmla="*/ 4526213 w 6248109"/>
              <a:gd name="connsiteY295" fmla="*/ 5332080 h 6277652"/>
              <a:gd name="connsiteX296" fmla="*/ 4533977 w 6248109"/>
              <a:gd name="connsiteY296" fmla="*/ 5313384 h 6277652"/>
              <a:gd name="connsiteX297" fmla="*/ 4539858 w 6248109"/>
              <a:gd name="connsiteY297" fmla="*/ 5329936 h 6277652"/>
              <a:gd name="connsiteX298" fmla="*/ 4554892 w 6248109"/>
              <a:gd name="connsiteY298" fmla="*/ 5339066 h 6277652"/>
              <a:gd name="connsiteX299" fmla="*/ 4553553 w 6248109"/>
              <a:gd name="connsiteY299" fmla="*/ 5342819 h 6277652"/>
              <a:gd name="connsiteX300" fmla="*/ 4535739 w 6248109"/>
              <a:gd name="connsiteY300" fmla="*/ 5366407 h 6277652"/>
              <a:gd name="connsiteX301" fmla="*/ 4540428 w 6248109"/>
              <a:gd name="connsiteY301" fmla="*/ 5380882 h 6277652"/>
              <a:gd name="connsiteX302" fmla="*/ 4530114 w 6248109"/>
              <a:gd name="connsiteY302" fmla="*/ 5411038 h 6277652"/>
              <a:gd name="connsiteX303" fmla="*/ 4507212 w 6248109"/>
              <a:gd name="connsiteY303" fmla="*/ 5395223 h 6277652"/>
              <a:gd name="connsiteX304" fmla="*/ 4482568 w 6248109"/>
              <a:gd name="connsiteY304" fmla="*/ 5419884 h 6277652"/>
              <a:gd name="connsiteX305" fmla="*/ 4507212 w 6248109"/>
              <a:gd name="connsiteY305" fmla="*/ 5444545 h 6277652"/>
              <a:gd name="connsiteX306" fmla="*/ 4519934 w 6248109"/>
              <a:gd name="connsiteY306" fmla="*/ 5440926 h 6277652"/>
              <a:gd name="connsiteX307" fmla="*/ 4515917 w 6248109"/>
              <a:gd name="connsiteY307" fmla="*/ 5452453 h 6277652"/>
              <a:gd name="connsiteX308" fmla="*/ 4507212 w 6248109"/>
              <a:gd name="connsiteY308" fmla="*/ 5450710 h 6277652"/>
              <a:gd name="connsiteX309" fmla="*/ 4484710 w 6248109"/>
              <a:gd name="connsiteY309" fmla="*/ 5473226 h 6277652"/>
              <a:gd name="connsiteX310" fmla="*/ 4501317 w 6248109"/>
              <a:gd name="connsiteY310" fmla="*/ 5494939 h 6277652"/>
              <a:gd name="connsiteX311" fmla="*/ 4395642 w 6248109"/>
              <a:gd name="connsiteY311" fmla="*/ 5801724 h 6277652"/>
              <a:gd name="connsiteX312" fmla="*/ 4397517 w 6248109"/>
              <a:gd name="connsiteY312" fmla="*/ 5817540 h 6277652"/>
              <a:gd name="connsiteX313" fmla="*/ 4411178 w 6248109"/>
              <a:gd name="connsiteY313" fmla="*/ 5824241 h 6277652"/>
              <a:gd name="connsiteX314" fmla="*/ 5193096 w 6248109"/>
              <a:gd name="connsiteY314" fmla="*/ 5824241 h 6277652"/>
              <a:gd name="connsiteX315" fmla="*/ 5207696 w 6248109"/>
              <a:gd name="connsiteY315" fmla="*/ 5818612 h 6277652"/>
              <a:gd name="connsiteX316" fmla="*/ 5216000 w 6248109"/>
              <a:gd name="connsiteY316" fmla="*/ 5805343 h 6277652"/>
              <a:gd name="connsiteX317" fmla="*/ 5251091 w 6248109"/>
              <a:gd name="connsiteY317" fmla="*/ 5631646 h 6277652"/>
              <a:gd name="connsiteX318" fmla="*/ 5438734 w 6248109"/>
              <a:gd name="connsiteY318" fmla="*/ 5631646 h 6277652"/>
              <a:gd name="connsiteX319" fmla="*/ 5453333 w 6248109"/>
              <a:gd name="connsiteY319" fmla="*/ 5626151 h 6277652"/>
              <a:gd name="connsiteX320" fmla="*/ 5461638 w 6248109"/>
              <a:gd name="connsiteY320" fmla="*/ 5612882 h 6277652"/>
              <a:gd name="connsiteX321" fmla="*/ 5498604 w 6248109"/>
              <a:gd name="connsiteY321" fmla="*/ 5433153 h 6277652"/>
              <a:gd name="connsiteX322" fmla="*/ 5764200 w 6248109"/>
              <a:gd name="connsiteY322" fmla="*/ 5433153 h 6277652"/>
              <a:gd name="connsiteX323" fmla="*/ 5778932 w 6248109"/>
              <a:gd name="connsiteY323" fmla="*/ 5427523 h 6277652"/>
              <a:gd name="connsiteX324" fmla="*/ 5787236 w 6248109"/>
              <a:gd name="connsiteY324" fmla="*/ 5414121 h 6277652"/>
              <a:gd name="connsiteX325" fmla="*/ 5829292 w 6248109"/>
              <a:gd name="connsiteY325" fmla="*/ 5198875 h 6277652"/>
              <a:gd name="connsiteX326" fmla="*/ 5828890 w 6248109"/>
              <a:gd name="connsiteY326" fmla="*/ 5199009 h 6277652"/>
              <a:gd name="connsiteX327" fmla="*/ 5825676 w 6248109"/>
              <a:gd name="connsiteY327" fmla="*/ 5185070 h 6277652"/>
              <a:gd name="connsiteX328" fmla="*/ 5812684 w 6248109"/>
              <a:gd name="connsiteY328" fmla="*/ 5179173 h 6277652"/>
              <a:gd name="connsiteX329" fmla="*/ 4987371 w 6248109"/>
              <a:gd name="connsiteY329" fmla="*/ 5136821 h 6277652"/>
              <a:gd name="connsiteX330" fmla="*/ 4971299 w 6248109"/>
              <a:gd name="connsiteY330" fmla="*/ 5152904 h 6277652"/>
              <a:gd name="connsiteX331" fmla="*/ 4987371 w 6248109"/>
              <a:gd name="connsiteY331" fmla="*/ 5168987 h 6277652"/>
              <a:gd name="connsiteX332" fmla="*/ 5003443 w 6248109"/>
              <a:gd name="connsiteY332" fmla="*/ 5152904 h 6277652"/>
              <a:gd name="connsiteX333" fmla="*/ 4987371 w 6248109"/>
              <a:gd name="connsiteY333" fmla="*/ 5136821 h 6277652"/>
              <a:gd name="connsiteX334" fmla="*/ 4134066 w 6248109"/>
              <a:gd name="connsiteY334" fmla="*/ 5134944 h 6277652"/>
              <a:gd name="connsiteX335" fmla="*/ 4115716 w 6248109"/>
              <a:gd name="connsiteY335" fmla="*/ 5153307 h 6277652"/>
              <a:gd name="connsiteX336" fmla="*/ 4134066 w 6248109"/>
              <a:gd name="connsiteY336" fmla="*/ 5171668 h 6277652"/>
              <a:gd name="connsiteX337" fmla="*/ 4152414 w 6248109"/>
              <a:gd name="connsiteY337" fmla="*/ 5153307 h 6277652"/>
              <a:gd name="connsiteX338" fmla="*/ 4134066 w 6248109"/>
              <a:gd name="connsiteY338" fmla="*/ 5134944 h 6277652"/>
              <a:gd name="connsiteX339" fmla="*/ 4934064 w 6248109"/>
              <a:gd name="connsiteY339" fmla="*/ 5134677 h 6277652"/>
              <a:gd name="connsiteX340" fmla="*/ 4915716 w 6248109"/>
              <a:gd name="connsiteY340" fmla="*/ 5153038 h 6277652"/>
              <a:gd name="connsiteX341" fmla="*/ 4934064 w 6248109"/>
              <a:gd name="connsiteY341" fmla="*/ 5171399 h 6277652"/>
              <a:gd name="connsiteX342" fmla="*/ 4952413 w 6248109"/>
              <a:gd name="connsiteY342" fmla="*/ 5153038 h 6277652"/>
              <a:gd name="connsiteX343" fmla="*/ 4934064 w 6248109"/>
              <a:gd name="connsiteY343" fmla="*/ 5134677 h 6277652"/>
              <a:gd name="connsiteX344" fmla="*/ 4187372 w 6248109"/>
              <a:gd name="connsiteY344" fmla="*/ 5132800 h 6277652"/>
              <a:gd name="connsiteX345" fmla="*/ 4166746 w 6248109"/>
              <a:gd name="connsiteY345" fmla="*/ 5153307 h 6277652"/>
              <a:gd name="connsiteX346" fmla="*/ 4187372 w 6248109"/>
              <a:gd name="connsiteY346" fmla="*/ 5173812 h 6277652"/>
              <a:gd name="connsiteX347" fmla="*/ 4207999 w 6248109"/>
              <a:gd name="connsiteY347" fmla="*/ 5153307 h 6277652"/>
              <a:gd name="connsiteX348" fmla="*/ 4187372 w 6248109"/>
              <a:gd name="connsiteY348" fmla="*/ 5132800 h 6277652"/>
              <a:gd name="connsiteX349" fmla="*/ 4880758 w 6248109"/>
              <a:gd name="connsiteY349" fmla="*/ 5132399 h 6277652"/>
              <a:gd name="connsiteX350" fmla="*/ 4860132 w 6248109"/>
              <a:gd name="connsiteY350" fmla="*/ 5152904 h 6277652"/>
              <a:gd name="connsiteX351" fmla="*/ 4880758 w 6248109"/>
              <a:gd name="connsiteY351" fmla="*/ 5173410 h 6277652"/>
              <a:gd name="connsiteX352" fmla="*/ 4901384 w 6248109"/>
              <a:gd name="connsiteY352" fmla="*/ 5152904 h 6277652"/>
              <a:gd name="connsiteX353" fmla="*/ 4880758 w 6248109"/>
              <a:gd name="connsiteY353" fmla="*/ 5132399 h 6277652"/>
              <a:gd name="connsiteX354" fmla="*/ 4240678 w 6248109"/>
              <a:gd name="connsiteY354" fmla="*/ 5130790 h 6277652"/>
              <a:gd name="connsiteX355" fmla="*/ 4218176 w 6248109"/>
              <a:gd name="connsiteY355" fmla="*/ 5153307 h 6277652"/>
              <a:gd name="connsiteX356" fmla="*/ 4240678 w 6248109"/>
              <a:gd name="connsiteY356" fmla="*/ 5175823 h 6277652"/>
              <a:gd name="connsiteX357" fmla="*/ 4263180 w 6248109"/>
              <a:gd name="connsiteY357" fmla="*/ 5153307 h 6277652"/>
              <a:gd name="connsiteX358" fmla="*/ 4240678 w 6248109"/>
              <a:gd name="connsiteY358" fmla="*/ 5130790 h 6277652"/>
              <a:gd name="connsiteX359" fmla="*/ 4827452 w 6248109"/>
              <a:gd name="connsiteY359" fmla="*/ 5130388 h 6277652"/>
              <a:gd name="connsiteX360" fmla="*/ 4804950 w 6248109"/>
              <a:gd name="connsiteY360" fmla="*/ 5152904 h 6277652"/>
              <a:gd name="connsiteX361" fmla="*/ 4827452 w 6248109"/>
              <a:gd name="connsiteY361" fmla="*/ 5175421 h 6277652"/>
              <a:gd name="connsiteX362" fmla="*/ 4849952 w 6248109"/>
              <a:gd name="connsiteY362" fmla="*/ 5152904 h 6277652"/>
              <a:gd name="connsiteX363" fmla="*/ 4827452 w 6248109"/>
              <a:gd name="connsiteY363" fmla="*/ 5130388 h 6277652"/>
              <a:gd name="connsiteX364" fmla="*/ 4454038 w 6248109"/>
              <a:gd name="connsiteY364" fmla="*/ 5128511 h 6277652"/>
              <a:gd name="connsiteX365" fmla="*/ 4429394 w 6248109"/>
              <a:gd name="connsiteY365" fmla="*/ 5153172 h 6277652"/>
              <a:gd name="connsiteX366" fmla="*/ 4454038 w 6248109"/>
              <a:gd name="connsiteY366" fmla="*/ 5177832 h 6277652"/>
              <a:gd name="connsiteX367" fmla="*/ 4478682 w 6248109"/>
              <a:gd name="connsiteY367" fmla="*/ 5153172 h 6277652"/>
              <a:gd name="connsiteX368" fmla="*/ 4454038 w 6248109"/>
              <a:gd name="connsiteY368" fmla="*/ 5128511 h 6277652"/>
              <a:gd name="connsiteX369" fmla="*/ 4400598 w 6248109"/>
              <a:gd name="connsiteY369" fmla="*/ 5128511 h 6277652"/>
              <a:gd name="connsiteX370" fmla="*/ 4375953 w 6248109"/>
              <a:gd name="connsiteY370" fmla="*/ 5153172 h 6277652"/>
              <a:gd name="connsiteX371" fmla="*/ 4400598 w 6248109"/>
              <a:gd name="connsiteY371" fmla="*/ 5177832 h 6277652"/>
              <a:gd name="connsiteX372" fmla="*/ 4425242 w 6248109"/>
              <a:gd name="connsiteY372" fmla="*/ 5153172 h 6277652"/>
              <a:gd name="connsiteX373" fmla="*/ 4400598 w 6248109"/>
              <a:gd name="connsiteY373" fmla="*/ 5128511 h 6277652"/>
              <a:gd name="connsiteX374" fmla="*/ 4293986 w 6248109"/>
              <a:gd name="connsiteY374" fmla="*/ 5128511 h 6277652"/>
              <a:gd name="connsiteX375" fmla="*/ 4269342 w 6248109"/>
              <a:gd name="connsiteY375" fmla="*/ 5153172 h 6277652"/>
              <a:gd name="connsiteX376" fmla="*/ 4293986 w 6248109"/>
              <a:gd name="connsiteY376" fmla="*/ 5177832 h 6277652"/>
              <a:gd name="connsiteX377" fmla="*/ 4318629 w 6248109"/>
              <a:gd name="connsiteY377" fmla="*/ 5153172 h 6277652"/>
              <a:gd name="connsiteX378" fmla="*/ 4293986 w 6248109"/>
              <a:gd name="connsiteY378" fmla="*/ 5128511 h 6277652"/>
              <a:gd name="connsiteX379" fmla="*/ 4774145 w 6248109"/>
              <a:gd name="connsiteY379" fmla="*/ 5128377 h 6277652"/>
              <a:gd name="connsiteX380" fmla="*/ 4749501 w 6248109"/>
              <a:gd name="connsiteY380" fmla="*/ 5153038 h 6277652"/>
              <a:gd name="connsiteX381" fmla="*/ 4774145 w 6248109"/>
              <a:gd name="connsiteY381" fmla="*/ 5177699 h 6277652"/>
              <a:gd name="connsiteX382" fmla="*/ 4798789 w 6248109"/>
              <a:gd name="connsiteY382" fmla="*/ 5153038 h 6277652"/>
              <a:gd name="connsiteX383" fmla="*/ 4774145 w 6248109"/>
              <a:gd name="connsiteY383" fmla="*/ 5128377 h 6277652"/>
              <a:gd name="connsiteX384" fmla="*/ 4720838 w 6248109"/>
              <a:gd name="connsiteY384" fmla="*/ 5128243 h 6277652"/>
              <a:gd name="connsiteX385" fmla="*/ 4696194 w 6248109"/>
              <a:gd name="connsiteY385" fmla="*/ 5152904 h 6277652"/>
              <a:gd name="connsiteX386" fmla="*/ 4720838 w 6248109"/>
              <a:gd name="connsiteY386" fmla="*/ 5177565 h 6277652"/>
              <a:gd name="connsiteX387" fmla="*/ 4745482 w 6248109"/>
              <a:gd name="connsiteY387" fmla="*/ 5152904 h 6277652"/>
              <a:gd name="connsiteX388" fmla="*/ 4720838 w 6248109"/>
              <a:gd name="connsiteY388" fmla="*/ 5128243 h 6277652"/>
              <a:gd name="connsiteX389" fmla="*/ 4667532 w 6248109"/>
              <a:gd name="connsiteY389" fmla="*/ 5128243 h 6277652"/>
              <a:gd name="connsiteX390" fmla="*/ 4642888 w 6248109"/>
              <a:gd name="connsiteY390" fmla="*/ 5152904 h 6277652"/>
              <a:gd name="connsiteX391" fmla="*/ 4667532 w 6248109"/>
              <a:gd name="connsiteY391" fmla="*/ 5177565 h 6277652"/>
              <a:gd name="connsiteX392" fmla="*/ 4692176 w 6248109"/>
              <a:gd name="connsiteY392" fmla="*/ 5152904 h 6277652"/>
              <a:gd name="connsiteX393" fmla="*/ 4667532 w 6248109"/>
              <a:gd name="connsiteY393" fmla="*/ 5128243 h 6277652"/>
              <a:gd name="connsiteX394" fmla="*/ 4507478 w 6248109"/>
              <a:gd name="connsiteY394" fmla="*/ 5126902 h 6277652"/>
              <a:gd name="connsiteX395" fmla="*/ 4480959 w 6248109"/>
              <a:gd name="connsiteY395" fmla="*/ 5153440 h 6277652"/>
              <a:gd name="connsiteX396" fmla="*/ 4507478 w 6248109"/>
              <a:gd name="connsiteY396" fmla="*/ 5179977 h 6277652"/>
              <a:gd name="connsiteX397" fmla="*/ 4533998 w 6248109"/>
              <a:gd name="connsiteY397" fmla="*/ 5153440 h 6277652"/>
              <a:gd name="connsiteX398" fmla="*/ 4507478 w 6248109"/>
              <a:gd name="connsiteY398" fmla="*/ 5126902 h 6277652"/>
              <a:gd name="connsiteX399" fmla="*/ 4614226 w 6248109"/>
              <a:gd name="connsiteY399" fmla="*/ 5126635 h 6277652"/>
              <a:gd name="connsiteX400" fmla="*/ 4587706 w 6248109"/>
              <a:gd name="connsiteY400" fmla="*/ 5153172 h 6277652"/>
              <a:gd name="connsiteX401" fmla="*/ 4614226 w 6248109"/>
              <a:gd name="connsiteY401" fmla="*/ 5179709 h 6277652"/>
              <a:gd name="connsiteX402" fmla="*/ 4640745 w 6248109"/>
              <a:gd name="connsiteY402" fmla="*/ 5153172 h 6277652"/>
              <a:gd name="connsiteX403" fmla="*/ 4614226 w 6248109"/>
              <a:gd name="connsiteY403" fmla="*/ 5126635 h 6277652"/>
              <a:gd name="connsiteX404" fmla="*/ 4560919 w 6248109"/>
              <a:gd name="connsiteY404" fmla="*/ 5126635 h 6277652"/>
              <a:gd name="connsiteX405" fmla="*/ 4534400 w 6248109"/>
              <a:gd name="connsiteY405" fmla="*/ 5153172 h 6277652"/>
              <a:gd name="connsiteX406" fmla="*/ 4560919 w 6248109"/>
              <a:gd name="connsiteY406" fmla="*/ 5179709 h 6277652"/>
              <a:gd name="connsiteX407" fmla="*/ 4587438 w 6248109"/>
              <a:gd name="connsiteY407" fmla="*/ 5153172 h 6277652"/>
              <a:gd name="connsiteX408" fmla="*/ 4560919 w 6248109"/>
              <a:gd name="connsiteY408" fmla="*/ 5126635 h 6277652"/>
              <a:gd name="connsiteX409" fmla="*/ 4347292 w 6248109"/>
              <a:gd name="connsiteY409" fmla="*/ 5126501 h 6277652"/>
              <a:gd name="connsiteX410" fmla="*/ 4320772 w 6248109"/>
              <a:gd name="connsiteY410" fmla="*/ 5153038 h 6277652"/>
              <a:gd name="connsiteX411" fmla="*/ 4347292 w 6248109"/>
              <a:gd name="connsiteY411" fmla="*/ 5179576 h 6277652"/>
              <a:gd name="connsiteX412" fmla="*/ 4373812 w 6248109"/>
              <a:gd name="connsiteY412" fmla="*/ 5153038 h 6277652"/>
              <a:gd name="connsiteX413" fmla="*/ 4347292 w 6248109"/>
              <a:gd name="connsiteY413" fmla="*/ 5126501 h 6277652"/>
              <a:gd name="connsiteX414" fmla="*/ 5093984 w 6248109"/>
              <a:gd name="connsiteY414" fmla="*/ 5088705 h 6277652"/>
              <a:gd name="connsiteX415" fmla="*/ 5083136 w 6248109"/>
              <a:gd name="connsiteY415" fmla="*/ 5099561 h 6277652"/>
              <a:gd name="connsiteX416" fmla="*/ 5093984 w 6248109"/>
              <a:gd name="connsiteY416" fmla="*/ 5110418 h 6277652"/>
              <a:gd name="connsiteX417" fmla="*/ 5104833 w 6248109"/>
              <a:gd name="connsiteY417" fmla="*/ 5099561 h 6277652"/>
              <a:gd name="connsiteX418" fmla="*/ 5093984 w 6248109"/>
              <a:gd name="connsiteY418" fmla="*/ 5088705 h 6277652"/>
              <a:gd name="connsiteX419" fmla="*/ 4027319 w 6248109"/>
              <a:gd name="connsiteY419" fmla="*/ 5086695 h 6277652"/>
              <a:gd name="connsiteX420" fmla="*/ 4014058 w 6248109"/>
              <a:gd name="connsiteY420" fmla="*/ 5099963 h 6277652"/>
              <a:gd name="connsiteX421" fmla="*/ 4027319 w 6248109"/>
              <a:gd name="connsiteY421" fmla="*/ 5113232 h 6277652"/>
              <a:gd name="connsiteX422" fmla="*/ 4040578 w 6248109"/>
              <a:gd name="connsiteY422" fmla="*/ 5099963 h 6277652"/>
              <a:gd name="connsiteX423" fmla="*/ 4027319 w 6248109"/>
              <a:gd name="connsiteY423" fmla="*/ 5086695 h 6277652"/>
              <a:gd name="connsiteX424" fmla="*/ 5040678 w 6248109"/>
              <a:gd name="connsiteY424" fmla="*/ 5086158 h 6277652"/>
              <a:gd name="connsiteX425" fmla="*/ 5027284 w 6248109"/>
              <a:gd name="connsiteY425" fmla="*/ 5099561 h 6277652"/>
              <a:gd name="connsiteX426" fmla="*/ 5040678 w 6248109"/>
              <a:gd name="connsiteY426" fmla="*/ 5112964 h 6277652"/>
              <a:gd name="connsiteX427" fmla="*/ 5054070 w 6248109"/>
              <a:gd name="connsiteY427" fmla="*/ 5099561 h 6277652"/>
              <a:gd name="connsiteX428" fmla="*/ 5040678 w 6248109"/>
              <a:gd name="connsiteY428" fmla="*/ 5086158 h 6277652"/>
              <a:gd name="connsiteX429" fmla="*/ 4080626 w 6248109"/>
              <a:gd name="connsiteY429" fmla="*/ 5084149 h 6277652"/>
              <a:gd name="connsiteX430" fmla="*/ 4064821 w 6248109"/>
              <a:gd name="connsiteY430" fmla="*/ 5099963 h 6277652"/>
              <a:gd name="connsiteX431" fmla="*/ 4080626 w 6248109"/>
              <a:gd name="connsiteY431" fmla="*/ 5115779 h 6277652"/>
              <a:gd name="connsiteX432" fmla="*/ 4096430 w 6248109"/>
              <a:gd name="connsiteY432" fmla="*/ 5099963 h 6277652"/>
              <a:gd name="connsiteX433" fmla="*/ 4080626 w 6248109"/>
              <a:gd name="connsiteY433" fmla="*/ 5084149 h 6277652"/>
              <a:gd name="connsiteX434" fmla="*/ 4987371 w 6248109"/>
              <a:gd name="connsiteY434" fmla="*/ 5083747 h 6277652"/>
              <a:gd name="connsiteX435" fmla="*/ 4971566 w 6248109"/>
              <a:gd name="connsiteY435" fmla="*/ 5099561 h 6277652"/>
              <a:gd name="connsiteX436" fmla="*/ 4987371 w 6248109"/>
              <a:gd name="connsiteY436" fmla="*/ 5115377 h 6277652"/>
              <a:gd name="connsiteX437" fmla="*/ 5003176 w 6248109"/>
              <a:gd name="connsiteY437" fmla="*/ 5099561 h 6277652"/>
              <a:gd name="connsiteX438" fmla="*/ 4987371 w 6248109"/>
              <a:gd name="connsiteY438" fmla="*/ 5083747 h 6277652"/>
              <a:gd name="connsiteX439" fmla="*/ 4134066 w 6248109"/>
              <a:gd name="connsiteY439" fmla="*/ 5081871 h 6277652"/>
              <a:gd name="connsiteX440" fmla="*/ 4116118 w 6248109"/>
              <a:gd name="connsiteY440" fmla="*/ 5099830 h 6277652"/>
              <a:gd name="connsiteX441" fmla="*/ 4134066 w 6248109"/>
              <a:gd name="connsiteY441" fmla="*/ 5117789 h 6277652"/>
              <a:gd name="connsiteX442" fmla="*/ 4152013 w 6248109"/>
              <a:gd name="connsiteY442" fmla="*/ 5099830 h 6277652"/>
              <a:gd name="connsiteX443" fmla="*/ 4134066 w 6248109"/>
              <a:gd name="connsiteY443" fmla="*/ 5081871 h 6277652"/>
              <a:gd name="connsiteX444" fmla="*/ 4934064 w 6248109"/>
              <a:gd name="connsiteY444" fmla="*/ 5081602 h 6277652"/>
              <a:gd name="connsiteX445" fmla="*/ 4916117 w 6248109"/>
              <a:gd name="connsiteY445" fmla="*/ 5099561 h 6277652"/>
              <a:gd name="connsiteX446" fmla="*/ 4934064 w 6248109"/>
              <a:gd name="connsiteY446" fmla="*/ 5117521 h 6277652"/>
              <a:gd name="connsiteX447" fmla="*/ 4952012 w 6248109"/>
              <a:gd name="connsiteY447" fmla="*/ 5099561 h 6277652"/>
              <a:gd name="connsiteX448" fmla="*/ 4934064 w 6248109"/>
              <a:gd name="connsiteY448" fmla="*/ 5081602 h 6277652"/>
              <a:gd name="connsiteX449" fmla="*/ 4187372 w 6248109"/>
              <a:gd name="connsiteY449" fmla="*/ 5079725 h 6277652"/>
              <a:gd name="connsiteX450" fmla="*/ 4167148 w 6248109"/>
              <a:gd name="connsiteY450" fmla="*/ 5099830 h 6277652"/>
              <a:gd name="connsiteX451" fmla="*/ 4187372 w 6248109"/>
              <a:gd name="connsiteY451" fmla="*/ 5119933 h 6277652"/>
              <a:gd name="connsiteX452" fmla="*/ 4207596 w 6248109"/>
              <a:gd name="connsiteY452" fmla="*/ 5099830 h 6277652"/>
              <a:gd name="connsiteX453" fmla="*/ 4187372 w 6248109"/>
              <a:gd name="connsiteY453" fmla="*/ 5079725 h 6277652"/>
              <a:gd name="connsiteX454" fmla="*/ 4880758 w 6248109"/>
              <a:gd name="connsiteY454" fmla="*/ 5079458 h 6277652"/>
              <a:gd name="connsiteX455" fmla="*/ 4860534 w 6248109"/>
              <a:gd name="connsiteY455" fmla="*/ 5099561 h 6277652"/>
              <a:gd name="connsiteX456" fmla="*/ 4880758 w 6248109"/>
              <a:gd name="connsiteY456" fmla="*/ 5119666 h 6277652"/>
              <a:gd name="connsiteX457" fmla="*/ 4900982 w 6248109"/>
              <a:gd name="connsiteY457" fmla="*/ 5099561 h 6277652"/>
              <a:gd name="connsiteX458" fmla="*/ 4880758 w 6248109"/>
              <a:gd name="connsiteY458" fmla="*/ 5079458 h 6277652"/>
              <a:gd name="connsiteX459" fmla="*/ 4240678 w 6248109"/>
              <a:gd name="connsiteY459" fmla="*/ 5077581 h 6277652"/>
              <a:gd name="connsiteX460" fmla="*/ 4218445 w 6248109"/>
              <a:gd name="connsiteY460" fmla="*/ 5099830 h 6277652"/>
              <a:gd name="connsiteX461" fmla="*/ 4240678 w 6248109"/>
              <a:gd name="connsiteY461" fmla="*/ 5122079 h 6277652"/>
              <a:gd name="connsiteX462" fmla="*/ 4262911 w 6248109"/>
              <a:gd name="connsiteY462" fmla="*/ 5099830 h 6277652"/>
              <a:gd name="connsiteX463" fmla="*/ 4240678 w 6248109"/>
              <a:gd name="connsiteY463" fmla="*/ 5077581 h 6277652"/>
              <a:gd name="connsiteX464" fmla="*/ 4827452 w 6248109"/>
              <a:gd name="connsiteY464" fmla="*/ 5077313 h 6277652"/>
              <a:gd name="connsiteX465" fmla="*/ 4805218 w 6248109"/>
              <a:gd name="connsiteY465" fmla="*/ 5099561 h 6277652"/>
              <a:gd name="connsiteX466" fmla="*/ 4827452 w 6248109"/>
              <a:gd name="connsiteY466" fmla="*/ 5121810 h 6277652"/>
              <a:gd name="connsiteX467" fmla="*/ 4849685 w 6248109"/>
              <a:gd name="connsiteY467" fmla="*/ 5099561 h 6277652"/>
              <a:gd name="connsiteX468" fmla="*/ 4827452 w 6248109"/>
              <a:gd name="connsiteY468" fmla="*/ 5077313 h 6277652"/>
              <a:gd name="connsiteX469" fmla="*/ 4293986 w 6248109"/>
              <a:gd name="connsiteY469" fmla="*/ 5075705 h 6277652"/>
              <a:gd name="connsiteX470" fmla="*/ 4269876 w 6248109"/>
              <a:gd name="connsiteY470" fmla="*/ 5099830 h 6277652"/>
              <a:gd name="connsiteX471" fmla="*/ 4293986 w 6248109"/>
              <a:gd name="connsiteY471" fmla="*/ 5123955 h 6277652"/>
              <a:gd name="connsiteX472" fmla="*/ 4318093 w 6248109"/>
              <a:gd name="connsiteY472" fmla="*/ 5099830 h 6277652"/>
              <a:gd name="connsiteX473" fmla="*/ 4293986 w 6248109"/>
              <a:gd name="connsiteY473" fmla="*/ 5075705 h 6277652"/>
              <a:gd name="connsiteX474" fmla="*/ 4774145 w 6248109"/>
              <a:gd name="connsiteY474" fmla="*/ 5075571 h 6277652"/>
              <a:gd name="connsiteX475" fmla="*/ 4750037 w 6248109"/>
              <a:gd name="connsiteY475" fmla="*/ 5099696 h 6277652"/>
              <a:gd name="connsiteX476" fmla="*/ 4774145 w 6248109"/>
              <a:gd name="connsiteY476" fmla="*/ 5123821 h 6277652"/>
              <a:gd name="connsiteX477" fmla="*/ 4798253 w 6248109"/>
              <a:gd name="connsiteY477" fmla="*/ 5099696 h 6277652"/>
              <a:gd name="connsiteX478" fmla="*/ 4774145 w 6248109"/>
              <a:gd name="connsiteY478" fmla="*/ 5075571 h 6277652"/>
              <a:gd name="connsiteX479" fmla="*/ 4454038 w 6248109"/>
              <a:gd name="connsiteY479" fmla="*/ 5075169 h 6277652"/>
              <a:gd name="connsiteX480" fmla="*/ 4429394 w 6248109"/>
              <a:gd name="connsiteY480" fmla="*/ 5099830 h 6277652"/>
              <a:gd name="connsiteX481" fmla="*/ 4454038 w 6248109"/>
              <a:gd name="connsiteY481" fmla="*/ 5124491 h 6277652"/>
              <a:gd name="connsiteX482" fmla="*/ 4478682 w 6248109"/>
              <a:gd name="connsiteY482" fmla="*/ 5099830 h 6277652"/>
              <a:gd name="connsiteX483" fmla="*/ 4454038 w 6248109"/>
              <a:gd name="connsiteY483" fmla="*/ 5075169 h 6277652"/>
              <a:gd name="connsiteX484" fmla="*/ 4400598 w 6248109"/>
              <a:gd name="connsiteY484" fmla="*/ 5075169 h 6277652"/>
              <a:gd name="connsiteX485" fmla="*/ 4375953 w 6248109"/>
              <a:gd name="connsiteY485" fmla="*/ 5099830 h 6277652"/>
              <a:gd name="connsiteX486" fmla="*/ 4400598 w 6248109"/>
              <a:gd name="connsiteY486" fmla="*/ 5124491 h 6277652"/>
              <a:gd name="connsiteX487" fmla="*/ 4425242 w 6248109"/>
              <a:gd name="connsiteY487" fmla="*/ 5099830 h 6277652"/>
              <a:gd name="connsiteX488" fmla="*/ 4400598 w 6248109"/>
              <a:gd name="connsiteY488" fmla="*/ 5075169 h 6277652"/>
              <a:gd name="connsiteX489" fmla="*/ 4720838 w 6248109"/>
              <a:gd name="connsiteY489" fmla="*/ 5074900 h 6277652"/>
              <a:gd name="connsiteX490" fmla="*/ 4696194 w 6248109"/>
              <a:gd name="connsiteY490" fmla="*/ 5099561 h 6277652"/>
              <a:gd name="connsiteX491" fmla="*/ 4720838 w 6248109"/>
              <a:gd name="connsiteY491" fmla="*/ 5124222 h 6277652"/>
              <a:gd name="connsiteX492" fmla="*/ 4745482 w 6248109"/>
              <a:gd name="connsiteY492" fmla="*/ 5099561 h 6277652"/>
              <a:gd name="connsiteX493" fmla="*/ 4720838 w 6248109"/>
              <a:gd name="connsiteY493" fmla="*/ 5074900 h 6277652"/>
              <a:gd name="connsiteX494" fmla="*/ 4667532 w 6248109"/>
              <a:gd name="connsiteY494" fmla="*/ 5074900 h 6277652"/>
              <a:gd name="connsiteX495" fmla="*/ 4642888 w 6248109"/>
              <a:gd name="connsiteY495" fmla="*/ 5099561 h 6277652"/>
              <a:gd name="connsiteX496" fmla="*/ 4667532 w 6248109"/>
              <a:gd name="connsiteY496" fmla="*/ 5124222 h 6277652"/>
              <a:gd name="connsiteX497" fmla="*/ 4692176 w 6248109"/>
              <a:gd name="connsiteY497" fmla="*/ 5099561 h 6277652"/>
              <a:gd name="connsiteX498" fmla="*/ 4667532 w 6248109"/>
              <a:gd name="connsiteY498" fmla="*/ 5074900 h 6277652"/>
              <a:gd name="connsiteX499" fmla="*/ 4347292 w 6248109"/>
              <a:gd name="connsiteY499" fmla="*/ 5073962 h 6277652"/>
              <a:gd name="connsiteX500" fmla="*/ 4321442 w 6248109"/>
              <a:gd name="connsiteY500" fmla="*/ 5099830 h 6277652"/>
              <a:gd name="connsiteX501" fmla="*/ 4347292 w 6248109"/>
              <a:gd name="connsiteY501" fmla="*/ 5125697 h 6277652"/>
              <a:gd name="connsiteX502" fmla="*/ 4373142 w 6248109"/>
              <a:gd name="connsiteY502" fmla="*/ 5099830 h 6277652"/>
              <a:gd name="connsiteX503" fmla="*/ 4347292 w 6248109"/>
              <a:gd name="connsiteY503" fmla="*/ 5073962 h 6277652"/>
              <a:gd name="connsiteX504" fmla="*/ 4507478 w 6248109"/>
              <a:gd name="connsiteY504" fmla="*/ 5073561 h 6277652"/>
              <a:gd name="connsiteX505" fmla="*/ 4480959 w 6248109"/>
              <a:gd name="connsiteY505" fmla="*/ 5100097 h 6277652"/>
              <a:gd name="connsiteX506" fmla="*/ 4507478 w 6248109"/>
              <a:gd name="connsiteY506" fmla="*/ 5126635 h 6277652"/>
              <a:gd name="connsiteX507" fmla="*/ 4533998 w 6248109"/>
              <a:gd name="connsiteY507" fmla="*/ 5100097 h 6277652"/>
              <a:gd name="connsiteX508" fmla="*/ 4507478 w 6248109"/>
              <a:gd name="connsiteY508" fmla="*/ 5073561 h 6277652"/>
              <a:gd name="connsiteX509" fmla="*/ 4614226 w 6248109"/>
              <a:gd name="connsiteY509" fmla="*/ 5073292 h 6277652"/>
              <a:gd name="connsiteX510" fmla="*/ 4587706 w 6248109"/>
              <a:gd name="connsiteY510" fmla="*/ 5099830 h 6277652"/>
              <a:gd name="connsiteX511" fmla="*/ 4614226 w 6248109"/>
              <a:gd name="connsiteY511" fmla="*/ 5126366 h 6277652"/>
              <a:gd name="connsiteX512" fmla="*/ 4640745 w 6248109"/>
              <a:gd name="connsiteY512" fmla="*/ 5099830 h 6277652"/>
              <a:gd name="connsiteX513" fmla="*/ 4614226 w 6248109"/>
              <a:gd name="connsiteY513" fmla="*/ 5073292 h 6277652"/>
              <a:gd name="connsiteX514" fmla="*/ 4560919 w 6248109"/>
              <a:gd name="connsiteY514" fmla="*/ 5073292 h 6277652"/>
              <a:gd name="connsiteX515" fmla="*/ 4534400 w 6248109"/>
              <a:gd name="connsiteY515" fmla="*/ 5099830 h 6277652"/>
              <a:gd name="connsiteX516" fmla="*/ 4560919 w 6248109"/>
              <a:gd name="connsiteY516" fmla="*/ 5126366 h 6277652"/>
              <a:gd name="connsiteX517" fmla="*/ 4587438 w 6248109"/>
              <a:gd name="connsiteY517" fmla="*/ 5099830 h 6277652"/>
              <a:gd name="connsiteX518" fmla="*/ 4560919 w 6248109"/>
              <a:gd name="connsiteY518" fmla="*/ 5073292 h 6277652"/>
              <a:gd name="connsiteX519" fmla="*/ 5147290 w 6248109"/>
              <a:gd name="connsiteY519" fmla="*/ 5038445 h 6277652"/>
              <a:gd name="connsiteX520" fmla="*/ 5139388 w 6248109"/>
              <a:gd name="connsiteY520" fmla="*/ 5046219 h 6277652"/>
              <a:gd name="connsiteX521" fmla="*/ 5147290 w 6248109"/>
              <a:gd name="connsiteY521" fmla="*/ 5054127 h 6277652"/>
              <a:gd name="connsiteX522" fmla="*/ 5155193 w 6248109"/>
              <a:gd name="connsiteY522" fmla="*/ 5046219 h 6277652"/>
              <a:gd name="connsiteX523" fmla="*/ 5147290 w 6248109"/>
              <a:gd name="connsiteY523" fmla="*/ 5038445 h 6277652"/>
              <a:gd name="connsiteX524" fmla="*/ 3974012 w 6248109"/>
              <a:gd name="connsiteY524" fmla="*/ 5036033 h 6277652"/>
              <a:gd name="connsiteX525" fmla="*/ 3963565 w 6248109"/>
              <a:gd name="connsiteY525" fmla="*/ 5046487 h 6277652"/>
              <a:gd name="connsiteX526" fmla="*/ 3974012 w 6248109"/>
              <a:gd name="connsiteY526" fmla="*/ 5056941 h 6277652"/>
              <a:gd name="connsiteX527" fmla="*/ 3984459 w 6248109"/>
              <a:gd name="connsiteY527" fmla="*/ 5046487 h 6277652"/>
              <a:gd name="connsiteX528" fmla="*/ 3974012 w 6248109"/>
              <a:gd name="connsiteY528" fmla="*/ 5036033 h 6277652"/>
              <a:gd name="connsiteX529" fmla="*/ 5093984 w 6248109"/>
              <a:gd name="connsiteY529" fmla="*/ 5035900 h 6277652"/>
              <a:gd name="connsiteX530" fmla="*/ 5083536 w 6248109"/>
              <a:gd name="connsiteY530" fmla="*/ 5046353 h 6277652"/>
              <a:gd name="connsiteX531" fmla="*/ 5093984 w 6248109"/>
              <a:gd name="connsiteY531" fmla="*/ 5056808 h 6277652"/>
              <a:gd name="connsiteX532" fmla="*/ 5104430 w 6248109"/>
              <a:gd name="connsiteY532" fmla="*/ 5046353 h 6277652"/>
              <a:gd name="connsiteX533" fmla="*/ 5093984 w 6248109"/>
              <a:gd name="connsiteY533" fmla="*/ 5035900 h 6277652"/>
              <a:gd name="connsiteX534" fmla="*/ 4027453 w 6248109"/>
              <a:gd name="connsiteY534" fmla="*/ 5033620 h 6277652"/>
              <a:gd name="connsiteX535" fmla="*/ 4014461 w 6248109"/>
              <a:gd name="connsiteY535" fmla="*/ 5046622 h 6277652"/>
              <a:gd name="connsiteX536" fmla="*/ 4027453 w 6248109"/>
              <a:gd name="connsiteY536" fmla="*/ 5059622 h 6277652"/>
              <a:gd name="connsiteX537" fmla="*/ 4040444 w 6248109"/>
              <a:gd name="connsiteY537" fmla="*/ 5046622 h 6277652"/>
              <a:gd name="connsiteX538" fmla="*/ 4027453 w 6248109"/>
              <a:gd name="connsiteY538" fmla="*/ 5033620 h 6277652"/>
              <a:gd name="connsiteX539" fmla="*/ 5040678 w 6248109"/>
              <a:gd name="connsiteY539" fmla="*/ 5033353 h 6277652"/>
              <a:gd name="connsiteX540" fmla="*/ 5027686 w 6248109"/>
              <a:gd name="connsiteY540" fmla="*/ 5046353 h 6277652"/>
              <a:gd name="connsiteX541" fmla="*/ 5040678 w 6248109"/>
              <a:gd name="connsiteY541" fmla="*/ 5059353 h 6277652"/>
              <a:gd name="connsiteX542" fmla="*/ 5053670 w 6248109"/>
              <a:gd name="connsiteY542" fmla="*/ 5046353 h 6277652"/>
              <a:gd name="connsiteX543" fmla="*/ 5040678 w 6248109"/>
              <a:gd name="connsiteY543" fmla="*/ 5033353 h 6277652"/>
              <a:gd name="connsiteX544" fmla="*/ 4080759 w 6248109"/>
              <a:gd name="connsiteY544" fmla="*/ 5031342 h 6277652"/>
              <a:gd name="connsiteX545" fmla="*/ 4065491 w 6248109"/>
              <a:gd name="connsiteY545" fmla="*/ 5046487 h 6277652"/>
              <a:gd name="connsiteX546" fmla="*/ 4080759 w 6248109"/>
              <a:gd name="connsiteY546" fmla="*/ 5061633 h 6277652"/>
              <a:gd name="connsiteX547" fmla="*/ 4095894 w 6248109"/>
              <a:gd name="connsiteY547" fmla="*/ 5046487 h 6277652"/>
              <a:gd name="connsiteX548" fmla="*/ 4080759 w 6248109"/>
              <a:gd name="connsiteY548" fmla="*/ 5031342 h 6277652"/>
              <a:gd name="connsiteX549" fmla="*/ 4987371 w 6248109"/>
              <a:gd name="connsiteY549" fmla="*/ 5031075 h 6277652"/>
              <a:gd name="connsiteX550" fmla="*/ 4972236 w 6248109"/>
              <a:gd name="connsiteY550" fmla="*/ 5046219 h 6277652"/>
              <a:gd name="connsiteX551" fmla="*/ 4987371 w 6248109"/>
              <a:gd name="connsiteY551" fmla="*/ 5061364 h 6277652"/>
              <a:gd name="connsiteX552" fmla="*/ 5002640 w 6248109"/>
              <a:gd name="connsiteY552" fmla="*/ 5046219 h 6277652"/>
              <a:gd name="connsiteX553" fmla="*/ 4987371 w 6248109"/>
              <a:gd name="connsiteY553" fmla="*/ 5031075 h 6277652"/>
              <a:gd name="connsiteX554" fmla="*/ 4134066 w 6248109"/>
              <a:gd name="connsiteY554" fmla="*/ 5029198 h 6277652"/>
              <a:gd name="connsiteX555" fmla="*/ 4116654 w 6248109"/>
              <a:gd name="connsiteY555" fmla="*/ 5046487 h 6277652"/>
              <a:gd name="connsiteX556" fmla="*/ 4134066 w 6248109"/>
              <a:gd name="connsiteY556" fmla="*/ 5063911 h 6277652"/>
              <a:gd name="connsiteX557" fmla="*/ 4151477 w 6248109"/>
              <a:gd name="connsiteY557" fmla="*/ 5046487 h 6277652"/>
              <a:gd name="connsiteX558" fmla="*/ 4134066 w 6248109"/>
              <a:gd name="connsiteY558" fmla="*/ 5029198 h 6277652"/>
              <a:gd name="connsiteX559" fmla="*/ 4934064 w 6248109"/>
              <a:gd name="connsiteY559" fmla="*/ 5028662 h 6277652"/>
              <a:gd name="connsiteX560" fmla="*/ 4916520 w 6248109"/>
              <a:gd name="connsiteY560" fmla="*/ 5046219 h 6277652"/>
              <a:gd name="connsiteX561" fmla="*/ 4934064 w 6248109"/>
              <a:gd name="connsiteY561" fmla="*/ 5063777 h 6277652"/>
              <a:gd name="connsiteX562" fmla="*/ 4951610 w 6248109"/>
              <a:gd name="connsiteY562" fmla="*/ 5046219 h 6277652"/>
              <a:gd name="connsiteX563" fmla="*/ 4934064 w 6248109"/>
              <a:gd name="connsiteY563" fmla="*/ 5028662 h 6277652"/>
              <a:gd name="connsiteX564" fmla="*/ 4187372 w 6248109"/>
              <a:gd name="connsiteY564" fmla="*/ 5026920 h 6277652"/>
              <a:gd name="connsiteX565" fmla="*/ 4167818 w 6248109"/>
              <a:gd name="connsiteY565" fmla="*/ 5046487 h 6277652"/>
              <a:gd name="connsiteX566" fmla="*/ 4187372 w 6248109"/>
              <a:gd name="connsiteY566" fmla="*/ 5066055 h 6277652"/>
              <a:gd name="connsiteX567" fmla="*/ 4206926 w 6248109"/>
              <a:gd name="connsiteY567" fmla="*/ 5046487 h 6277652"/>
              <a:gd name="connsiteX568" fmla="*/ 4187372 w 6248109"/>
              <a:gd name="connsiteY568" fmla="*/ 5026920 h 6277652"/>
              <a:gd name="connsiteX569" fmla="*/ 4880758 w 6248109"/>
              <a:gd name="connsiteY569" fmla="*/ 5026651 h 6277652"/>
              <a:gd name="connsiteX570" fmla="*/ 4861204 w 6248109"/>
              <a:gd name="connsiteY570" fmla="*/ 5046219 h 6277652"/>
              <a:gd name="connsiteX571" fmla="*/ 4880758 w 6248109"/>
              <a:gd name="connsiteY571" fmla="*/ 5065786 h 6277652"/>
              <a:gd name="connsiteX572" fmla="*/ 4900312 w 6248109"/>
              <a:gd name="connsiteY572" fmla="*/ 5046219 h 6277652"/>
              <a:gd name="connsiteX573" fmla="*/ 4880758 w 6248109"/>
              <a:gd name="connsiteY573" fmla="*/ 5026651 h 6277652"/>
              <a:gd name="connsiteX574" fmla="*/ 4240678 w 6248109"/>
              <a:gd name="connsiteY574" fmla="*/ 5024909 h 6277652"/>
              <a:gd name="connsiteX575" fmla="*/ 4219115 w 6248109"/>
              <a:gd name="connsiteY575" fmla="*/ 5046487 h 6277652"/>
              <a:gd name="connsiteX576" fmla="*/ 4240678 w 6248109"/>
              <a:gd name="connsiteY576" fmla="*/ 5068066 h 6277652"/>
              <a:gd name="connsiteX577" fmla="*/ 4262242 w 6248109"/>
              <a:gd name="connsiteY577" fmla="*/ 5046487 h 6277652"/>
              <a:gd name="connsiteX578" fmla="*/ 4240678 w 6248109"/>
              <a:gd name="connsiteY578" fmla="*/ 5024909 h 6277652"/>
              <a:gd name="connsiteX579" fmla="*/ 4827452 w 6248109"/>
              <a:gd name="connsiteY579" fmla="*/ 5024641 h 6277652"/>
              <a:gd name="connsiteX580" fmla="*/ 4805888 w 6248109"/>
              <a:gd name="connsiteY580" fmla="*/ 5046219 h 6277652"/>
              <a:gd name="connsiteX581" fmla="*/ 4827452 w 6248109"/>
              <a:gd name="connsiteY581" fmla="*/ 5067797 h 6277652"/>
              <a:gd name="connsiteX582" fmla="*/ 4849016 w 6248109"/>
              <a:gd name="connsiteY582" fmla="*/ 5046219 h 6277652"/>
              <a:gd name="connsiteX583" fmla="*/ 4827452 w 6248109"/>
              <a:gd name="connsiteY583" fmla="*/ 5024641 h 6277652"/>
              <a:gd name="connsiteX584" fmla="*/ 3920706 w 6248109"/>
              <a:gd name="connsiteY584" fmla="*/ 5024641 h 6277652"/>
              <a:gd name="connsiteX585" fmla="*/ 3916151 w 6248109"/>
              <a:gd name="connsiteY585" fmla="*/ 5029198 h 6277652"/>
              <a:gd name="connsiteX586" fmla="*/ 3920706 w 6248109"/>
              <a:gd name="connsiteY586" fmla="*/ 5033754 h 6277652"/>
              <a:gd name="connsiteX587" fmla="*/ 3925259 w 6248109"/>
              <a:gd name="connsiteY587" fmla="*/ 5029198 h 6277652"/>
              <a:gd name="connsiteX588" fmla="*/ 3920706 w 6248109"/>
              <a:gd name="connsiteY588" fmla="*/ 5024641 h 6277652"/>
              <a:gd name="connsiteX589" fmla="*/ 4293986 w 6248109"/>
              <a:gd name="connsiteY589" fmla="*/ 5023033 h 6277652"/>
              <a:gd name="connsiteX590" fmla="*/ 4270546 w 6248109"/>
              <a:gd name="connsiteY590" fmla="*/ 5046487 h 6277652"/>
              <a:gd name="connsiteX591" fmla="*/ 4293986 w 6248109"/>
              <a:gd name="connsiteY591" fmla="*/ 5069942 h 6277652"/>
              <a:gd name="connsiteX592" fmla="*/ 4317424 w 6248109"/>
              <a:gd name="connsiteY592" fmla="*/ 5046487 h 6277652"/>
              <a:gd name="connsiteX593" fmla="*/ 4293986 w 6248109"/>
              <a:gd name="connsiteY593" fmla="*/ 5023033 h 6277652"/>
              <a:gd name="connsiteX594" fmla="*/ 4774145 w 6248109"/>
              <a:gd name="connsiteY594" fmla="*/ 5022898 h 6277652"/>
              <a:gd name="connsiteX595" fmla="*/ 4750707 w 6248109"/>
              <a:gd name="connsiteY595" fmla="*/ 5046353 h 6277652"/>
              <a:gd name="connsiteX596" fmla="*/ 4774145 w 6248109"/>
              <a:gd name="connsiteY596" fmla="*/ 5069808 h 6277652"/>
              <a:gd name="connsiteX597" fmla="*/ 4797584 w 6248109"/>
              <a:gd name="connsiteY597" fmla="*/ 5046353 h 6277652"/>
              <a:gd name="connsiteX598" fmla="*/ 4774145 w 6248109"/>
              <a:gd name="connsiteY598" fmla="*/ 5022898 h 6277652"/>
              <a:gd name="connsiteX599" fmla="*/ 4454038 w 6248109"/>
              <a:gd name="connsiteY599" fmla="*/ 5021826 h 6277652"/>
              <a:gd name="connsiteX600" fmla="*/ 4429394 w 6248109"/>
              <a:gd name="connsiteY600" fmla="*/ 5046487 h 6277652"/>
              <a:gd name="connsiteX601" fmla="*/ 4454038 w 6248109"/>
              <a:gd name="connsiteY601" fmla="*/ 5071148 h 6277652"/>
              <a:gd name="connsiteX602" fmla="*/ 4478682 w 6248109"/>
              <a:gd name="connsiteY602" fmla="*/ 5046487 h 6277652"/>
              <a:gd name="connsiteX603" fmla="*/ 4454038 w 6248109"/>
              <a:gd name="connsiteY603" fmla="*/ 5021826 h 6277652"/>
              <a:gd name="connsiteX604" fmla="*/ 4400598 w 6248109"/>
              <a:gd name="connsiteY604" fmla="*/ 5021826 h 6277652"/>
              <a:gd name="connsiteX605" fmla="*/ 4375953 w 6248109"/>
              <a:gd name="connsiteY605" fmla="*/ 5046487 h 6277652"/>
              <a:gd name="connsiteX606" fmla="*/ 4400598 w 6248109"/>
              <a:gd name="connsiteY606" fmla="*/ 5071148 h 6277652"/>
              <a:gd name="connsiteX607" fmla="*/ 4425242 w 6248109"/>
              <a:gd name="connsiteY607" fmla="*/ 5046487 h 6277652"/>
              <a:gd name="connsiteX608" fmla="*/ 4400598 w 6248109"/>
              <a:gd name="connsiteY608" fmla="*/ 5021826 h 6277652"/>
              <a:gd name="connsiteX609" fmla="*/ 4720838 w 6248109"/>
              <a:gd name="connsiteY609" fmla="*/ 5021559 h 6277652"/>
              <a:gd name="connsiteX610" fmla="*/ 4696194 w 6248109"/>
              <a:gd name="connsiteY610" fmla="*/ 5046219 h 6277652"/>
              <a:gd name="connsiteX611" fmla="*/ 4720838 w 6248109"/>
              <a:gd name="connsiteY611" fmla="*/ 5070880 h 6277652"/>
              <a:gd name="connsiteX612" fmla="*/ 4745482 w 6248109"/>
              <a:gd name="connsiteY612" fmla="*/ 5046219 h 6277652"/>
              <a:gd name="connsiteX613" fmla="*/ 4720838 w 6248109"/>
              <a:gd name="connsiteY613" fmla="*/ 5021559 h 6277652"/>
              <a:gd name="connsiteX614" fmla="*/ 4667532 w 6248109"/>
              <a:gd name="connsiteY614" fmla="*/ 5021559 h 6277652"/>
              <a:gd name="connsiteX615" fmla="*/ 4642888 w 6248109"/>
              <a:gd name="connsiteY615" fmla="*/ 5046219 h 6277652"/>
              <a:gd name="connsiteX616" fmla="*/ 4667532 w 6248109"/>
              <a:gd name="connsiteY616" fmla="*/ 5070880 h 6277652"/>
              <a:gd name="connsiteX617" fmla="*/ 4692176 w 6248109"/>
              <a:gd name="connsiteY617" fmla="*/ 5046219 h 6277652"/>
              <a:gd name="connsiteX618" fmla="*/ 4667532 w 6248109"/>
              <a:gd name="connsiteY618" fmla="*/ 5021559 h 6277652"/>
              <a:gd name="connsiteX619" fmla="*/ 4347292 w 6248109"/>
              <a:gd name="connsiteY619" fmla="*/ 5021290 h 6277652"/>
              <a:gd name="connsiteX620" fmla="*/ 4322112 w 6248109"/>
              <a:gd name="connsiteY620" fmla="*/ 5046353 h 6277652"/>
              <a:gd name="connsiteX621" fmla="*/ 4347292 w 6248109"/>
              <a:gd name="connsiteY621" fmla="*/ 5071416 h 6277652"/>
              <a:gd name="connsiteX622" fmla="*/ 4372472 w 6248109"/>
              <a:gd name="connsiteY622" fmla="*/ 5046353 h 6277652"/>
              <a:gd name="connsiteX623" fmla="*/ 4347292 w 6248109"/>
              <a:gd name="connsiteY623" fmla="*/ 5021290 h 6277652"/>
              <a:gd name="connsiteX624" fmla="*/ 4507478 w 6248109"/>
              <a:gd name="connsiteY624" fmla="*/ 5020218 h 6277652"/>
              <a:gd name="connsiteX625" fmla="*/ 4480959 w 6248109"/>
              <a:gd name="connsiteY625" fmla="*/ 5046755 h 6277652"/>
              <a:gd name="connsiteX626" fmla="*/ 4507478 w 6248109"/>
              <a:gd name="connsiteY626" fmla="*/ 5073292 h 6277652"/>
              <a:gd name="connsiteX627" fmla="*/ 4533998 w 6248109"/>
              <a:gd name="connsiteY627" fmla="*/ 5046755 h 6277652"/>
              <a:gd name="connsiteX628" fmla="*/ 4507478 w 6248109"/>
              <a:gd name="connsiteY628" fmla="*/ 5020218 h 6277652"/>
              <a:gd name="connsiteX629" fmla="*/ 4614226 w 6248109"/>
              <a:gd name="connsiteY629" fmla="*/ 5019950 h 6277652"/>
              <a:gd name="connsiteX630" fmla="*/ 4587706 w 6248109"/>
              <a:gd name="connsiteY630" fmla="*/ 5046487 h 6277652"/>
              <a:gd name="connsiteX631" fmla="*/ 4614226 w 6248109"/>
              <a:gd name="connsiteY631" fmla="*/ 5073025 h 6277652"/>
              <a:gd name="connsiteX632" fmla="*/ 4640745 w 6248109"/>
              <a:gd name="connsiteY632" fmla="*/ 5046487 h 6277652"/>
              <a:gd name="connsiteX633" fmla="*/ 4614226 w 6248109"/>
              <a:gd name="connsiteY633" fmla="*/ 5019950 h 6277652"/>
              <a:gd name="connsiteX634" fmla="*/ 4560919 w 6248109"/>
              <a:gd name="connsiteY634" fmla="*/ 5019950 h 6277652"/>
              <a:gd name="connsiteX635" fmla="*/ 4534400 w 6248109"/>
              <a:gd name="connsiteY635" fmla="*/ 5046487 h 6277652"/>
              <a:gd name="connsiteX636" fmla="*/ 4560919 w 6248109"/>
              <a:gd name="connsiteY636" fmla="*/ 5073025 h 6277652"/>
              <a:gd name="connsiteX637" fmla="*/ 4587438 w 6248109"/>
              <a:gd name="connsiteY637" fmla="*/ 5046487 h 6277652"/>
              <a:gd name="connsiteX638" fmla="*/ 4560919 w 6248109"/>
              <a:gd name="connsiteY638" fmla="*/ 5019950 h 6277652"/>
              <a:gd name="connsiteX639" fmla="*/ 3869274 w 6248109"/>
              <a:gd name="connsiteY639" fmla="*/ 4987784 h 6277652"/>
              <a:gd name="connsiteX640" fmla="*/ 3863783 w 6248109"/>
              <a:gd name="connsiteY640" fmla="*/ 4993279 h 6277652"/>
              <a:gd name="connsiteX641" fmla="*/ 3869274 w 6248109"/>
              <a:gd name="connsiteY641" fmla="*/ 4998773 h 6277652"/>
              <a:gd name="connsiteX642" fmla="*/ 3874766 w 6248109"/>
              <a:gd name="connsiteY642" fmla="*/ 4993279 h 6277652"/>
              <a:gd name="connsiteX643" fmla="*/ 3869274 w 6248109"/>
              <a:gd name="connsiteY643" fmla="*/ 4987784 h 6277652"/>
              <a:gd name="connsiteX644" fmla="*/ 5200597 w 6248109"/>
              <a:gd name="connsiteY644" fmla="*/ 4987515 h 6277652"/>
              <a:gd name="connsiteX645" fmla="*/ 5195106 w 6248109"/>
              <a:gd name="connsiteY645" fmla="*/ 4993011 h 6277652"/>
              <a:gd name="connsiteX646" fmla="*/ 5200597 w 6248109"/>
              <a:gd name="connsiteY646" fmla="*/ 4998506 h 6277652"/>
              <a:gd name="connsiteX647" fmla="*/ 5206088 w 6248109"/>
              <a:gd name="connsiteY647" fmla="*/ 4993011 h 6277652"/>
              <a:gd name="connsiteX648" fmla="*/ 5200597 w 6248109"/>
              <a:gd name="connsiteY648" fmla="*/ 4987515 h 6277652"/>
              <a:gd name="connsiteX649" fmla="*/ 3920706 w 6248109"/>
              <a:gd name="connsiteY649" fmla="*/ 4986176 h 6277652"/>
              <a:gd name="connsiteX650" fmla="*/ 3913607 w 6248109"/>
              <a:gd name="connsiteY650" fmla="*/ 4993279 h 6277652"/>
              <a:gd name="connsiteX651" fmla="*/ 3920706 w 6248109"/>
              <a:gd name="connsiteY651" fmla="*/ 5000382 h 6277652"/>
              <a:gd name="connsiteX652" fmla="*/ 3927805 w 6248109"/>
              <a:gd name="connsiteY652" fmla="*/ 4993279 h 6277652"/>
              <a:gd name="connsiteX653" fmla="*/ 3920706 w 6248109"/>
              <a:gd name="connsiteY653" fmla="*/ 4986176 h 6277652"/>
              <a:gd name="connsiteX654" fmla="*/ 5147290 w 6248109"/>
              <a:gd name="connsiteY654" fmla="*/ 4985773 h 6277652"/>
              <a:gd name="connsiteX655" fmla="*/ 5140058 w 6248109"/>
              <a:gd name="connsiteY655" fmla="*/ 4993011 h 6277652"/>
              <a:gd name="connsiteX656" fmla="*/ 5147290 w 6248109"/>
              <a:gd name="connsiteY656" fmla="*/ 5000248 h 6277652"/>
              <a:gd name="connsiteX657" fmla="*/ 5154523 w 6248109"/>
              <a:gd name="connsiteY657" fmla="*/ 4993011 h 6277652"/>
              <a:gd name="connsiteX658" fmla="*/ 5147290 w 6248109"/>
              <a:gd name="connsiteY658" fmla="*/ 4985773 h 6277652"/>
              <a:gd name="connsiteX659" fmla="*/ 3974146 w 6248109"/>
              <a:gd name="connsiteY659" fmla="*/ 4983629 h 6277652"/>
              <a:gd name="connsiteX660" fmla="*/ 3964502 w 6248109"/>
              <a:gd name="connsiteY660" fmla="*/ 4993279 h 6277652"/>
              <a:gd name="connsiteX661" fmla="*/ 3974146 w 6248109"/>
              <a:gd name="connsiteY661" fmla="*/ 5002929 h 6277652"/>
              <a:gd name="connsiteX662" fmla="*/ 3983789 w 6248109"/>
              <a:gd name="connsiteY662" fmla="*/ 4993279 h 6277652"/>
              <a:gd name="connsiteX663" fmla="*/ 3974146 w 6248109"/>
              <a:gd name="connsiteY663" fmla="*/ 4983629 h 6277652"/>
              <a:gd name="connsiteX664" fmla="*/ 5093984 w 6248109"/>
              <a:gd name="connsiteY664" fmla="*/ 4983361 h 6277652"/>
              <a:gd name="connsiteX665" fmla="*/ 5084342 w 6248109"/>
              <a:gd name="connsiteY665" fmla="*/ 4993011 h 6277652"/>
              <a:gd name="connsiteX666" fmla="*/ 5093984 w 6248109"/>
              <a:gd name="connsiteY666" fmla="*/ 5002661 h 6277652"/>
              <a:gd name="connsiteX667" fmla="*/ 5103627 w 6248109"/>
              <a:gd name="connsiteY667" fmla="*/ 4993011 h 6277652"/>
              <a:gd name="connsiteX668" fmla="*/ 5093984 w 6248109"/>
              <a:gd name="connsiteY668" fmla="*/ 4983361 h 6277652"/>
              <a:gd name="connsiteX669" fmla="*/ 4027453 w 6248109"/>
              <a:gd name="connsiteY669" fmla="*/ 4981082 h 6277652"/>
              <a:gd name="connsiteX670" fmla="*/ 4015264 w 6248109"/>
              <a:gd name="connsiteY670" fmla="*/ 4993279 h 6277652"/>
              <a:gd name="connsiteX671" fmla="*/ 4027453 w 6248109"/>
              <a:gd name="connsiteY671" fmla="*/ 5005475 h 6277652"/>
              <a:gd name="connsiteX672" fmla="*/ 4039641 w 6248109"/>
              <a:gd name="connsiteY672" fmla="*/ 4993279 h 6277652"/>
              <a:gd name="connsiteX673" fmla="*/ 4027453 w 6248109"/>
              <a:gd name="connsiteY673" fmla="*/ 4981082 h 6277652"/>
              <a:gd name="connsiteX674" fmla="*/ 5040678 w 6248109"/>
              <a:gd name="connsiteY674" fmla="*/ 4980815 h 6277652"/>
              <a:gd name="connsiteX675" fmla="*/ 5028490 w 6248109"/>
              <a:gd name="connsiteY675" fmla="*/ 4993011 h 6277652"/>
              <a:gd name="connsiteX676" fmla="*/ 5040678 w 6248109"/>
              <a:gd name="connsiteY676" fmla="*/ 5005207 h 6277652"/>
              <a:gd name="connsiteX677" fmla="*/ 5052866 w 6248109"/>
              <a:gd name="connsiteY677" fmla="*/ 4993011 h 6277652"/>
              <a:gd name="connsiteX678" fmla="*/ 5040678 w 6248109"/>
              <a:gd name="connsiteY678" fmla="*/ 4980815 h 6277652"/>
              <a:gd name="connsiteX679" fmla="*/ 4080759 w 6248109"/>
              <a:gd name="connsiteY679" fmla="*/ 4978804 h 6277652"/>
              <a:gd name="connsiteX680" fmla="*/ 4066428 w 6248109"/>
              <a:gd name="connsiteY680" fmla="*/ 4993145 h 6277652"/>
              <a:gd name="connsiteX681" fmla="*/ 4080759 w 6248109"/>
              <a:gd name="connsiteY681" fmla="*/ 5007486 h 6277652"/>
              <a:gd name="connsiteX682" fmla="*/ 4095090 w 6248109"/>
              <a:gd name="connsiteY682" fmla="*/ 4993145 h 6277652"/>
              <a:gd name="connsiteX683" fmla="*/ 4080759 w 6248109"/>
              <a:gd name="connsiteY683" fmla="*/ 4978804 h 6277652"/>
              <a:gd name="connsiteX684" fmla="*/ 4987371 w 6248109"/>
              <a:gd name="connsiteY684" fmla="*/ 4978536 h 6277652"/>
              <a:gd name="connsiteX685" fmla="*/ 4973040 w 6248109"/>
              <a:gd name="connsiteY685" fmla="*/ 4992876 h 6277652"/>
              <a:gd name="connsiteX686" fmla="*/ 4987371 w 6248109"/>
              <a:gd name="connsiteY686" fmla="*/ 5007217 h 6277652"/>
              <a:gd name="connsiteX687" fmla="*/ 5001702 w 6248109"/>
              <a:gd name="connsiteY687" fmla="*/ 4992876 h 6277652"/>
              <a:gd name="connsiteX688" fmla="*/ 4987371 w 6248109"/>
              <a:gd name="connsiteY688" fmla="*/ 4978536 h 6277652"/>
              <a:gd name="connsiteX689" fmla="*/ 4134066 w 6248109"/>
              <a:gd name="connsiteY689" fmla="*/ 4976659 h 6277652"/>
              <a:gd name="connsiteX690" fmla="*/ 4117458 w 6248109"/>
              <a:gd name="connsiteY690" fmla="*/ 4993279 h 6277652"/>
              <a:gd name="connsiteX691" fmla="*/ 4134066 w 6248109"/>
              <a:gd name="connsiteY691" fmla="*/ 5009764 h 6277652"/>
              <a:gd name="connsiteX692" fmla="*/ 4150674 w 6248109"/>
              <a:gd name="connsiteY692" fmla="*/ 4993279 h 6277652"/>
              <a:gd name="connsiteX693" fmla="*/ 4134066 w 6248109"/>
              <a:gd name="connsiteY693" fmla="*/ 4976659 h 6277652"/>
              <a:gd name="connsiteX694" fmla="*/ 4934064 w 6248109"/>
              <a:gd name="connsiteY694" fmla="*/ 4976392 h 6277652"/>
              <a:gd name="connsiteX695" fmla="*/ 4917456 w 6248109"/>
              <a:gd name="connsiteY695" fmla="*/ 4993011 h 6277652"/>
              <a:gd name="connsiteX696" fmla="*/ 4934064 w 6248109"/>
              <a:gd name="connsiteY696" fmla="*/ 5009495 h 6277652"/>
              <a:gd name="connsiteX697" fmla="*/ 4950672 w 6248109"/>
              <a:gd name="connsiteY697" fmla="*/ 4993011 h 6277652"/>
              <a:gd name="connsiteX698" fmla="*/ 4934064 w 6248109"/>
              <a:gd name="connsiteY698" fmla="*/ 4976392 h 6277652"/>
              <a:gd name="connsiteX699" fmla="*/ 4187372 w 6248109"/>
              <a:gd name="connsiteY699" fmla="*/ 4974650 h 6277652"/>
              <a:gd name="connsiteX700" fmla="*/ 4168755 w 6248109"/>
              <a:gd name="connsiteY700" fmla="*/ 4993145 h 6277652"/>
              <a:gd name="connsiteX701" fmla="*/ 4187372 w 6248109"/>
              <a:gd name="connsiteY701" fmla="*/ 5011640 h 6277652"/>
              <a:gd name="connsiteX702" fmla="*/ 4205990 w 6248109"/>
              <a:gd name="connsiteY702" fmla="*/ 4993145 h 6277652"/>
              <a:gd name="connsiteX703" fmla="*/ 4187372 w 6248109"/>
              <a:gd name="connsiteY703" fmla="*/ 4974650 h 6277652"/>
              <a:gd name="connsiteX704" fmla="*/ 4880758 w 6248109"/>
              <a:gd name="connsiteY704" fmla="*/ 4974248 h 6277652"/>
              <a:gd name="connsiteX705" fmla="*/ 4862007 w 6248109"/>
              <a:gd name="connsiteY705" fmla="*/ 4993011 h 6277652"/>
              <a:gd name="connsiteX706" fmla="*/ 4880758 w 6248109"/>
              <a:gd name="connsiteY706" fmla="*/ 5011775 h 6277652"/>
              <a:gd name="connsiteX707" fmla="*/ 4899509 w 6248109"/>
              <a:gd name="connsiteY707" fmla="*/ 4993011 h 6277652"/>
              <a:gd name="connsiteX708" fmla="*/ 4880758 w 6248109"/>
              <a:gd name="connsiteY708" fmla="*/ 4974248 h 6277652"/>
              <a:gd name="connsiteX709" fmla="*/ 4240678 w 6248109"/>
              <a:gd name="connsiteY709" fmla="*/ 4972639 h 6277652"/>
              <a:gd name="connsiteX710" fmla="*/ 4220052 w 6248109"/>
              <a:gd name="connsiteY710" fmla="*/ 4993145 h 6277652"/>
              <a:gd name="connsiteX711" fmla="*/ 4240678 w 6248109"/>
              <a:gd name="connsiteY711" fmla="*/ 5013651 h 6277652"/>
              <a:gd name="connsiteX712" fmla="*/ 4261304 w 6248109"/>
              <a:gd name="connsiteY712" fmla="*/ 4993145 h 6277652"/>
              <a:gd name="connsiteX713" fmla="*/ 4240678 w 6248109"/>
              <a:gd name="connsiteY713" fmla="*/ 4972639 h 6277652"/>
              <a:gd name="connsiteX714" fmla="*/ 4827452 w 6248109"/>
              <a:gd name="connsiteY714" fmla="*/ 4972371 h 6277652"/>
              <a:gd name="connsiteX715" fmla="*/ 4806825 w 6248109"/>
              <a:gd name="connsiteY715" fmla="*/ 4992876 h 6277652"/>
              <a:gd name="connsiteX716" fmla="*/ 4827452 w 6248109"/>
              <a:gd name="connsiteY716" fmla="*/ 5013383 h 6277652"/>
              <a:gd name="connsiteX717" fmla="*/ 4848078 w 6248109"/>
              <a:gd name="connsiteY717" fmla="*/ 4992876 h 6277652"/>
              <a:gd name="connsiteX718" fmla="*/ 4827452 w 6248109"/>
              <a:gd name="connsiteY718" fmla="*/ 4972371 h 6277652"/>
              <a:gd name="connsiteX719" fmla="*/ 4293986 w 6248109"/>
              <a:gd name="connsiteY719" fmla="*/ 4970897 h 6277652"/>
              <a:gd name="connsiteX720" fmla="*/ 4271752 w 6248109"/>
              <a:gd name="connsiteY720" fmla="*/ 4993145 h 6277652"/>
              <a:gd name="connsiteX721" fmla="*/ 4293986 w 6248109"/>
              <a:gd name="connsiteY721" fmla="*/ 5015393 h 6277652"/>
              <a:gd name="connsiteX722" fmla="*/ 4316219 w 6248109"/>
              <a:gd name="connsiteY722" fmla="*/ 4993145 h 6277652"/>
              <a:gd name="connsiteX723" fmla="*/ 4293986 w 6248109"/>
              <a:gd name="connsiteY723" fmla="*/ 4970897 h 6277652"/>
              <a:gd name="connsiteX724" fmla="*/ 4774145 w 6248109"/>
              <a:gd name="connsiteY724" fmla="*/ 4970762 h 6277652"/>
              <a:gd name="connsiteX725" fmla="*/ 4751912 w 6248109"/>
              <a:gd name="connsiteY725" fmla="*/ 4993011 h 6277652"/>
              <a:gd name="connsiteX726" fmla="*/ 4774145 w 6248109"/>
              <a:gd name="connsiteY726" fmla="*/ 5015259 h 6277652"/>
              <a:gd name="connsiteX727" fmla="*/ 4796378 w 6248109"/>
              <a:gd name="connsiteY727" fmla="*/ 4993011 h 6277652"/>
              <a:gd name="connsiteX728" fmla="*/ 4774145 w 6248109"/>
              <a:gd name="connsiteY728" fmla="*/ 4970762 h 6277652"/>
              <a:gd name="connsiteX729" fmla="*/ 4347292 w 6248109"/>
              <a:gd name="connsiteY729" fmla="*/ 4969423 h 6277652"/>
              <a:gd name="connsiteX730" fmla="*/ 4323585 w 6248109"/>
              <a:gd name="connsiteY730" fmla="*/ 4993145 h 6277652"/>
              <a:gd name="connsiteX731" fmla="*/ 4347292 w 6248109"/>
              <a:gd name="connsiteY731" fmla="*/ 5016867 h 6277652"/>
              <a:gd name="connsiteX732" fmla="*/ 4370998 w 6248109"/>
              <a:gd name="connsiteY732" fmla="*/ 4993145 h 6277652"/>
              <a:gd name="connsiteX733" fmla="*/ 4347292 w 6248109"/>
              <a:gd name="connsiteY733" fmla="*/ 4969423 h 6277652"/>
              <a:gd name="connsiteX734" fmla="*/ 4720838 w 6248109"/>
              <a:gd name="connsiteY734" fmla="*/ 4969288 h 6277652"/>
              <a:gd name="connsiteX735" fmla="*/ 4697132 w 6248109"/>
              <a:gd name="connsiteY735" fmla="*/ 4993011 h 6277652"/>
              <a:gd name="connsiteX736" fmla="*/ 4720838 w 6248109"/>
              <a:gd name="connsiteY736" fmla="*/ 5016734 h 6277652"/>
              <a:gd name="connsiteX737" fmla="*/ 4744546 w 6248109"/>
              <a:gd name="connsiteY737" fmla="*/ 4993011 h 6277652"/>
              <a:gd name="connsiteX738" fmla="*/ 4720838 w 6248109"/>
              <a:gd name="connsiteY738" fmla="*/ 4969288 h 6277652"/>
              <a:gd name="connsiteX739" fmla="*/ 4507478 w 6248109"/>
              <a:gd name="connsiteY739" fmla="*/ 4968752 h 6277652"/>
              <a:gd name="connsiteX740" fmla="*/ 4482835 w 6248109"/>
              <a:gd name="connsiteY740" fmla="*/ 4993412 h 6277652"/>
              <a:gd name="connsiteX741" fmla="*/ 4507478 w 6248109"/>
              <a:gd name="connsiteY741" fmla="*/ 5018073 h 6277652"/>
              <a:gd name="connsiteX742" fmla="*/ 4532122 w 6248109"/>
              <a:gd name="connsiteY742" fmla="*/ 4993412 h 6277652"/>
              <a:gd name="connsiteX743" fmla="*/ 4507478 w 6248109"/>
              <a:gd name="connsiteY743" fmla="*/ 4968752 h 6277652"/>
              <a:gd name="connsiteX744" fmla="*/ 4560919 w 6248109"/>
              <a:gd name="connsiteY744" fmla="*/ 4968618 h 6277652"/>
              <a:gd name="connsiteX745" fmla="*/ 4536275 w 6248109"/>
              <a:gd name="connsiteY745" fmla="*/ 4993279 h 6277652"/>
              <a:gd name="connsiteX746" fmla="*/ 4560919 w 6248109"/>
              <a:gd name="connsiteY746" fmla="*/ 5017939 h 6277652"/>
              <a:gd name="connsiteX747" fmla="*/ 4585563 w 6248109"/>
              <a:gd name="connsiteY747" fmla="*/ 4993279 h 6277652"/>
              <a:gd name="connsiteX748" fmla="*/ 4560919 w 6248109"/>
              <a:gd name="connsiteY748" fmla="*/ 4968618 h 6277652"/>
              <a:gd name="connsiteX749" fmla="*/ 4454038 w 6248109"/>
              <a:gd name="connsiteY749" fmla="*/ 4968618 h 6277652"/>
              <a:gd name="connsiteX750" fmla="*/ 4429394 w 6248109"/>
              <a:gd name="connsiteY750" fmla="*/ 4993279 h 6277652"/>
              <a:gd name="connsiteX751" fmla="*/ 4454038 w 6248109"/>
              <a:gd name="connsiteY751" fmla="*/ 5017939 h 6277652"/>
              <a:gd name="connsiteX752" fmla="*/ 4478682 w 6248109"/>
              <a:gd name="connsiteY752" fmla="*/ 4993279 h 6277652"/>
              <a:gd name="connsiteX753" fmla="*/ 4454038 w 6248109"/>
              <a:gd name="connsiteY753" fmla="*/ 4968618 h 6277652"/>
              <a:gd name="connsiteX754" fmla="*/ 4400598 w 6248109"/>
              <a:gd name="connsiteY754" fmla="*/ 4968618 h 6277652"/>
              <a:gd name="connsiteX755" fmla="*/ 4375953 w 6248109"/>
              <a:gd name="connsiteY755" fmla="*/ 4993279 h 6277652"/>
              <a:gd name="connsiteX756" fmla="*/ 4400598 w 6248109"/>
              <a:gd name="connsiteY756" fmla="*/ 5017939 h 6277652"/>
              <a:gd name="connsiteX757" fmla="*/ 4425242 w 6248109"/>
              <a:gd name="connsiteY757" fmla="*/ 4993279 h 6277652"/>
              <a:gd name="connsiteX758" fmla="*/ 4400598 w 6248109"/>
              <a:gd name="connsiteY758" fmla="*/ 4968618 h 6277652"/>
              <a:gd name="connsiteX759" fmla="*/ 4614226 w 6248109"/>
              <a:gd name="connsiteY759" fmla="*/ 4968484 h 6277652"/>
              <a:gd name="connsiteX760" fmla="*/ 4589582 w 6248109"/>
              <a:gd name="connsiteY760" fmla="*/ 4993145 h 6277652"/>
              <a:gd name="connsiteX761" fmla="*/ 4614226 w 6248109"/>
              <a:gd name="connsiteY761" fmla="*/ 5017806 h 6277652"/>
              <a:gd name="connsiteX762" fmla="*/ 4638870 w 6248109"/>
              <a:gd name="connsiteY762" fmla="*/ 4993145 h 6277652"/>
              <a:gd name="connsiteX763" fmla="*/ 4614226 w 6248109"/>
              <a:gd name="connsiteY763" fmla="*/ 4968484 h 6277652"/>
              <a:gd name="connsiteX764" fmla="*/ 4667532 w 6248109"/>
              <a:gd name="connsiteY764" fmla="*/ 4968351 h 6277652"/>
              <a:gd name="connsiteX765" fmla="*/ 4642888 w 6248109"/>
              <a:gd name="connsiteY765" fmla="*/ 4993011 h 6277652"/>
              <a:gd name="connsiteX766" fmla="*/ 4667532 w 6248109"/>
              <a:gd name="connsiteY766" fmla="*/ 5017672 h 6277652"/>
              <a:gd name="connsiteX767" fmla="*/ 4692176 w 6248109"/>
              <a:gd name="connsiteY767" fmla="*/ 4993011 h 6277652"/>
              <a:gd name="connsiteX768" fmla="*/ 4667532 w 6248109"/>
              <a:gd name="connsiteY768" fmla="*/ 4968351 h 6277652"/>
              <a:gd name="connsiteX769" fmla="*/ 4399660 w 6248109"/>
              <a:gd name="connsiteY769" fmla="*/ 4923183 h 6277652"/>
              <a:gd name="connsiteX770" fmla="*/ 4383052 w 6248109"/>
              <a:gd name="connsiteY770" fmla="*/ 4939936 h 6277652"/>
              <a:gd name="connsiteX771" fmla="*/ 4399660 w 6248109"/>
              <a:gd name="connsiteY771" fmla="*/ 4956690 h 6277652"/>
              <a:gd name="connsiteX772" fmla="*/ 4416268 w 6248109"/>
              <a:gd name="connsiteY772" fmla="*/ 4939936 h 6277652"/>
              <a:gd name="connsiteX773" fmla="*/ 4399660 w 6248109"/>
              <a:gd name="connsiteY773" fmla="*/ 4923183 h 6277652"/>
              <a:gd name="connsiteX774" fmla="*/ 4722848 w 6248109"/>
              <a:gd name="connsiteY774" fmla="*/ 4922915 h 6277652"/>
              <a:gd name="connsiteX775" fmla="*/ 4706240 w 6248109"/>
              <a:gd name="connsiteY775" fmla="*/ 4939668 h 6277652"/>
              <a:gd name="connsiteX776" fmla="*/ 4722848 w 6248109"/>
              <a:gd name="connsiteY776" fmla="*/ 4956421 h 6277652"/>
              <a:gd name="connsiteX777" fmla="*/ 4739456 w 6248109"/>
              <a:gd name="connsiteY777" fmla="*/ 4939668 h 6277652"/>
              <a:gd name="connsiteX778" fmla="*/ 4722848 w 6248109"/>
              <a:gd name="connsiteY778" fmla="*/ 4922915 h 6277652"/>
              <a:gd name="connsiteX779" fmla="*/ 4667532 w 6248109"/>
              <a:gd name="connsiteY779" fmla="*/ 4916213 h 6277652"/>
              <a:gd name="connsiteX780" fmla="*/ 4644094 w 6248109"/>
              <a:gd name="connsiteY780" fmla="*/ 4939668 h 6277652"/>
              <a:gd name="connsiteX781" fmla="*/ 4667532 w 6248109"/>
              <a:gd name="connsiteY781" fmla="*/ 4963123 h 6277652"/>
              <a:gd name="connsiteX782" fmla="*/ 4690972 w 6248109"/>
              <a:gd name="connsiteY782" fmla="*/ 4939668 h 6277652"/>
              <a:gd name="connsiteX783" fmla="*/ 4667532 w 6248109"/>
              <a:gd name="connsiteY783" fmla="*/ 4916213 h 6277652"/>
              <a:gd name="connsiteX784" fmla="*/ 4454038 w 6248109"/>
              <a:gd name="connsiteY784" fmla="*/ 4915812 h 6277652"/>
              <a:gd name="connsiteX785" fmla="*/ 4429930 w 6248109"/>
              <a:gd name="connsiteY785" fmla="*/ 4939936 h 6277652"/>
              <a:gd name="connsiteX786" fmla="*/ 4454038 w 6248109"/>
              <a:gd name="connsiteY786" fmla="*/ 4964062 h 6277652"/>
              <a:gd name="connsiteX787" fmla="*/ 4478146 w 6248109"/>
              <a:gd name="connsiteY787" fmla="*/ 4939936 h 6277652"/>
              <a:gd name="connsiteX788" fmla="*/ 4454038 w 6248109"/>
              <a:gd name="connsiteY788" fmla="*/ 4915812 h 6277652"/>
              <a:gd name="connsiteX789" fmla="*/ 4614226 w 6248109"/>
              <a:gd name="connsiteY789" fmla="*/ 4915677 h 6277652"/>
              <a:gd name="connsiteX790" fmla="*/ 4590118 w 6248109"/>
              <a:gd name="connsiteY790" fmla="*/ 4939802 h 6277652"/>
              <a:gd name="connsiteX791" fmla="*/ 4614226 w 6248109"/>
              <a:gd name="connsiteY791" fmla="*/ 4963927 h 6277652"/>
              <a:gd name="connsiteX792" fmla="*/ 4638334 w 6248109"/>
              <a:gd name="connsiteY792" fmla="*/ 4939802 h 6277652"/>
              <a:gd name="connsiteX793" fmla="*/ 4614226 w 6248109"/>
              <a:gd name="connsiteY793" fmla="*/ 4915677 h 6277652"/>
              <a:gd name="connsiteX794" fmla="*/ 4507478 w 6248109"/>
              <a:gd name="connsiteY794" fmla="*/ 4915410 h 6277652"/>
              <a:gd name="connsiteX795" fmla="*/ 4482835 w 6248109"/>
              <a:gd name="connsiteY795" fmla="*/ 4940071 h 6277652"/>
              <a:gd name="connsiteX796" fmla="*/ 4507478 w 6248109"/>
              <a:gd name="connsiteY796" fmla="*/ 4964731 h 6277652"/>
              <a:gd name="connsiteX797" fmla="*/ 4532122 w 6248109"/>
              <a:gd name="connsiteY797" fmla="*/ 4940071 h 6277652"/>
              <a:gd name="connsiteX798" fmla="*/ 4507478 w 6248109"/>
              <a:gd name="connsiteY798" fmla="*/ 4915410 h 6277652"/>
              <a:gd name="connsiteX799" fmla="*/ 4560919 w 6248109"/>
              <a:gd name="connsiteY799" fmla="*/ 4915141 h 6277652"/>
              <a:gd name="connsiteX800" fmla="*/ 4536275 w 6248109"/>
              <a:gd name="connsiteY800" fmla="*/ 4939802 h 6277652"/>
              <a:gd name="connsiteX801" fmla="*/ 4560919 w 6248109"/>
              <a:gd name="connsiteY801" fmla="*/ 4964463 h 6277652"/>
              <a:gd name="connsiteX802" fmla="*/ 4585563 w 6248109"/>
              <a:gd name="connsiteY802" fmla="*/ 4939802 h 6277652"/>
              <a:gd name="connsiteX803" fmla="*/ 4560919 w 6248109"/>
              <a:gd name="connsiteY803" fmla="*/ 4915141 h 6277652"/>
              <a:gd name="connsiteX804" fmla="*/ 4416268 w 6248109"/>
              <a:gd name="connsiteY804" fmla="*/ 4877882 h 6277652"/>
              <a:gd name="connsiteX805" fmla="*/ 4407697 w 6248109"/>
              <a:gd name="connsiteY805" fmla="*/ 4886460 h 6277652"/>
              <a:gd name="connsiteX806" fmla="*/ 4416268 w 6248109"/>
              <a:gd name="connsiteY806" fmla="*/ 4895038 h 6277652"/>
              <a:gd name="connsiteX807" fmla="*/ 4424840 w 6248109"/>
              <a:gd name="connsiteY807" fmla="*/ 4886460 h 6277652"/>
              <a:gd name="connsiteX808" fmla="*/ 4416268 w 6248109"/>
              <a:gd name="connsiteY808" fmla="*/ 4877882 h 6277652"/>
              <a:gd name="connsiteX809" fmla="*/ 4704766 w 6248109"/>
              <a:gd name="connsiteY809" fmla="*/ 4877614 h 6277652"/>
              <a:gd name="connsiteX810" fmla="*/ 4696194 w 6248109"/>
              <a:gd name="connsiteY810" fmla="*/ 4886191 h 6277652"/>
              <a:gd name="connsiteX811" fmla="*/ 4704766 w 6248109"/>
              <a:gd name="connsiteY811" fmla="*/ 4894769 h 6277652"/>
              <a:gd name="connsiteX812" fmla="*/ 4713472 w 6248109"/>
              <a:gd name="connsiteY812" fmla="*/ 4886191 h 6277652"/>
              <a:gd name="connsiteX813" fmla="*/ 4704766 w 6248109"/>
              <a:gd name="connsiteY813" fmla="*/ 4877614 h 6277652"/>
              <a:gd name="connsiteX814" fmla="*/ 4454038 w 6248109"/>
              <a:gd name="connsiteY814" fmla="*/ 4870108 h 6277652"/>
              <a:gd name="connsiteX815" fmla="*/ 4437430 w 6248109"/>
              <a:gd name="connsiteY815" fmla="*/ 4886728 h 6277652"/>
              <a:gd name="connsiteX816" fmla="*/ 4454038 w 6248109"/>
              <a:gd name="connsiteY816" fmla="*/ 4903213 h 6277652"/>
              <a:gd name="connsiteX817" fmla="*/ 4470646 w 6248109"/>
              <a:gd name="connsiteY817" fmla="*/ 4886728 h 6277652"/>
              <a:gd name="connsiteX818" fmla="*/ 4454038 w 6248109"/>
              <a:gd name="connsiteY818" fmla="*/ 4870108 h 6277652"/>
              <a:gd name="connsiteX819" fmla="*/ 4667532 w 6248109"/>
              <a:gd name="connsiteY819" fmla="*/ 4869707 h 6277652"/>
              <a:gd name="connsiteX820" fmla="*/ 4650924 w 6248109"/>
              <a:gd name="connsiteY820" fmla="*/ 4886325 h 6277652"/>
              <a:gd name="connsiteX821" fmla="*/ 4667532 w 6248109"/>
              <a:gd name="connsiteY821" fmla="*/ 4902811 h 6277652"/>
              <a:gd name="connsiteX822" fmla="*/ 4684140 w 6248109"/>
              <a:gd name="connsiteY822" fmla="*/ 4886325 h 6277652"/>
              <a:gd name="connsiteX823" fmla="*/ 4667532 w 6248109"/>
              <a:gd name="connsiteY823" fmla="*/ 4869707 h 6277652"/>
              <a:gd name="connsiteX824" fmla="*/ 4614226 w 6248109"/>
              <a:gd name="connsiteY824" fmla="*/ 4864211 h 6277652"/>
              <a:gd name="connsiteX825" fmla="*/ 4591992 w 6248109"/>
              <a:gd name="connsiteY825" fmla="*/ 4886460 h 6277652"/>
              <a:gd name="connsiteX826" fmla="*/ 4614226 w 6248109"/>
              <a:gd name="connsiteY826" fmla="*/ 4908708 h 6277652"/>
              <a:gd name="connsiteX827" fmla="*/ 4636459 w 6248109"/>
              <a:gd name="connsiteY827" fmla="*/ 4886460 h 6277652"/>
              <a:gd name="connsiteX828" fmla="*/ 4614226 w 6248109"/>
              <a:gd name="connsiteY828" fmla="*/ 4864211 h 6277652"/>
              <a:gd name="connsiteX829" fmla="*/ 4507478 w 6248109"/>
              <a:gd name="connsiteY829" fmla="*/ 4864077 h 6277652"/>
              <a:gd name="connsiteX830" fmla="*/ 4484978 w 6248109"/>
              <a:gd name="connsiteY830" fmla="*/ 4886594 h 6277652"/>
              <a:gd name="connsiteX831" fmla="*/ 4507478 w 6248109"/>
              <a:gd name="connsiteY831" fmla="*/ 4909110 h 6277652"/>
              <a:gd name="connsiteX832" fmla="*/ 4529980 w 6248109"/>
              <a:gd name="connsiteY832" fmla="*/ 4886594 h 6277652"/>
              <a:gd name="connsiteX833" fmla="*/ 4507478 w 6248109"/>
              <a:gd name="connsiteY833" fmla="*/ 4864077 h 6277652"/>
              <a:gd name="connsiteX834" fmla="*/ 4560919 w 6248109"/>
              <a:gd name="connsiteY834" fmla="*/ 4863944 h 6277652"/>
              <a:gd name="connsiteX835" fmla="*/ 4538418 w 6248109"/>
              <a:gd name="connsiteY835" fmla="*/ 4886460 h 6277652"/>
              <a:gd name="connsiteX836" fmla="*/ 4560919 w 6248109"/>
              <a:gd name="connsiteY836" fmla="*/ 4908977 h 6277652"/>
              <a:gd name="connsiteX837" fmla="*/ 4583420 w 6248109"/>
              <a:gd name="connsiteY837" fmla="*/ 4886460 h 6277652"/>
              <a:gd name="connsiteX838" fmla="*/ 4560919 w 6248109"/>
              <a:gd name="connsiteY838" fmla="*/ 4863944 h 6277652"/>
              <a:gd name="connsiteX839" fmla="*/ 4454038 w 6248109"/>
              <a:gd name="connsiteY839" fmla="*/ 4816900 h 6277652"/>
              <a:gd name="connsiteX840" fmla="*/ 4437430 w 6248109"/>
              <a:gd name="connsiteY840" fmla="*/ 4833519 h 6277652"/>
              <a:gd name="connsiteX841" fmla="*/ 4454038 w 6248109"/>
              <a:gd name="connsiteY841" fmla="*/ 4850005 h 6277652"/>
              <a:gd name="connsiteX842" fmla="*/ 4470646 w 6248109"/>
              <a:gd name="connsiteY842" fmla="*/ 4833519 h 6277652"/>
              <a:gd name="connsiteX843" fmla="*/ 4454038 w 6248109"/>
              <a:gd name="connsiteY843" fmla="*/ 4816900 h 6277652"/>
              <a:gd name="connsiteX844" fmla="*/ 4667398 w 6248109"/>
              <a:gd name="connsiteY844" fmla="*/ 4816498 h 6277652"/>
              <a:gd name="connsiteX845" fmla="*/ 4650790 w 6248109"/>
              <a:gd name="connsiteY845" fmla="*/ 4833117 h 6277652"/>
              <a:gd name="connsiteX846" fmla="*/ 4667398 w 6248109"/>
              <a:gd name="connsiteY846" fmla="*/ 4849603 h 6277652"/>
              <a:gd name="connsiteX847" fmla="*/ 4684006 w 6248109"/>
              <a:gd name="connsiteY847" fmla="*/ 4833117 h 6277652"/>
              <a:gd name="connsiteX848" fmla="*/ 4667398 w 6248109"/>
              <a:gd name="connsiteY848" fmla="*/ 4816498 h 6277652"/>
              <a:gd name="connsiteX849" fmla="*/ 4614226 w 6248109"/>
              <a:gd name="connsiteY849" fmla="*/ 4813014 h 6277652"/>
              <a:gd name="connsiteX850" fmla="*/ 4594001 w 6248109"/>
              <a:gd name="connsiteY850" fmla="*/ 4833117 h 6277652"/>
              <a:gd name="connsiteX851" fmla="*/ 4614226 w 6248109"/>
              <a:gd name="connsiteY851" fmla="*/ 4853222 h 6277652"/>
              <a:gd name="connsiteX852" fmla="*/ 4634450 w 6248109"/>
              <a:gd name="connsiteY852" fmla="*/ 4833117 h 6277652"/>
              <a:gd name="connsiteX853" fmla="*/ 4614226 w 6248109"/>
              <a:gd name="connsiteY853" fmla="*/ 4813014 h 6277652"/>
              <a:gd name="connsiteX854" fmla="*/ 4507478 w 6248109"/>
              <a:gd name="connsiteY854" fmla="*/ 4812745 h 6277652"/>
              <a:gd name="connsiteX855" fmla="*/ 4486852 w 6248109"/>
              <a:gd name="connsiteY855" fmla="*/ 4833252 h 6277652"/>
              <a:gd name="connsiteX856" fmla="*/ 4507478 w 6248109"/>
              <a:gd name="connsiteY856" fmla="*/ 4853758 h 6277652"/>
              <a:gd name="connsiteX857" fmla="*/ 4528106 w 6248109"/>
              <a:gd name="connsiteY857" fmla="*/ 4833252 h 6277652"/>
              <a:gd name="connsiteX858" fmla="*/ 4507478 w 6248109"/>
              <a:gd name="connsiteY858" fmla="*/ 4812745 h 6277652"/>
              <a:gd name="connsiteX859" fmla="*/ 4560919 w 6248109"/>
              <a:gd name="connsiteY859" fmla="*/ 4812611 h 6277652"/>
              <a:gd name="connsiteX860" fmla="*/ 4540294 w 6248109"/>
              <a:gd name="connsiteY860" fmla="*/ 4833117 h 6277652"/>
              <a:gd name="connsiteX861" fmla="*/ 4560919 w 6248109"/>
              <a:gd name="connsiteY861" fmla="*/ 4853624 h 6277652"/>
              <a:gd name="connsiteX862" fmla="*/ 4581546 w 6248109"/>
              <a:gd name="connsiteY862" fmla="*/ 4833117 h 6277652"/>
              <a:gd name="connsiteX863" fmla="*/ 4560919 w 6248109"/>
              <a:gd name="connsiteY863" fmla="*/ 4812611 h 6277652"/>
              <a:gd name="connsiteX864" fmla="*/ 4461941 w 6248109"/>
              <a:gd name="connsiteY864" fmla="*/ 4768651 h 6277652"/>
              <a:gd name="connsiteX865" fmla="*/ 4450422 w 6248109"/>
              <a:gd name="connsiteY865" fmla="*/ 4780178 h 6277652"/>
              <a:gd name="connsiteX866" fmla="*/ 4461941 w 6248109"/>
              <a:gd name="connsiteY866" fmla="*/ 4791703 h 6277652"/>
              <a:gd name="connsiteX867" fmla="*/ 4473460 w 6248109"/>
              <a:gd name="connsiteY867" fmla="*/ 4780178 h 6277652"/>
              <a:gd name="connsiteX868" fmla="*/ 4461941 w 6248109"/>
              <a:gd name="connsiteY868" fmla="*/ 4768651 h 6277652"/>
              <a:gd name="connsiteX869" fmla="*/ 4660300 w 6248109"/>
              <a:gd name="connsiteY869" fmla="*/ 4768248 h 6277652"/>
              <a:gd name="connsiteX870" fmla="*/ 4648781 w 6248109"/>
              <a:gd name="connsiteY870" fmla="*/ 4779775 h 6277652"/>
              <a:gd name="connsiteX871" fmla="*/ 4660300 w 6248109"/>
              <a:gd name="connsiteY871" fmla="*/ 4791301 h 6277652"/>
              <a:gd name="connsiteX872" fmla="*/ 4671818 w 6248109"/>
              <a:gd name="connsiteY872" fmla="*/ 4779775 h 6277652"/>
              <a:gd name="connsiteX873" fmla="*/ 4660300 w 6248109"/>
              <a:gd name="connsiteY873" fmla="*/ 4768248 h 6277652"/>
              <a:gd name="connsiteX874" fmla="*/ 4614226 w 6248109"/>
              <a:gd name="connsiteY874" fmla="*/ 4761815 h 6277652"/>
              <a:gd name="connsiteX875" fmla="*/ 4596278 w 6248109"/>
              <a:gd name="connsiteY875" fmla="*/ 4779775 h 6277652"/>
              <a:gd name="connsiteX876" fmla="*/ 4614226 w 6248109"/>
              <a:gd name="connsiteY876" fmla="*/ 4797734 h 6277652"/>
              <a:gd name="connsiteX877" fmla="*/ 4632173 w 6248109"/>
              <a:gd name="connsiteY877" fmla="*/ 4779775 h 6277652"/>
              <a:gd name="connsiteX878" fmla="*/ 4614226 w 6248109"/>
              <a:gd name="connsiteY878" fmla="*/ 4761815 h 6277652"/>
              <a:gd name="connsiteX879" fmla="*/ 4560919 w 6248109"/>
              <a:gd name="connsiteY879" fmla="*/ 4761548 h 6277652"/>
              <a:gd name="connsiteX880" fmla="*/ 4542570 w 6248109"/>
              <a:gd name="connsiteY880" fmla="*/ 4779909 h 6277652"/>
              <a:gd name="connsiteX881" fmla="*/ 4560919 w 6248109"/>
              <a:gd name="connsiteY881" fmla="*/ 4798270 h 6277652"/>
              <a:gd name="connsiteX882" fmla="*/ 4579269 w 6248109"/>
              <a:gd name="connsiteY882" fmla="*/ 4779909 h 6277652"/>
              <a:gd name="connsiteX883" fmla="*/ 4560919 w 6248109"/>
              <a:gd name="connsiteY883" fmla="*/ 4761548 h 6277652"/>
              <a:gd name="connsiteX884" fmla="*/ 4507478 w 6248109"/>
              <a:gd name="connsiteY884" fmla="*/ 4761548 h 6277652"/>
              <a:gd name="connsiteX885" fmla="*/ 4489130 w 6248109"/>
              <a:gd name="connsiteY885" fmla="*/ 4779909 h 6277652"/>
              <a:gd name="connsiteX886" fmla="*/ 4507478 w 6248109"/>
              <a:gd name="connsiteY886" fmla="*/ 4798270 h 6277652"/>
              <a:gd name="connsiteX887" fmla="*/ 4525828 w 6248109"/>
              <a:gd name="connsiteY887" fmla="*/ 4779909 h 6277652"/>
              <a:gd name="connsiteX888" fmla="*/ 4507478 w 6248109"/>
              <a:gd name="connsiteY888" fmla="*/ 4761548 h 6277652"/>
              <a:gd name="connsiteX889" fmla="*/ 4469574 w 6248109"/>
              <a:gd name="connsiteY889" fmla="*/ 4718123 h 6277652"/>
              <a:gd name="connsiteX890" fmla="*/ 4461002 w 6248109"/>
              <a:gd name="connsiteY890" fmla="*/ 4726701 h 6277652"/>
              <a:gd name="connsiteX891" fmla="*/ 4469574 w 6248109"/>
              <a:gd name="connsiteY891" fmla="*/ 4735279 h 6277652"/>
              <a:gd name="connsiteX892" fmla="*/ 4478282 w 6248109"/>
              <a:gd name="connsiteY892" fmla="*/ 4726701 h 6277652"/>
              <a:gd name="connsiteX893" fmla="*/ 4469574 w 6248109"/>
              <a:gd name="connsiteY893" fmla="*/ 4718123 h 6277652"/>
              <a:gd name="connsiteX894" fmla="*/ 4648781 w 6248109"/>
              <a:gd name="connsiteY894" fmla="*/ 4717721 h 6277652"/>
              <a:gd name="connsiteX895" fmla="*/ 4640209 w 6248109"/>
              <a:gd name="connsiteY895" fmla="*/ 4726299 h 6277652"/>
              <a:gd name="connsiteX896" fmla="*/ 4648781 w 6248109"/>
              <a:gd name="connsiteY896" fmla="*/ 4734876 h 6277652"/>
              <a:gd name="connsiteX897" fmla="*/ 4657486 w 6248109"/>
              <a:gd name="connsiteY897" fmla="*/ 4726299 h 6277652"/>
              <a:gd name="connsiteX898" fmla="*/ 4648781 w 6248109"/>
              <a:gd name="connsiteY898" fmla="*/ 4717721 h 6277652"/>
              <a:gd name="connsiteX899" fmla="*/ 4614226 w 6248109"/>
              <a:gd name="connsiteY899" fmla="*/ 4710618 h 6277652"/>
              <a:gd name="connsiteX900" fmla="*/ 4598421 w 6248109"/>
              <a:gd name="connsiteY900" fmla="*/ 4726432 h 6277652"/>
              <a:gd name="connsiteX901" fmla="*/ 4614226 w 6248109"/>
              <a:gd name="connsiteY901" fmla="*/ 4742248 h 6277652"/>
              <a:gd name="connsiteX902" fmla="*/ 4630030 w 6248109"/>
              <a:gd name="connsiteY902" fmla="*/ 4726432 h 6277652"/>
              <a:gd name="connsiteX903" fmla="*/ 4614226 w 6248109"/>
              <a:gd name="connsiteY903" fmla="*/ 4710618 h 6277652"/>
              <a:gd name="connsiteX904" fmla="*/ 4560919 w 6248109"/>
              <a:gd name="connsiteY904" fmla="*/ 4710484 h 6277652"/>
              <a:gd name="connsiteX905" fmla="*/ 4544847 w 6248109"/>
              <a:gd name="connsiteY905" fmla="*/ 4726567 h 6277652"/>
              <a:gd name="connsiteX906" fmla="*/ 4560919 w 6248109"/>
              <a:gd name="connsiteY906" fmla="*/ 4742649 h 6277652"/>
              <a:gd name="connsiteX907" fmla="*/ 4576991 w 6248109"/>
              <a:gd name="connsiteY907" fmla="*/ 4726567 h 6277652"/>
              <a:gd name="connsiteX908" fmla="*/ 4560919 w 6248109"/>
              <a:gd name="connsiteY908" fmla="*/ 4710484 h 6277652"/>
              <a:gd name="connsiteX909" fmla="*/ 4505202 w 6248109"/>
              <a:gd name="connsiteY909" fmla="*/ 4710484 h 6277652"/>
              <a:gd name="connsiteX910" fmla="*/ 4489130 w 6248109"/>
              <a:gd name="connsiteY910" fmla="*/ 4726567 h 6277652"/>
              <a:gd name="connsiteX911" fmla="*/ 4505202 w 6248109"/>
              <a:gd name="connsiteY911" fmla="*/ 4742649 h 6277652"/>
              <a:gd name="connsiteX912" fmla="*/ 4521274 w 6248109"/>
              <a:gd name="connsiteY912" fmla="*/ 4726567 h 6277652"/>
              <a:gd name="connsiteX913" fmla="*/ 4505202 w 6248109"/>
              <a:gd name="connsiteY913" fmla="*/ 4710484 h 6277652"/>
              <a:gd name="connsiteX914" fmla="*/ 4507478 w 6248109"/>
              <a:gd name="connsiteY914" fmla="*/ 4659822 h 6277652"/>
              <a:gd name="connsiteX915" fmla="*/ 4493951 w 6248109"/>
              <a:gd name="connsiteY915" fmla="*/ 4673358 h 6277652"/>
              <a:gd name="connsiteX916" fmla="*/ 4507478 w 6248109"/>
              <a:gd name="connsiteY916" fmla="*/ 4686896 h 6277652"/>
              <a:gd name="connsiteX917" fmla="*/ 4521006 w 6248109"/>
              <a:gd name="connsiteY917" fmla="*/ 4673358 h 6277652"/>
              <a:gd name="connsiteX918" fmla="*/ 4507478 w 6248109"/>
              <a:gd name="connsiteY918" fmla="*/ 4659822 h 6277652"/>
              <a:gd name="connsiteX919" fmla="*/ 4614226 w 6248109"/>
              <a:gd name="connsiteY919" fmla="*/ 4659688 h 6277652"/>
              <a:gd name="connsiteX920" fmla="*/ 4600832 w 6248109"/>
              <a:gd name="connsiteY920" fmla="*/ 4673091 h 6277652"/>
              <a:gd name="connsiteX921" fmla="*/ 4614226 w 6248109"/>
              <a:gd name="connsiteY921" fmla="*/ 4686493 h 6277652"/>
              <a:gd name="connsiteX922" fmla="*/ 4627620 w 6248109"/>
              <a:gd name="connsiteY922" fmla="*/ 4673091 h 6277652"/>
              <a:gd name="connsiteX923" fmla="*/ 4614226 w 6248109"/>
              <a:gd name="connsiteY923" fmla="*/ 4659688 h 6277652"/>
              <a:gd name="connsiteX924" fmla="*/ 4560919 w 6248109"/>
              <a:gd name="connsiteY924" fmla="*/ 4659688 h 6277652"/>
              <a:gd name="connsiteX925" fmla="*/ 4547391 w 6248109"/>
              <a:gd name="connsiteY925" fmla="*/ 4673224 h 6277652"/>
              <a:gd name="connsiteX926" fmla="*/ 4560919 w 6248109"/>
              <a:gd name="connsiteY926" fmla="*/ 4686760 h 6277652"/>
              <a:gd name="connsiteX927" fmla="*/ 4574447 w 6248109"/>
              <a:gd name="connsiteY927" fmla="*/ 4673224 h 6277652"/>
              <a:gd name="connsiteX928" fmla="*/ 4560919 w 6248109"/>
              <a:gd name="connsiteY928" fmla="*/ 4659688 h 6277652"/>
              <a:gd name="connsiteX929" fmla="*/ 4513908 w 6248109"/>
              <a:gd name="connsiteY929" fmla="*/ 4611305 h 6277652"/>
              <a:gd name="connsiteX930" fmla="*/ 4505336 w 6248109"/>
              <a:gd name="connsiteY930" fmla="*/ 4619883 h 6277652"/>
              <a:gd name="connsiteX931" fmla="*/ 4513908 w 6248109"/>
              <a:gd name="connsiteY931" fmla="*/ 4628460 h 6277652"/>
              <a:gd name="connsiteX932" fmla="*/ 4522480 w 6248109"/>
              <a:gd name="connsiteY932" fmla="*/ 4619883 h 6277652"/>
              <a:gd name="connsiteX933" fmla="*/ 4513908 w 6248109"/>
              <a:gd name="connsiteY933" fmla="*/ 4611305 h 6277652"/>
              <a:gd name="connsiteX934" fmla="*/ 4604850 w 6248109"/>
              <a:gd name="connsiteY934" fmla="*/ 4611170 h 6277652"/>
              <a:gd name="connsiteX935" fmla="*/ 4596278 w 6248109"/>
              <a:gd name="connsiteY935" fmla="*/ 4619747 h 6277652"/>
              <a:gd name="connsiteX936" fmla="*/ 4604850 w 6248109"/>
              <a:gd name="connsiteY936" fmla="*/ 4628325 h 6277652"/>
              <a:gd name="connsiteX937" fmla="*/ 4613422 w 6248109"/>
              <a:gd name="connsiteY937" fmla="*/ 4619747 h 6277652"/>
              <a:gd name="connsiteX938" fmla="*/ 4604850 w 6248109"/>
              <a:gd name="connsiteY938" fmla="*/ 4611170 h 6277652"/>
              <a:gd name="connsiteX939" fmla="*/ 4560383 w 6248109"/>
              <a:gd name="connsiteY939" fmla="*/ 4608088 h 6277652"/>
              <a:gd name="connsiteX940" fmla="*/ 4548597 w 6248109"/>
              <a:gd name="connsiteY940" fmla="*/ 4619883 h 6277652"/>
              <a:gd name="connsiteX941" fmla="*/ 4560383 w 6248109"/>
              <a:gd name="connsiteY941" fmla="*/ 4631675 h 6277652"/>
              <a:gd name="connsiteX942" fmla="*/ 4572170 w 6248109"/>
              <a:gd name="connsiteY942" fmla="*/ 4619883 h 6277652"/>
              <a:gd name="connsiteX943" fmla="*/ 4560383 w 6248109"/>
              <a:gd name="connsiteY943" fmla="*/ 4608088 h 6277652"/>
              <a:gd name="connsiteX944" fmla="*/ 4574313 w 6248109"/>
              <a:gd name="connsiteY944" fmla="*/ 4556487 h 6277652"/>
              <a:gd name="connsiteX945" fmla="*/ 4564268 w 6248109"/>
              <a:gd name="connsiteY945" fmla="*/ 4566539 h 6277652"/>
              <a:gd name="connsiteX946" fmla="*/ 4574313 w 6248109"/>
              <a:gd name="connsiteY946" fmla="*/ 4576592 h 6277652"/>
              <a:gd name="connsiteX947" fmla="*/ 4584358 w 6248109"/>
              <a:gd name="connsiteY947" fmla="*/ 4566539 h 6277652"/>
              <a:gd name="connsiteX948" fmla="*/ 4574313 w 6248109"/>
              <a:gd name="connsiteY948" fmla="*/ 4556487 h 6277652"/>
              <a:gd name="connsiteX949" fmla="*/ 4538418 w 6248109"/>
              <a:gd name="connsiteY949" fmla="*/ 4556487 h 6277652"/>
              <a:gd name="connsiteX950" fmla="*/ 4528372 w 6248109"/>
              <a:gd name="connsiteY950" fmla="*/ 4566539 h 6277652"/>
              <a:gd name="connsiteX951" fmla="*/ 4538418 w 6248109"/>
              <a:gd name="connsiteY951" fmla="*/ 4576592 h 6277652"/>
              <a:gd name="connsiteX952" fmla="*/ 4548464 w 6248109"/>
              <a:gd name="connsiteY952" fmla="*/ 4566539 h 6277652"/>
              <a:gd name="connsiteX953" fmla="*/ 4538418 w 6248109"/>
              <a:gd name="connsiteY953" fmla="*/ 4556487 h 6277652"/>
              <a:gd name="connsiteX954" fmla="*/ 4555963 w 6248109"/>
              <a:gd name="connsiteY954" fmla="*/ 4504620 h 6277652"/>
              <a:gd name="connsiteX955" fmla="*/ 4547258 w 6248109"/>
              <a:gd name="connsiteY955" fmla="*/ 4513331 h 6277652"/>
              <a:gd name="connsiteX956" fmla="*/ 4555963 w 6248109"/>
              <a:gd name="connsiteY956" fmla="*/ 4522043 h 6277652"/>
              <a:gd name="connsiteX957" fmla="*/ 4564670 w 6248109"/>
              <a:gd name="connsiteY957" fmla="*/ 4513331 h 6277652"/>
              <a:gd name="connsiteX958" fmla="*/ 4555963 w 6248109"/>
              <a:gd name="connsiteY958" fmla="*/ 4504620 h 6277652"/>
              <a:gd name="connsiteX959" fmla="*/ 4555963 w 6248109"/>
              <a:gd name="connsiteY959" fmla="*/ 4453288 h 6277652"/>
              <a:gd name="connsiteX960" fmla="*/ 4549400 w 6248109"/>
              <a:gd name="connsiteY960" fmla="*/ 4459855 h 6277652"/>
              <a:gd name="connsiteX961" fmla="*/ 4555963 w 6248109"/>
              <a:gd name="connsiteY961" fmla="*/ 4466422 h 6277652"/>
              <a:gd name="connsiteX962" fmla="*/ 4562527 w 6248109"/>
              <a:gd name="connsiteY962" fmla="*/ 4459855 h 6277652"/>
              <a:gd name="connsiteX963" fmla="*/ 4555963 w 6248109"/>
              <a:gd name="connsiteY963" fmla="*/ 4453288 h 6277652"/>
              <a:gd name="connsiteX964" fmla="*/ 2155967 w 6248109"/>
              <a:gd name="connsiteY964" fmla="*/ 0 h 6277652"/>
              <a:gd name="connsiteX965" fmla="*/ 6248109 w 6248109"/>
              <a:gd name="connsiteY965" fmla="*/ 0 h 6277652"/>
              <a:gd name="connsiteX966" fmla="*/ 6248109 w 6248109"/>
              <a:gd name="connsiteY966" fmla="*/ 6277652 h 6277652"/>
              <a:gd name="connsiteX967" fmla="*/ 0 w 6248109"/>
              <a:gd name="connsiteY967" fmla="*/ 6277652 h 627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</a:cxnLst>
            <a:rect l="l" t="t" r="r" b="b"/>
            <a:pathLst>
              <a:path w="6248109" h="6277652">
                <a:moveTo>
                  <a:pt x="4134066" y="5787383"/>
                </a:moveTo>
                <a:cubicBezTo>
                  <a:pt x="4130850" y="5787383"/>
                  <a:pt x="4128173" y="5790064"/>
                  <a:pt x="4128173" y="5793280"/>
                </a:cubicBezTo>
                <a:cubicBezTo>
                  <a:pt x="4128173" y="5796497"/>
                  <a:pt x="4130850" y="5799178"/>
                  <a:pt x="4134066" y="5799178"/>
                </a:cubicBezTo>
                <a:cubicBezTo>
                  <a:pt x="4137280" y="5799178"/>
                  <a:pt x="4139958" y="5796497"/>
                  <a:pt x="4139958" y="5793280"/>
                </a:cubicBezTo>
                <a:cubicBezTo>
                  <a:pt x="4139958" y="5790064"/>
                  <a:pt x="4137280" y="5787383"/>
                  <a:pt x="4134066" y="5787383"/>
                </a:cubicBezTo>
                <a:close/>
                <a:moveTo>
                  <a:pt x="4147594" y="5733505"/>
                </a:moveTo>
                <a:cubicBezTo>
                  <a:pt x="4144111" y="5733505"/>
                  <a:pt x="4141298" y="5736320"/>
                  <a:pt x="4141298" y="5739805"/>
                </a:cubicBezTo>
                <a:cubicBezTo>
                  <a:pt x="4141298" y="5743289"/>
                  <a:pt x="4144111" y="5746103"/>
                  <a:pt x="4147594" y="5746103"/>
                </a:cubicBezTo>
                <a:cubicBezTo>
                  <a:pt x="4151076" y="5746103"/>
                  <a:pt x="4153888" y="5743289"/>
                  <a:pt x="4153888" y="5739805"/>
                </a:cubicBezTo>
                <a:cubicBezTo>
                  <a:pt x="4153888" y="5736320"/>
                  <a:pt x="4151076" y="5733505"/>
                  <a:pt x="4147594" y="5733505"/>
                </a:cubicBezTo>
                <a:close/>
                <a:moveTo>
                  <a:pt x="4187372" y="5731628"/>
                </a:moveTo>
                <a:cubicBezTo>
                  <a:pt x="4182819" y="5731628"/>
                  <a:pt x="4179201" y="5735247"/>
                  <a:pt x="4179201" y="5739805"/>
                </a:cubicBezTo>
                <a:cubicBezTo>
                  <a:pt x="4179201" y="5744361"/>
                  <a:pt x="4182952" y="5747980"/>
                  <a:pt x="4187372" y="5747980"/>
                </a:cubicBezTo>
                <a:cubicBezTo>
                  <a:pt x="4191926" y="5747980"/>
                  <a:pt x="4195542" y="5744361"/>
                  <a:pt x="4195542" y="5739805"/>
                </a:cubicBezTo>
                <a:cubicBezTo>
                  <a:pt x="4195542" y="5735247"/>
                  <a:pt x="4191926" y="5731628"/>
                  <a:pt x="4187372" y="5731628"/>
                </a:cubicBezTo>
                <a:close/>
                <a:moveTo>
                  <a:pt x="4293986" y="5678823"/>
                </a:moveTo>
                <a:cubicBezTo>
                  <a:pt x="4289833" y="5678823"/>
                  <a:pt x="4286350" y="5682307"/>
                  <a:pt x="4286350" y="5686462"/>
                </a:cubicBezTo>
                <a:cubicBezTo>
                  <a:pt x="4286350" y="5690617"/>
                  <a:pt x="4289699" y="5694101"/>
                  <a:pt x="4293986" y="5694101"/>
                </a:cubicBezTo>
                <a:cubicBezTo>
                  <a:pt x="4298136" y="5694101"/>
                  <a:pt x="4301619" y="5690617"/>
                  <a:pt x="4301619" y="5686462"/>
                </a:cubicBezTo>
                <a:cubicBezTo>
                  <a:pt x="4301619" y="5682307"/>
                  <a:pt x="4298136" y="5678823"/>
                  <a:pt x="4293986" y="5678823"/>
                </a:cubicBezTo>
                <a:close/>
                <a:moveTo>
                  <a:pt x="4240678" y="5676545"/>
                </a:moveTo>
                <a:cubicBezTo>
                  <a:pt x="4235187" y="5676545"/>
                  <a:pt x="4230767" y="5680967"/>
                  <a:pt x="4230767" y="5686462"/>
                </a:cubicBezTo>
                <a:cubicBezTo>
                  <a:pt x="4230767" y="5691957"/>
                  <a:pt x="4235187" y="5696381"/>
                  <a:pt x="4240678" y="5696381"/>
                </a:cubicBezTo>
                <a:cubicBezTo>
                  <a:pt x="4246169" y="5696381"/>
                  <a:pt x="4250590" y="5691957"/>
                  <a:pt x="4250590" y="5686462"/>
                </a:cubicBezTo>
                <a:cubicBezTo>
                  <a:pt x="4250590" y="5680967"/>
                  <a:pt x="4246169" y="5676545"/>
                  <a:pt x="4240678" y="5676545"/>
                </a:cubicBezTo>
                <a:close/>
                <a:moveTo>
                  <a:pt x="4186300" y="5676545"/>
                </a:moveTo>
                <a:cubicBezTo>
                  <a:pt x="4180810" y="5676545"/>
                  <a:pt x="4176390" y="5680967"/>
                  <a:pt x="4176390" y="5686462"/>
                </a:cubicBezTo>
                <a:cubicBezTo>
                  <a:pt x="4176390" y="5691957"/>
                  <a:pt x="4180810" y="5696381"/>
                  <a:pt x="4186300" y="5696381"/>
                </a:cubicBezTo>
                <a:cubicBezTo>
                  <a:pt x="4191792" y="5696381"/>
                  <a:pt x="4196212" y="5691957"/>
                  <a:pt x="4196212" y="5686462"/>
                </a:cubicBezTo>
                <a:cubicBezTo>
                  <a:pt x="4196212" y="5680967"/>
                  <a:pt x="4191792" y="5676545"/>
                  <a:pt x="4186300" y="5676545"/>
                </a:cubicBezTo>
                <a:close/>
                <a:moveTo>
                  <a:pt x="4187372" y="5622665"/>
                </a:moveTo>
                <a:cubicBezTo>
                  <a:pt x="4181613" y="5622665"/>
                  <a:pt x="4176791" y="5627490"/>
                  <a:pt x="4176791" y="5633254"/>
                </a:cubicBezTo>
                <a:cubicBezTo>
                  <a:pt x="4176791" y="5639017"/>
                  <a:pt x="4181479" y="5643842"/>
                  <a:pt x="4187372" y="5643842"/>
                </a:cubicBezTo>
                <a:cubicBezTo>
                  <a:pt x="4193132" y="5643842"/>
                  <a:pt x="4197954" y="5639017"/>
                  <a:pt x="4197954" y="5633254"/>
                </a:cubicBezTo>
                <a:cubicBezTo>
                  <a:pt x="4197954" y="5627490"/>
                  <a:pt x="4193132" y="5622665"/>
                  <a:pt x="4187372" y="5622665"/>
                </a:cubicBezTo>
                <a:close/>
                <a:moveTo>
                  <a:pt x="4240678" y="5620923"/>
                </a:moveTo>
                <a:cubicBezTo>
                  <a:pt x="4233982" y="5620923"/>
                  <a:pt x="4228490" y="5626418"/>
                  <a:pt x="4228490" y="5633120"/>
                </a:cubicBezTo>
                <a:cubicBezTo>
                  <a:pt x="4228490" y="5639821"/>
                  <a:pt x="4233982" y="5645316"/>
                  <a:pt x="4240678" y="5645316"/>
                </a:cubicBezTo>
                <a:cubicBezTo>
                  <a:pt x="4247375" y="5645316"/>
                  <a:pt x="4252867" y="5639821"/>
                  <a:pt x="4252867" y="5633120"/>
                </a:cubicBezTo>
                <a:cubicBezTo>
                  <a:pt x="4252867" y="5626418"/>
                  <a:pt x="4247375" y="5620923"/>
                  <a:pt x="4240678" y="5620923"/>
                </a:cubicBezTo>
                <a:close/>
                <a:moveTo>
                  <a:pt x="4293986" y="5619718"/>
                </a:moveTo>
                <a:cubicBezTo>
                  <a:pt x="4286619" y="5619718"/>
                  <a:pt x="4280591" y="5625748"/>
                  <a:pt x="4280591" y="5633120"/>
                </a:cubicBezTo>
                <a:cubicBezTo>
                  <a:pt x="4280591" y="5640491"/>
                  <a:pt x="4286619" y="5646523"/>
                  <a:pt x="4293986" y="5646523"/>
                </a:cubicBezTo>
                <a:cubicBezTo>
                  <a:pt x="4301352" y="5646523"/>
                  <a:pt x="4307378" y="5640491"/>
                  <a:pt x="4307378" y="5633120"/>
                </a:cubicBezTo>
                <a:cubicBezTo>
                  <a:pt x="4307378" y="5625748"/>
                  <a:pt x="4301352" y="5619718"/>
                  <a:pt x="4293986" y="5619718"/>
                </a:cubicBezTo>
                <a:close/>
                <a:moveTo>
                  <a:pt x="4347292" y="5618779"/>
                </a:moveTo>
                <a:cubicBezTo>
                  <a:pt x="4339390" y="5618779"/>
                  <a:pt x="4332960" y="5625212"/>
                  <a:pt x="4332960" y="5633120"/>
                </a:cubicBezTo>
                <a:cubicBezTo>
                  <a:pt x="4332960" y="5641028"/>
                  <a:pt x="4339390" y="5647460"/>
                  <a:pt x="4347292" y="5647460"/>
                </a:cubicBezTo>
                <a:cubicBezTo>
                  <a:pt x="4355194" y="5647460"/>
                  <a:pt x="4361623" y="5641028"/>
                  <a:pt x="4361623" y="5633120"/>
                </a:cubicBezTo>
                <a:cubicBezTo>
                  <a:pt x="4361623" y="5625212"/>
                  <a:pt x="4355194" y="5618779"/>
                  <a:pt x="4347292" y="5618779"/>
                </a:cubicBezTo>
                <a:close/>
                <a:moveTo>
                  <a:pt x="4200632" y="5580716"/>
                </a:moveTo>
                <a:cubicBezTo>
                  <a:pt x="4197148" y="5580716"/>
                  <a:pt x="4194336" y="5583664"/>
                  <a:pt x="4194336" y="5587014"/>
                </a:cubicBezTo>
                <a:cubicBezTo>
                  <a:pt x="4194336" y="5590366"/>
                  <a:pt x="4197148" y="5593180"/>
                  <a:pt x="4200632" y="5593180"/>
                </a:cubicBezTo>
                <a:cubicBezTo>
                  <a:pt x="4204114" y="5593180"/>
                  <a:pt x="4206926" y="5590499"/>
                  <a:pt x="4206926" y="5587014"/>
                </a:cubicBezTo>
                <a:cubicBezTo>
                  <a:pt x="4206926" y="5583530"/>
                  <a:pt x="4204114" y="5580716"/>
                  <a:pt x="4200632" y="5580716"/>
                </a:cubicBezTo>
                <a:close/>
                <a:moveTo>
                  <a:pt x="4240678" y="5565571"/>
                </a:moveTo>
                <a:cubicBezTo>
                  <a:pt x="4232776" y="5565571"/>
                  <a:pt x="4226481" y="5571869"/>
                  <a:pt x="4226481" y="5579777"/>
                </a:cubicBezTo>
                <a:cubicBezTo>
                  <a:pt x="4226481" y="5587685"/>
                  <a:pt x="4232910" y="5593985"/>
                  <a:pt x="4240678" y="5593985"/>
                </a:cubicBezTo>
                <a:cubicBezTo>
                  <a:pt x="4248581" y="5593985"/>
                  <a:pt x="4254876" y="5587685"/>
                  <a:pt x="4254876" y="5579777"/>
                </a:cubicBezTo>
                <a:cubicBezTo>
                  <a:pt x="4254876" y="5571869"/>
                  <a:pt x="4248581" y="5565571"/>
                  <a:pt x="4240678" y="5565571"/>
                </a:cubicBezTo>
                <a:close/>
                <a:moveTo>
                  <a:pt x="4293986" y="5564230"/>
                </a:moveTo>
                <a:cubicBezTo>
                  <a:pt x="4285413" y="5564230"/>
                  <a:pt x="4278448" y="5571199"/>
                  <a:pt x="4278448" y="5579777"/>
                </a:cubicBezTo>
                <a:cubicBezTo>
                  <a:pt x="4278448" y="5588355"/>
                  <a:pt x="4285413" y="5595324"/>
                  <a:pt x="4293986" y="5595324"/>
                </a:cubicBezTo>
                <a:cubicBezTo>
                  <a:pt x="4302558" y="5595324"/>
                  <a:pt x="4309521" y="5588355"/>
                  <a:pt x="4309521" y="5579777"/>
                </a:cubicBezTo>
                <a:cubicBezTo>
                  <a:pt x="4309521" y="5571199"/>
                  <a:pt x="4302558" y="5564230"/>
                  <a:pt x="4293986" y="5564230"/>
                </a:cubicBezTo>
                <a:close/>
                <a:moveTo>
                  <a:pt x="4347292" y="5563158"/>
                </a:moveTo>
                <a:cubicBezTo>
                  <a:pt x="4338050" y="5563158"/>
                  <a:pt x="4330684" y="5570663"/>
                  <a:pt x="4330684" y="5579777"/>
                </a:cubicBezTo>
                <a:cubicBezTo>
                  <a:pt x="4330684" y="5588891"/>
                  <a:pt x="4338184" y="5596263"/>
                  <a:pt x="4347292" y="5596263"/>
                </a:cubicBezTo>
                <a:cubicBezTo>
                  <a:pt x="4356534" y="5596263"/>
                  <a:pt x="4363900" y="5589025"/>
                  <a:pt x="4363900" y="5579777"/>
                </a:cubicBezTo>
                <a:cubicBezTo>
                  <a:pt x="4363900" y="5570530"/>
                  <a:pt x="4356534" y="5563158"/>
                  <a:pt x="4347292" y="5563158"/>
                </a:cubicBezTo>
                <a:close/>
                <a:moveTo>
                  <a:pt x="4400598" y="5562086"/>
                </a:moveTo>
                <a:cubicBezTo>
                  <a:pt x="4390954" y="5562086"/>
                  <a:pt x="4383052" y="5569994"/>
                  <a:pt x="4383052" y="5579643"/>
                </a:cubicBezTo>
                <a:cubicBezTo>
                  <a:pt x="4383052" y="5589293"/>
                  <a:pt x="4390954" y="5597201"/>
                  <a:pt x="4400598" y="5597201"/>
                </a:cubicBezTo>
                <a:cubicBezTo>
                  <a:pt x="4410241" y="5597201"/>
                  <a:pt x="4418144" y="5589293"/>
                  <a:pt x="4418144" y="5579643"/>
                </a:cubicBezTo>
                <a:cubicBezTo>
                  <a:pt x="4418144" y="5569994"/>
                  <a:pt x="4410241" y="5562086"/>
                  <a:pt x="4400598" y="5562086"/>
                </a:cubicBezTo>
                <a:close/>
                <a:moveTo>
                  <a:pt x="4240678" y="5510352"/>
                </a:moveTo>
                <a:cubicBezTo>
                  <a:pt x="4231840" y="5510352"/>
                  <a:pt x="4224606" y="5517589"/>
                  <a:pt x="4224606" y="5526435"/>
                </a:cubicBezTo>
                <a:cubicBezTo>
                  <a:pt x="4224606" y="5535280"/>
                  <a:pt x="4231840" y="5542519"/>
                  <a:pt x="4240678" y="5542519"/>
                </a:cubicBezTo>
                <a:cubicBezTo>
                  <a:pt x="4249518" y="5542519"/>
                  <a:pt x="4256750" y="5535280"/>
                  <a:pt x="4256750" y="5526435"/>
                </a:cubicBezTo>
                <a:cubicBezTo>
                  <a:pt x="4256750" y="5517589"/>
                  <a:pt x="4249518" y="5510352"/>
                  <a:pt x="4240678" y="5510352"/>
                </a:cubicBezTo>
                <a:close/>
                <a:moveTo>
                  <a:pt x="4293986" y="5509011"/>
                </a:moveTo>
                <a:cubicBezTo>
                  <a:pt x="4284341" y="5509011"/>
                  <a:pt x="4276574" y="5516650"/>
                  <a:pt x="4276574" y="5526300"/>
                </a:cubicBezTo>
                <a:cubicBezTo>
                  <a:pt x="4276574" y="5535950"/>
                  <a:pt x="4284341" y="5543724"/>
                  <a:pt x="4293986" y="5543724"/>
                </a:cubicBezTo>
                <a:cubicBezTo>
                  <a:pt x="4303628" y="5543724"/>
                  <a:pt x="4311396" y="5535817"/>
                  <a:pt x="4311396" y="5526300"/>
                </a:cubicBezTo>
                <a:cubicBezTo>
                  <a:pt x="4311396" y="5516786"/>
                  <a:pt x="4303628" y="5509011"/>
                  <a:pt x="4293986" y="5509011"/>
                </a:cubicBezTo>
                <a:close/>
                <a:moveTo>
                  <a:pt x="4347292" y="5507537"/>
                </a:moveTo>
                <a:cubicBezTo>
                  <a:pt x="4336979" y="5507537"/>
                  <a:pt x="4328541" y="5515981"/>
                  <a:pt x="4328541" y="5526300"/>
                </a:cubicBezTo>
                <a:cubicBezTo>
                  <a:pt x="4328541" y="5536621"/>
                  <a:pt x="4336979" y="5545064"/>
                  <a:pt x="4347292" y="5545064"/>
                </a:cubicBezTo>
                <a:cubicBezTo>
                  <a:pt x="4357604" y="5545064"/>
                  <a:pt x="4366043" y="5536621"/>
                  <a:pt x="4366043" y="5526300"/>
                </a:cubicBezTo>
                <a:cubicBezTo>
                  <a:pt x="4366043" y="5515981"/>
                  <a:pt x="4357604" y="5507537"/>
                  <a:pt x="4347292" y="5507537"/>
                </a:cubicBezTo>
                <a:close/>
                <a:moveTo>
                  <a:pt x="4400598" y="5506733"/>
                </a:moveTo>
                <a:cubicBezTo>
                  <a:pt x="4389884" y="5506733"/>
                  <a:pt x="4381042" y="5515445"/>
                  <a:pt x="4381042" y="5526300"/>
                </a:cubicBezTo>
                <a:cubicBezTo>
                  <a:pt x="4381042" y="5537158"/>
                  <a:pt x="4389884" y="5545869"/>
                  <a:pt x="4400598" y="5545869"/>
                </a:cubicBezTo>
                <a:cubicBezTo>
                  <a:pt x="4411314" y="5545869"/>
                  <a:pt x="4420153" y="5537158"/>
                  <a:pt x="4420153" y="5526300"/>
                </a:cubicBezTo>
                <a:cubicBezTo>
                  <a:pt x="4420153" y="5515445"/>
                  <a:pt x="4411447" y="5506733"/>
                  <a:pt x="4400598" y="5506733"/>
                </a:cubicBezTo>
                <a:close/>
                <a:moveTo>
                  <a:pt x="4454038" y="5506331"/>
                </a:moveTo>
                <a:cubicBezTo>
                  <a:pt x="4442788" y="5506331"/>
                  <a:pt x="4433814" y="5515311"/>
                  <a:pt x="4433814" y="5526435"/>
                </a:cubicBezTo>
                <a:cubicBezTo>
                  <a:pt x="4433814" y="5537560"/>
                  <a:pt x="4442788" y="5546539"/>
                  <a:pt x="4454038" y="5546539"/>
                </a:cubicBezTo>
                <a:cubicBezTo>
                  <a:pt x="4465288" y="5546539"/>
                  <a:pt x="4474262" y="5537560"/>
                  <a:pt x="4474262" y="5526435"/>
                </a:cubicBezTo>
                <a:cubicBezTo>
                  <a:pt x="4474262" y="5515311"/>
                  <a:pt x="4465288" y="5506331"/>
                  <a:pt x="4454038" y="5506331"/>
                </a:cubicBezTo>
                <a:close/>
                <a:moveTo>
                  <a:pt x="4240678" y="5460628"/>
                </a:moveTo>
                <a:cubicBezTo>
                  <a:pt x="4233714" y="5460628"/>
                  <a:pt x="4228088" y="5466257"/>
                  <a:pt x="4228088" y="5473226"/>
                </a:cubicBezTo>
                <a:cubicBezTo>
                  <a:pt x="4228088" y="5480197"/>
                  <a:pt x="4233714" y="5485825"/>
                  <a:pt x="4240678" y="5485825"/>
                </a:cubicBezTo>
                <a:cubicBezTo>
                  <a:pt x="4247642" y="5485825"/>
                  <a:pt x="4253268" y="5480197"/>
                  <a:pt x="4253268" y="5473226"/>
                </a:cubicBezTo>
                <a:cubicBezTo>
                  <a:pt x="4253268" y="5466257"/>
                  <a:pt x="4247642" y="5460628"/>
                  <a:pt x="4240678" y="5460628"/>
                </a:cubicBezTo>
                <a:close/>
                <a:moveTo>
                  <a:pt x="4293986" y="5453926"/>
                </a:moveTo>
                <a:cubicBezTo>
                  <a:pt x="4283404" y="5453926"/>
                  <a:pt x="4274832" y="5462504"/>
                  <a:pt x="4274832" y="5473092"/>
                </a:cubicBezTo>
                <a:cubicBezTo>
                  <a:pt x="4274832" y="5483681"/>
                  <a:pt x="4283404" y="5492258"/>
                  <a:pt x="4293986" y="5492258"/>
                </a:cubicBezTo>
                <a:cubicBezTo>
                  <a:pt x="4304565" y="5492258"/>
                  <a:pt x="4313138" y="5483681"/>
                  <a:pt x="4313138" y="5473092"/>
                </a:cubicBezTo>
                <a:cubicBezTo>
                  <a:pt x="4313138" y="5462504"/>
                  <a:pt x="4304565" y="5453926"/>
                  <a:pt x="4293986" y="5453926"/>
                </a:cubicBezTo>
                <a:close/>
                <a:moveTo>
                  <a:pt x="4347292" y="5452587"/>
                </a:moveTo>
                <a:cubicBezTo>
                  <a:pt x="4335907" y="5452587"/>
                  <a:pt x="4326665" y="5461834"/>
                  <a:pt x="4326665" y="5473092"/>
                </a:cubicBezTo>
                <a:cubicBezTo>
                  <a:pt x="4326665" y="5484350"/>
                  <a:pt x="4335907" y="5493599"/>
                  <a:pt x="4347292" y="5493599"/>
                </a:cubicBezTo>
                <a:cubicBezTo>
                  <a:pt x="4358676" y="5493599"/>
                  <a:pt x="4367917" y="5484350"/>
                  <a:pt x="4367917" y="5473092"/>
                </a:cubicBezTo>
                <a:cubicBezTo>
                  <a:pt x="4367917" y="5461834"/>
                  <a:pt x="4358676" y="5452587"/>
                  <a:pt x="4347292" y="5452587"/>
                </a:cubicBezTo>
                <a:close/>
                <a:moveTo>
                  <a:pt x="4400598" y="5451514"/>
                </a:moveTo>
                <a:cubicBezTo>
                  <a:pt x="4388678" y="5451514"/>
                  <a:pt x="4379034" y="5461164"/>
                  <a:pt x="4379034" y="5473092"/>
                </a:cubicBezTo>
                <a:cubicBezTo>
                  <a:pt x="4379034" y="5485020"/>
                  <a:pt x="4388678" y="5494670"/>
                  <a:pt x="4400598" y="5494670"/>
                </a:cubicBezTo>
                <a:cubicBezTo>
                  <a:pt x="4412518" y="5494670"/>
                  <a:pt x="4422162" y="5485020"/>
                  <a:pt x="4422162" y="5473092"/>
                </a:cubicBezTo>
                <a:cubicBezTo>
                  <a:pt x="4422162" y="5461164"/>
                  <a:pt x="4412518" y="5451514"/>
                  <a:pt x="4400598" y="5451514"/>
                </a:cubicBezTo>
                <a:close/>
                <a:moveTo>
                  <a:pt x="4454038" y="5450845"/>
                </a:moveTo>
                <a:cubicBezTo>
                  <a:pt x="4441716" y="5450845"/>
                  <a:pt x="4431805" y="5460762"/>
                  <a:pt x="4431805" y="5473092"/>
                </a:cubicBezTo>
                <a:cubicBezTo>
                  <a:pt x="4431805" y="5485423"/>
                  <a:pt x="4441716" y="5495341"/>
                  <a:pt x="4454038" y="5495341"/>
                </a:cubicBezTo>
                <a:cubicBezTo>
                  <a:pt x="4466360" y="5495341"/>
                  <a:pt x="4476272" y="5485423"/>
                  <a:pt x="4476272" y="5473092"/>
                </a:cubicBezTo>
                <a:cubicBezTo>
                  <a:pt x="4476272" y="5460762"/>
                  <a:pt x="4466360" y="5450845"/>
                  <a:pt x="4454038" y="5450845"/>
                </a:cubicBezTo>
                <a:close/>
                <a:moveTo>
                  <a:pt x="4293986" y="5398707"/>
                </a:moveTo>
                <a:cubicBezTo>
                  <a:pt x="4282333" y="5398707"/>
                  <a:pt x="4272956" y="5408090"/>
                  <a:pt x="4272956" y="5419751"/>
                </a:cubicBezTo>
                <a:cubicBezTo>
                  <a:pt x="4272956" y="5431410"/>
                  <a:pt x="4282333" y="5440792"/>
                  <a:pt x="4293986" y="5440792"/>
                </a:cubicBezTo>
                <a:cubicBezTo>
                  <a:pt x="4305638" y="5440792"/>
                  <a:pt x="4315013" y="5431410"/>
                  <a:pt x="4315013" y="5419751"/>
                </a:cubicBezTo>
                <a:cubicBezTo>
                  <a:pt x="4315013" y="5408090"/>
                  <a:pt x="4305638" y="5398707"/>
                  <a:pt x="4293986" y="5398707"/>
                </a:cubicBezTo>
                <a:close/>
                <a:moveTo>
                  <a:pt x="4347292" y="5397368"/>
                </a:moveTo>
                <a:cubicBezTo>
                  <a:pt x="4334970" y="5397368"/>
                  <a:pt x="4325058" y="5407285"/>
                  <a:pt x="4325058" y="5419616"/>
                </a:cubicBezTo>
                <a:cubicBezTo>
                  <a:pt x="4325058" y="5431946"/>
                  <a:pt x="4334970" y="5441865"/>
                  <a:pt x="4347292" y="5441865"/>
                </a:cubicBezTo>
                <a:cubicBezTo>
                  <a:pt x="4359614" y="5441865"/>
                  <a:pt x="4369526" y="5431946"/>
                  <a:pt x="4369526" y="5419616"/>
                </a:cubicBezTo>
                <a:cubicBezTo>
                  <a:pt x="4369526" y="5407285"/>
                  <a:pt x="4359614" y="5397368"/>
                  <a:pt x="4347292" y="5397368"/>
                </a:cubicBezTo>
                <a:close/>
                <a:moveTo>
                  <a:pt x="4400598" y="5396296"/>
                </a:moveTo>
                <a:cubicBezTo>
                  <a:pt x="4387606" y="5396296"/>
                  <a:pt x="4377159" y="5406749"/>
                  <a:pt x="4377159" y="5419751"/>
                </a:cubicBezTo>
                <a:cubicBezTo>
                  <a:pt x="4377159" y="5432751"/>
                  <a:pt x="4387606" y="5443204"/>
                  <a:pt x="4400598" y="5443204"/>
                </a:cubicBezTo>
                <a:cubicBezTo>
                  <a:pt x="4413590" y="5443204"/>
                  <a:pt x="4424036" y="5432751"/>
                  <a:pt x="4424036" y="5419751"/>
                </a:cubicBezTo>
                <a:cubicBezTo>
                  <a:pt x="4424036" y="5406749"/>
                  <a:pt x="4413590" y="5396296"/>
                  <a:pt x="4400598" y="5396296"/>
                </a:cubicBezTo>
                <a:close/>
                <a:moveTo>
                  <a:pt x="4454038" y="5395760"/>
                </a:moveTo>
                <a:cubicBezTo>
                  <a:pt x="4440780" y="5395760"/>
                  <a:pt x="4429930" y="5406615"/>
                  <a:pt x="4429930" y="5419884"/>
                </a:cubicBezTo>
                <a:cubicBezTo>
                  <a:pt x="4429930" y="5433153"/>
                  <a:pt x="4440644" y="5444009"/>
                  <a:pt x="4454038" y="5444009"/>
                </a:cubicBezTo>
                <a:cubicBezTo>
                  <a:pt x="4467298" y="5444009"/>
                  <a:pt x="4478146" y="5433153"/>
                  <a:pt x="4478146" y="5419884"/>
                </a:cubicBezTo>
                <a:cubicBezTo>
                  <a:pt x="4478146" y="5406615"/>
                  <a:pt x="4467298" y="5395760"/>
                  <a:pt x="4454038" y="5395760"/>
                </a:cubicBezTo>
                <a:close/>
                <a:moveTo>
                  <a:pt x="4293986" y="5350191"/>
                </a:moveTo>
                <a:cubicBezTo>
                  <a:pt x="4285011" y="5350191"/>
                  <a:pt x="4277778" y="5357427"/>
                  <a:pt x="4277778" y="5366407"/>
                </a:cubicBezTo>
                <a:cubicBezTo>
                  <a:pt x="4277778" y="5375388"/>
                  <a:pt x="4285011" y="5382624"/>
                  <a:pt x="4293986" y="5382624"/>
                </a:cubicBezTo>
                <a:cubicBezTo>
                  <a:pt x="4302958" y="5382624"/>
                  <a:pt x="4310191" y="5375388"/>
                  <a:pt x="4310191" y="5366407"/>
                </a:cubicBezTo>
                <a:cubicBezTo>
                  <a:pt x="4310191" y="5357427"/>
                  <a:pt x="4302958" y="5350191"/>
                  <a:pt x="4293986" y="5350191"/>
                </a:cubicBezTo>
                <a:close/>
                <a:moveTo>
                  <a:pt x="4347292" y="5342552"/>
                </a:moveTo>
                <a:cubicBezTo>
                  <a:pt x="4334165" y="5342552"/>
                  <a:pt x="4323585" y="5353139"/>
                  <a:pt x="4323585" y="5366274"/>
                </a:cubicBezTo>
                <a:cubicBezTo>
                  <a:pt x="4323585" y="5379408"/>
                  <a:pt x="4334165" y="5389996"/>
                  <a:pt x="4347292" y="5389996"/>
                </a:cubicBezTo>
                <a:cubicBezTo>
                  <a:pt x="4360417" y="5389996"/>
                  <a:pt x="4370998" y="5379408"/>
                  <a:pt x="4370998" y="5366274"/>
                </a:cubicBezTo>
                <a:cubicBezTo>
                  <a:pt x="4370998" y="5353139"/>
                  <a:pt x="4360417" y="5342552"/>
                  <a:pt x="4347292" y="5342552"/>
                </a:cubicBezTo>
                <a:close/>
                <a:moveTo>
                  <a:pt x="4507478" y="5342014"/>
                </a:moveTo>
                <a:cubicBezTo>
                  <a:pt x="4493951" y="5342014"/>
                  <a:pt x="4482835" y="5353005"/>
                  <a:pt x="4482835" y="5366676"/>
                </a:cubicBezTo>
                <a:cubicBezTo>
                  <a:pt x="4482835" y="5380346"/>
                  <a:pt x="4493951" y="5391337"/>
                  <a:pt x="4507478" y="5391337"/>
                </a:cubicBezTo>
                <a:cubicBezTo>
                  <a:pt x="4521006" y="5391337"/>
                  <a:pt x="4532122" y="5380346"/>
                  <a:pt x="4532122" y="5366676"/>
                </a:cubicBezTo>
                <a:cubicBezTo>
                  <a:pt x="4532122" y="5353005"/>
                  <a:pt x="4521006" y="5342014"/>
                  <a:pt x="4507478" y="5342014"/>
                </a:cubicBezTo>
                <a:close/>
                <a:moveTo>
                  <a:pt x="4400598" y="5341211"/>
                </a:moveTo>
                <a:cubicBezTo>
                  <a:pt x="4386668" y="5341211"/>
                  <a:pt x="4375418" y="5352469"/>
                  <a:pt x="4375418" y="5366274"/>
                </a:cubicBezTo>
                <a:cubicBezTo>
                  <a:pt x="4375418" y="5380079"/>
                  <a:pt x="4386668" y="5391337"/>
                  <a:pt x="4400598" y="5391337"/>
                </a:cubicBezTo>
                <a:cubicBezTo>
                  <a:pt x="4414527" y="5391337"/>
                  <a:pt x="4425778" y="5380079"/>
                  <a:pt x="4425778" y="5366274"/>
                </a:cubicBezTo>
                <a:cubicBezTo>
                  <a:pt x="4425778" y="5352469"/>
                  <a:pt x="4414527" y="5341211"/>
                  <a:pt x="4400598" y="5341211"/>
                </a:cubicBezTo>
                <a:close/>
                <a:moveTo>
                  <a:pt x="4454038" y="5340541"/>
                </a:moveTo>
                <a:cubicBezTo>
                  <a:pt x="4439707" y="5340541"/>
                  <a:pt x="4428188" y="5352066"/>
                  <a:pt x="4428188" y="5366407"/>
                </a:cubicBezTo>
                <a:cubicBezTo>
                  <a:pt x="4428188" y="5380749"/>
                  <a:pt x="4439707" y="5392274"/>
                  <a:pt x="4454038" y="5392274"/>
                </a:cubicBezTo>
                <a:cubicBezTo>
                  <a:pt x="4468370" y="5392274"/>
                  <a:pt x="4479888" y="5380749"/>
                  <a:pt x="4479888" y="5366407"/>
                </a:cubicBezTo>
                <a:cubicBezTo>
                  <a:pt x="4479888" y="5352066"/>
                  <a:pt x="4468370" y="5340541"/>
                  <a:pt x="4454038" y="5340541"/>
                </a:cubicBezTo>
                <a:close/>
                <a:moveTo>
                  <a:pt x="4533875" y="5313038"/>
                </a:moveTo>
                <a:lnTo>
                  <a:pt x="4533998" y="5313333"/>
                </a:lnTo>
                <a:lnTo>
                  <a:pt x="4533977" y="5313384"/>
                </a:lnTo>
                <a:lnTo>
                  <a:pt x="4533864" y="5313066"/>
                </a:lnTo>
                <a:close/>
                <a:moveTo>
                  <a:pt x="4293986" y="5300333"/>
                </a:moveTo>
                <a:cubicBezTo>
                  <a:pt x="4287288" y="5300333"/>
                  <a:pt x="4281797" y="5305828"/>
                  <a:pt x="4281797" y="5312530"/>
                </a:cubicBezTo>
                <a:cubicBezTo>
                  <a:pt x="4281797" y="5319230"/>
                  <a:pt x="4287288" y="5324725"/>
                  <a:pt x="4293986" y="5324725"/>
                </a:cubicBezTo>
                <a:cubicBezTo>
                  <a:pt x="4300682" y="5324725"/>
                  <a:pt x="4306174" y="5319230"/>
                  <a:pt x="4306174" y="5312530"/>
                </a:cubicBezTo>
                <a:cubicBezTo>
                  <a:pt x="4306174" y="5305828"/>
                  <a:pt x="4300682" y="5300333"/>
                  <a:pt x="4293986" y="5300333"/>
                </a:cubicBezTo>
                <a:close/>
                <a:moveTo>
                  <a:pt x="4454038" y="5288404"/>
                </a:moveTo>
                <a:cubicBezTo>
                  <a:pt x="4440510" y="5288404"/>
                  <a:pt x="4429394" y="5299394"/>
                  <a:pt x="4429394" y="5313066"/>
                </a:cubicBezTo>
                <a:cubicBezTo>
                  <a:pt x="4429394" y="5326736"/>
                  <a:pt x="4440510" y="5337727"/>
                  <a:pt x="4454038" y="5337727"/>
                </a:cubicBezTo>
                <a:cubicBezTo>
                  <a:pt x="4467566" y="5337727"/>
                  <a:pt x="4478682" y="5326736"/>
                  <a:pt x="4478682" y="5313066"/>
                </a:cubicBezTo>
                <a:cubicBezTo>
                  <a:pt x="4478682" y="5299394"/>
                  <a:pt x="4467700" y="5288404"/>
                  <a:pt x="4454038" y="5288404"/>
                </a:cubicBezTo>
                <a:close/>
                <a:moveTo>
                  <a:pt x="4400598" y="5288404"/>
                </a:moveTo>
                <a:cubicBezTo>
                  <a:pt x="4387070" y="5288404"/>
                  <a:pt x="4375953" y="5299394"/>
                  <a:pt x="4375953" y="5313066"/>
                </a:cubicBezTo>
                <a:cubicBezTo>
                  <a:pt x="4375953" y="5326736"/>
                  <a:pt x="4387070" y="5337727"/>
                  <a:pt x="4400598" y="5337727"/>
                </a:cubicBezTo>
                <a:cubicBezTo>
                  <a:pt x="4414125" y="5337727"/>
                  <a:pt x="4425242" y="5326736"/>
                  <a:pt x="4425242" y="5313066"/>
                </a:cubicBezTo>
                <a:cubicBezTo>
                  <a:pt x="4425242" y="5299394"/>
                  <a:pt x="4414260" y="5288404"/>
                  <a:pt x="4400598" y="5288404"/>
                </a:cubicBezTo>
                <a:close/>
                <a:moveTo>
                  <a:pt x="4347292" y="5288003"/>
                </a:moveTo>
                <a:cubicBezTo>
                  <a:pt x="4333362" y="5288003"/>
                  <a:pt x="4322112" y="5299261"/>
                  <a:pt x="4322112" y="5313066"/>
                </a:cubicBezTo>
                <a:cubicBezTo>
                  <a:pt x="4322112" y="5326869"/>
                  <a:pt x="4333362" y="5338128"/>
                  <a:pt x="4347292" y="5338128"/>
                </a:cubicBezTo>
                <a:cubicBezTo>
                  <a:pt x="4361220" y="5338128"/>
                  <a:pt x="4372472" y="5326869"/>
                  <a:pt x="4372472" y="5313066"/>
                </a:cubicBezTo>
                <a:cubicBezTo>
                  <a:pt x="4372472" y="5299261"/>
                  <a:pt x="4361220" y="5288003"/>
                  <a:pt x="4347292" y="5288003"/>
                </a:cubicBezTo>
                <a:close/>
                <a:moveTo>
                  <a:pt x="4533808" y="5259534"/>
                </a:moveTo>
                <a:lnTo>
                  <a:pt x="4533998" y="5259991"/>
                </a:lnTo>
                <a:lnTo>
                  <a:pt x="4533920" y="5260180"/>
                </a:lnTo>
                <a:lnTo>
                  <a:pt x="4533730" y="5259723"/>
                </a:lnTo>
                <a:close/>
                <a:moveTo>
                  <a:pt x="4240678" y="5251414"/>
                </a:moveTo>
                <a:cubicBezTo>
                  <a:pt x="4235990" y="5251414"/>
                  <a:pt x="4232240" y="5255166"/>
                  <a:pt x="4232240" y="5259856"/>
                </a:cubicBezTo>
                <a:cubicBezTo>
                  <a:pt x="4232240" y="5264548"/>
                  <a:pt x="4235990" y="5268300"/>
                  <a:pt x="4240678" y="5268300"/>
                </a:cubicBezTo>
                <a:cubicBezTo>
                  <a:pt x="4245366" y="5268300"/>
                  <a:pt x="4249116" y="5264548"/>
                  <a:pt x="4249116" y="5259856"/>
                </a:cubicBezTo>
                <a:cubicBezTo>
                  <a:pt x="4249116" y="5255166"/>
                  <a:pt x="4245366" y="5251414"/>
                  <a:pt x="4240678" y="5251414"/>
                </a:cubicBezTo>
                <a:close/>
                <a:moveTo>
                  <a:pt x="4293986" y="5241764"/>
                </a:moveTo>
                <a:cubicBezTo>
                  <a:pt x="4284074" y="5241764"/>
                  <a:pt x="4276038" y="5249805"/>
                  <a:pt x="4276038" y="5259723"/>
                </a:cubicBezTo>
                <a:cubicBezTo>
                  <a:pt x="4276038" y="5269641"/>
                  <a:pt x="4284074" y="5277683"/>
                  <a:pt x="4293986" y="5277683"/>
                </a:cubicBezTo>
                <a:cubicBezTo>
                  <a:pt x="4303897" y="5277683"/>
                  <a:pt x="4311933" y="5269641"/>
                  <a:pt x="4311933" y="5259723"/>
                </a:cubicBezTo>
                <a:cubicBezTo>
                  <a:pt x="4311933" y="5249805"/>
                  <a:pt x="4303897" y="5241764"/>
                  <a:pt x="4293986" y="5241764"/>
                </a:cubicBezTo>
                <a:close/>
                <a:moveTo>
                  <a:pt x="4454038" y="5235062"/>
                </a:moveTo>
                <a:cubicBezTo>
                  <a:pt x="4440510" y="5235062"/>
                  <a:pt x="4429394" y="5246053"/>
                  <a:pt x="4429394" y="5259723"/>
                </a:cubicBezTo>
                <a:cubicBezTo>
                  <a:pt x="4429394" y="5273394"/>
                  <a:pt x="4440510" y="5284383"/>
                  <a:pt x="4454038" y="5284383"/>
                </a:cubicBezTo>
                <a:cubicBezTo>
                  <a:pt x="4467566" y="5284383"/>
                  <a:pt x="4478682" y="5273394"/>
                  <a:pt x="4478682" y="5259723"/>
                </a:cubicBezTo>
                <a:cubicBezTo>
                  <a:pt x="4478682" y="5246053"/>
                  <a:pt x="4467700" y="5235062"/>
                  <a:pt x="4454038" y="5235062"/>
                </a:cubicBezTo>
                <a:close/>
                <a:moveTo>
                  <a:pt x="4400598" y="5235062"/>
                </a:moveTo>
                <a:cubicBezTo>
                  <a:pt x="4387070" y="5235062"/>
                  <a:pt x="4375953" y="5246053"/>
                  <a:pt x="4375953" y="5259723"/>
                </a:cubicBezTo>
                <a:cubicBezTo>
                  <a:pt x="4375953" y="5273394"/>
                  <a:pt x="4387070" y="5284383"/>
                  <a:pt x="4400598" y="5284383"/>
                </a:cubicBezTo>
                <a:cubicBezTo>
                  <a:pt x="4414125" y="5284383"/>
                  <a:pt x="4425242" y="5273394"/>
                  <a:pt x="4425242" y="5259723"/>
                </a:cubicBezTo>
                <a:cubicBezTo>
                  <a:pt x="4425242" y="5246053"/>
                  <a:pt x="4414260" y="5235062"/>
                  <a:pt x="4400598" y="5235062"/>
                </a:cubicBezTo>
                <a:close/>
                <a:moveTo>
                  <a:pt x="4347292" y="5233722"/>
                </a:moveTo>
                <a:cubicBezTo>
                  <a:pt x="4332960" y="5233722"/>
                  <a:pt x="4321442" y="5245248"/>
                  <a:pt x="4321442" y="5259589"/>
                </a:cubicBezTo>
                <a:cubicBezTo>
                  <a:pt x="4321442" y="5273930"/>
                  <a:pt x="4332960" y="5285456"/>
                  <a:pt x="4347292" y="5285456"/>
                </a:cubicBezTo>
                <a:cubicBezTo>
                  <a:pt x="4361623" y="5285456"/>
                  <a:pt x="4373142" y="5273930"/>
                  <a:pt x="4373142" y="5259589"/>
                </a:cubicBezTo>
                <a:cubicBezTo>
                  <a:pt x="4373142" y="5245248"/>
                  <a:pt x="4361623" y="5233722"/>
                  <a:pt x="4347292" y="5233722"/>
                </a:cubicBezTo>
                <a:close/>
                <a:moveTo>
                  <a:pt x="4587332" y="5206126"/>
                </a:moveTo>
                <a:lnTo>
                  <a:pt x="4587438" y="5206381"/>
                </a:lnTo>
                <a:lnTo>
                  <a:pt x="4587274" y="5206775"/>
                </a:lnTo>
                <a:lnTo>
                  <a:pt x="4587171" y="5206515"/>
                </a:lnTo>
                <a:close/>
                <a:moveTo>
                  <a:pt x="4187372" y="5201154"/>
                </a:moveTo>
                <a:cubicBezTo>
                  <a:pt x="4182684" y="5201154"/>
                  <a:pt x="4178934" y="5204906"/>
                  <a:pt x="4178934" y="5209598"/>
                </a:cubicBezTo>
                <a:cubicBezTo>
                  <a:pt x="4178934" y="5214287"/>
                  <a:pt x="4182684" y="5218040"/>
                  <a:pt x="4187372" y="5218040"/>
                </a:cubicBezTo>
                <a:cubicBezTo>
                  <a:pt x="4192059" y="5218040"/>
                  <a:pt x="4195810" y="5214287"/>
                  <a:pt x="4195810" y="5209598"/>
                </a:cubicBezTo>
                <a:cubicBezTo>
                  <a:pt x="4195810" y="5204906"/>
                  <a:pt x="4192059" y="5201154"/>
                  <a:pt x="4187372" y="5201154"/>
                </a:cubicBezTo>
                <a:close/>
                <a:moveTo>
                  <a:pt x="4240678" y="5183998"/>
                </a:moveTo>
                <a:cubicBezTo>
                  <a:pt x="4228222" y="5183998"/>
                  <a:pt x="4218176" y="5194051"/>
                  <a:pt x="4218176" y="5206515"/>
                </a:cubicBezTo>
                <a:cubicBezTo>
                  <a:pt x="4218176" y="5218979"/>
                  <a:pt x="4228222" y="5229031"/>
                  <a:pt x="4240678" y="5229031"/>
                </a:cubicBezTo>
                <a:cubicBezTo>
                  <a:pt x="4253134" y="5229031"/>
                  <a:pt x="4263180" y="5218979"/>
                  <a:pt x="4263180" y="5206515"/>
                </a:cubicBezTo>
                <a:cubicBezTo>
                  <a:pt x="4263180" y="5194051"/>
                  <a:pt x="4253134" y="5183998"/>
                  <a:pt x="4240678" y="5183998"/>
                </a:cubicBezTo>
                <a:close/>
                <a:moveTo>
                  <a:pt x="4454038" y="5181720"/>
                </a:moveTo>
                <a:cubicBezTo>
                  <a:pt x="4440510" y="5181720"/>
                  <a:pt x="4429394" y="5192710"/>
                  <a:pt x="4429394" y="5206381"/>
                </a:cubicBezTo>
                <a:cubicBezTo>
                  <a:pt x="4429394" y="5220051"/>
                  <a:pt x="4440510" y="5231042"/>
                  <a:pt x="4454038" y="5231042"/>
                </a:cubicBezTo>
                <a:cubicBezTo>
                  <a:pt x="4467566" y="5231042"/>
                  <a:pt x="4478682" y="5220051"/>
                  <a:pt x="4478682" y="5206381"/>
                </a:cubicBezTo>
                <a:cubicBezTo>
                  <a:pt x="4478682" y="5192710"/>
                  <a:pt x="4467700" y="5181720"/>
                  <a:pt x="4454038" y="5181720"/>
                </a:cubicBezTo>
                <a:close/>
                <a:moveTo>
                  <a:pt x="4400598" y="5181720"/>
                </a:moveTo>
                <a:cubicBezTo>
                  <a:pt x="4387070" y="5181720"/>
                  <a:pt x="4375953" y="5192710"/>
                  <a:pt x="4375953" y="5206381"/>
                </a:cubicBezTo>
                <a:cubicBezTo>
                  <a:pt x="4375953" y="5220051"/>
                  <a:pt x="4387070" y="5231042"/>
                  <a:pt x="4400598" y="5231042"/>
                </a:cubicBezTo>
                <a:cubicBezTo>
                  <a:pt x="4414125" y="5231042"/>
                  <a:pt x="4425242" y="5220051"/>
                  <a:pt x="4425242" y="5206381"/>
                </a:cubicBezTo>
                <a:cubicBezTo>
                  <a:pt x="4425242" y="5192710"/>
                  <a:pt x="4414260" y="5181720"/>
                  <a:pt x="4400598" y="5181720"/>
                </a:cubicBezTo>
                <a:close/>
                <a:moveTo>
                  <a:pt x="4293986" y="5181720"/>
                </a:moveTo>
                <a:cubicBezTo>
                  <a:pt x="4280324" y="5181720"/>
                  <a:pt x="4269342" y="5192710"/>
                  <a:pt x="4269342" y="5206381"/>
                </a:cubicBezTo>
                <a:cubicBezTo>
                  <a:pt x="4269342" y="5220051"/>
                  <a:pt x="4280324" y="5231042"/>
                  <a:pt x="4293986" y="5231042"/>
                </a:cubicBezTo>
                <a:cubicBezTo>
                  <a:pt x="4307647" y="5231042"/>
                  <a:pt x="4318629" y="5220051"/>
                  <a:pt x="4318629" y="5206381"/>
                </a:cubicBezTo>
                <a:cubicBezTo>
                  <a:pt x="4318629" y="5192710"/>
                  <a:pt x="4307647" y="5181720"/>
                  <a:pt x="4293986" y="5181720"/>
                </a:cubicBezTo>
                <a:close/>
                <a:moveTo>
                  <a:pt x="4507478" y="5180112"/>
                </a:moveTo>
                <a:cubicBezTo>
                  <a:pt x="4492880" y="5180112"/>
                  <a:pt x="4480959" y="5192040"/>
                  <a:pt x="4480959" y="5206648"/>
                </a:cubicBezTo>
                <a:cubicBezTo>
                  <a:pt x="4480959" y="5221257"/>
                  <a:pt x="4492880" y="5233186"/>
                  <a:pt x="4507478" y="5233186"/>
                </a:cubicBezTo>
                <a:cubicBezTo>
                  <a:pt x="4522078" y="5233186"/>
                  <a:pt x="4533998" y="5221257"/>
                  <a:pt x="4533998" y="5206648"/>
                </a:cubicBezTo>
                <a:cubicBezTo>
                  <a:pt x="4533998" y="5192040"/>
                  <a:pt x="4522078" y="5180112"/>
                  <a:pt x="4507478" y="5180112"/>
                </a:cubicBezTo>
                <a:close/>
                <a:moveTo>
                  <a:pt x="4347292" y="5179709"/>
                </a:moveTo>
                <a:cubicBezTo>
                  <a:pt x="4332693" y="5179709"/>
                  <a:pt x="4320772" y="5191504"/>
                  <a:pt x="4320772" y="5206246"/>
                </a:cubicBezTo>
                <a:cubicBezTo>
                  <a:pt x="4320772" y="5220989"/>
                  <a:pt x="4332693" y="5232784"/>
                  <a:pt x="4347292" y="5232784"/>
                </a:cubicBezTo>
                <a:cubicBezTo>
                  <a:pt x="4361890" y="5232784"/>
                  <a:pt x="4373812" y="5220989"/>
                  <a:pt x="4373812" y="5206246"/>
                </a:cubicBezTo>
                <a:cubicBezTo>
                  <a:pt x="4373812" y="5191504"/>
                  <a:pt x="4361890" y="5179709"/>
                  <a:pt x="4347292" y="5179709"/>
                </a:cubicBezTo>
                <a:close/>
                <a:moveTo>
                  <a:pt x="4626414" y="5179173"/>
                </a:moveTo>
                <a:cubicBezTo>
                  <a:pt x="4624004" y="5179173"/>
                  <a:pt x="4621593" y="5179709"/>
                  <a:pt x="4619181" y="5180513"/>
                </a:cubicBezTo>
                <a:cubicBezTo>
                  <a:pt x="4617440" y="5180246"/>
                  <a:pt x="4615565" y="5179977"/>
                  <a:pt x="4613690" y="5179977"/>
                </a:cubicBezTo>
                <a:cubicBezTo>
                  <a:pt x="4606390" y="5179977"/>
                  <a:pt x="4599760" y="5182959"/>
                  <a:pt x="4594955" y="5187768"/>
                </a:cubicBezTo>
                <a:lnTo>
                  <a:pt x="4587332" y="5206126"/>
                </a:lnTo>
                <a:lnTo>
                  <a:pt x="4579653" y="5187633"/>
                </a:lnTo>
                <a:cubicBezTo>
                  <a:pt x="4574849" y="5182825"/>
                  <a:pt x="4568219" y="5179843"/>
                  <a:pt x="4560919" y="5179843"/>
                </a:cubicBezTo>
                <a:cubicBezTo>
                  <a:pt x="4546320" y="5179843"/>
                  <a:pt x="4534400" y="5191771"/>
                  <a:pt x="4534400" y="5206381"/>
                </a:cubicBezTo>
                <a:cubicBezTo>
                  <a:pt x="4534400" y="5220989"/>
                  <a:pt x="4546320" y="5232917"/>
                  <a:pt x="4560919" y="5232917"/>
                </a:cubicBezTo>
                <a:cubicBezTo>
                  <a:pt x="4568219" y="5232917"/>
                  <a:pt x="4574849" y="5229935"/>
                  <a:pt x="4579653" y="5225127"/>
                </a:cubicBezTo>
                <a:lnTo>
                  <a:pt x="4587274" y="5206775"/>
                </a:lnTo>
                <a:lnTo>
                  <a:pt x="4594270" y="5224473"/>
                </a:lnTo>
                <a:lnTo>
                  <a:pt x="4585162" y="5250743"/>
                </a:lnTo>
                <a:cubicBezTo>
                  <a:pt x="4581412" y="5240557"/>
                  <a:pt x="4571768" y="5233186"/>
                  <a:pt x="4560249" y="5233186"/>
                </a:cubicBezTo>
                <a:cubicBezTo>
                  <a:pt x="4552949" y="5233186"/>
                  <a:pt x="4546320" y="5236168"/>
                  <a:pt x="4541515" y="5240976"/>
                </a:cubicBezTo>
                <a:lnTo>
                  <a:pt x="4533808" y="5259534"/>
                </a:lnTo>
                <a:lnTo>
                  <a:pt x="4526213" y="5241244"/>
                </a:lnTo>
                <a:cubicBezTo>
                  <a:pt x="4521408" y="5236436"/>
                  <a:pt x="4514778" y="5233454"/>
                  <a:pt x="4507478" y="5233454"/>
                </a:cubicBezTo>
                <a:cubicBezTo>
                  <a:pt x="4492880" y="5233454"/>
                  <a:pt x="4480959" y="5245382"/>
                  <a:pt x="4480959" y="5259991"/>
                </a:cubicBezTo>
                <a:cubicBezTo>
                  <a:pt x="4480959" y="5274600"/>
                  <a:pt x="4492880" y="5286528"/>
                  <a:pt x="4507478" y="5286528"/>
                </a:cubicBezTo>
                <a:cubicBezTo>
                  <a:pt x="4514778" y="5286528"/>
                  <a:pt x="4521408" y="5283546"/>
                  <a:pt x="4526213" y="5278738"/>
                </a:cubicBezTo>
                <a:lnTo>
                  <a:pt x="4533920" y="5260180"/>
                </a:lnTo>
                <a:lnTo>
                  <a:pt x="4541515" y="5278470"/>
                </a:lnTo>
                <a:cubicBezTo>
                  <a:pt x="4546320" y="5283278"/>
                  <a:pt x="4552949" y="5286261"/>
                  <a:pt x="4560249" y="5286261"/>
                </a:cubicBezTo>
                <a:cubicBezTo>
                  <a:pt x="4565474" y="5286261"/>
                  <a:pt x="4570294" y="5284786"/>
                  <a:pt x="4574313" y="5282239"/>
                </a:cubicBezTo>
                <a:lnTo>
                  <a:pt x="4571902" y="5289342"/>
                </a:lnTo>
                <a:cubicBezTo>
                  <a:pt x="4568420" y="5287600"/>
                  <a:pt x="4564535" y="5286528"/>
                  <a:pt x="4560383" y="5286528"/>
                </a:cubicBezTo>
                <a:cubicBezTo>
                  <a:pt x="4553084" y="5286528"/>
                  <a:pt x="4546454" y="5289510"/>
                  <a:pt x="4541649" y="5294318"/>
                </a:cubicBezTo>
                <a:lnTo>
                  <a:pt x="4533875" y="5313038"/>
                </a:lnTo>
                <a:lnTo>
                  <a:pt x="4526213" y="5294587"/>
                </a:lnTo>
                <a:cubicBezTo>
                  <a:pt x="4521408" y="5289779"/>
                  <a:pt x="4514778" y="5286797"/>
                  <a:pt x="4507478" y="5286797"/>
                </a:cubicBezTo>
                <a:cubicBezTo>
                  <a:pt x="4492880" y="5286797"/>
                  <a:pt x="4480959" y="5298725"/>
                  <a:pt x="4480959" y="5313333"/>
                </a:cubicBezTo>
                <a:cubicBezTo>
                  <a:pt x="4480959" y="5327942"/>
                  <a:pt x="4492880" y="5339871"/>
                  <a:pt x="4507478" y="5339871"/>
                </a:cubicBezTo>
                <a:cubicBezTo>
                  <a:pt x="4514778" y="5339871"/>
                  <a:pt x="4521408" y="5336889"/>
                  <a:pt x="4526213" y="5332080"/>
                </a:cubicBezTo>
                <a:lnTo>
                  <a:pt x="4533977" y="5313384"/>
                </a:lnTo>
                <a:lnTo>
                  <a:pt x="4539858" y="5329936"/>
                </a:lnTo>
                <a:cubicBezTo>
                  <a:pt x="4543608" y="5334510"/>
                  <a:pt x="4548865" y="5337794"/>
                  <a:pt x="4554892" y="5339066"/>
                </a:cubicBezTo>
                <a:lnTo>
                  <a:pt x="4553553" y="5342819"/>
                </a:lnTo>
                <a:cubicBezTo>
                  <a:pt x="4543374" y="5345767"/>
                  <a:pt x="4535739" y="5355149"/>
                  <a:pt x="4535739" y="5366407"/>
                </a:cubicBezTo>
                <a:cubicBezTo>
                  <a:pt x="4535739" y="5371902"/>
                  <a:pt x="4537481" y="5376862"/>
                  <a:pt x="4540428" y="5380882"/>
                </a:cubicBezTo>
                <a:lnTo>
                  <a:pt x="4530114" y="5411038"/>
                </a:lnTo>
                <a:cubicBezTo>
                  <a:pt x="4526630" y="5401790"/>
                  <a:pt x="4517658" y="5395223"/>
                  <a:pt x="4507212" y="5395223"/>
                </a:cubicBezTo>
                <a:cubicBezTo>
                  <a:pt x="4493550" y="5395223"/>
                  <a:pt x="4482568" y="5406213"/>
                  <a:pt x="4482568" y="5419884"/>
                </a:cubicBezTo>
                <a:cubicBezTo>
                  <a:pt x="4482568" y="5433554"/>
                  <a:pt x="4493550" y="5444545"/>
                  <a:pt x="4507212" y="5444545"/>
                </a:cubicBezTo>
                <a:cubicBezTo>
                  <a:pt x="4511898" y="5444545"/>
                  <a:pt x="4516184" y="5443204"/>
                  <a:pt x="4519934" y="5440926"/>
                </a:cubicBezTo>
                <a:lnTo>
                  <a:pt x="4515917" y="5452453"/>
                </a:lnTo>
                <a:cubicBezTo>
                  <a:pt x="4513238" y="5451381"/>
                  <a:pt x="4510292" y="5450710"/>
                  <a:pt x="4507212" y="5450710"/>
                </a:cubicBezTo>
                <a:cubicBezTo>
                  <a:pt x="4494754" y="5450710"/>
                  <a:pt x="4484710" y="5460762"/>
                  <a:pt x="4484710" y="5473226"/>
                </a:cubicBezTo>
                <a:cubicBezTo>
                  <a:pt x="4484710" y="5483681"/>
                  <a:pt x="4491808" y="5492392"/>
                  <a:pt x="4501317" y="5494939"/>
                </a:cubicBezTo>
                <a:lnTo>
                  <a:pt x="4395642" y="5801724"/>
                </a:lnTo>
                <a:cubicBezTo>
                  <a:pt x="4393633" y="5807354"/>
                  <a:pt x="4394436" y="5813116"/>
                  <a:pt x="4397517" y="5817540"/>
                </a:cubicBezTo>
                <a:cubicBezTo>
                  <a:pt x="4400598" y="5821829"/>
                  <a:pt x="4405554" y="5824241"/>
                  <a:pt x="4411178" y="5824241"/>
                </a:cubicBezTo>
                <a:lnTo>
                  <a:pt x="5193096" y="5824241"/>
                </a:lnTo>
                <a:cubicBezTo>
                  <a:pt x="5198187" y="5824241"/>
                  <a:pt x="5203410" y="5822230"/>
                  <a:pt x="5207696" y="5818612"/>
                </a:cubicBezTo>
                <a:cubicBezTo>
                  <a:pt x="5211982" y="5814993"/>
                  <a:pt x="5214928" y="5810302"/>
                  <a:pt x="5216000" y="5805343"/>
                </a:cubicBezTo>
                <a:lnTo>
                  <a:pt x="5251091" y="5631646"/>
                </a:lnTo>
                <a:lnTo>
                  <a:pt x="5438734" y="5631646"/>
                </a:lnTo>
                <a:cubicBezTo>
                  <a:pt x="5443824" y="5631646"/>
                  <a:pt x="5449048" y="5629769"/>
                  <a:pt x="5453333" y="5626151"/>
                </a:cubicBezTo>
                <a:cubicBezTo>
                  <a:pt x="5457620" y="5622532"/>
                  <a:pt x="5460567" y="5617841"/>
                  <a:pt x="5461638" y="5612882"/>
                </a:cubicBezTo>
                <a:lnTo>
                  <a:pt x="5498604" y="5433153"/>
                </a:lnTo>
                <a:lnTo>
                  <a:pt x="5764200" y="5433153"/>
                </a:lnTo>
                <a:cubicBezTo>
                  <a:pt x="5769422" y="5433153"/>
                  <a:pt x="5774647" y="5431142"/>
                  <a:pt x="5778932" y="5427523"/>
                </a:cubicBezTo>
                <a:cubicBezTo>
                  <a:pt x="5783353" y="5423904"/>
                  <a:pt x="5786299" y="5419079"/>
                  <a:pt x="5787236" y="5414121"/>
                </a:cubicBezTo>
                <a:lnTo>
                  <a:pt x="5829292" y="5198875"/>
                </a:lnTo>
                <a:lnTo>
                  <a:pt x="5828890" y="5199009"/>
                </a:lnTo>
                <a:cubicBezTo>
                  <a:pt x="5829962" y="5193915"/>
                  <a:pt x="5828756" y="5188823"/>
                  <a:pt x="5825676" y="5185070"/>
                </a:cubicBezTo>
                <a:cubicBezTo>
                  <a:pt x="5822596" y="5181318"/>
                  <a:pt x="5817907" y="5179173"/>
                  <a:pt x="5812684" y="5179173"/>
                </a:cubicBezTo>
                <a:close/>
                <a:moveTo>
                  <a:pt x="4987371" y="5136821"/>
                </a:moveTo>
                <a:cubicBezTo>
                  <a:pt x="4978532" y="5136821"/>
                  <a:pt x="4971299" y="5144058"/>
                  <a:pt x="4971299" y="5152904"/>
                </a:cubicBezTo>
                <a:cubicBezTo>
                  <a:pt x="4971299" y="5161749"/>
                  <a:pt x="4978532" y="5168987"/>
                  <a:pt x="4987371" y="5168987"/>
                </a:cubicBezTo>
                <a:cubicBezTo>
                  <a:pt x="4996210" y="5168987"/>
                  <a:pt x="5003443" y="5161749"/>
                  <a:pt x="5003443" y="5152904"/>
                </a:cubicBezTo>
                <a:cubicBezTo>
                  <a:pt x="5003443" y="5144058"/>
                  <a:pt x="4996210" y="5136821"/>
                  <a:pt x="4987371" y="5136821"/>
                </a:cubicBezTo>
                <a:close/>
                <a:moveTo>
                  <a:pt x="4134066" y="5134944"/>
                </a:moveTo>
                <a:cubicBezTo>
                  <a:pt x="4123887" y="5134944"/>
                  <a:pt x="4115716" y="5143254"/>
                  <a:pt x="4115716" y="5153307"/>
                </a:cubicBezTo>
                <a:cubicBezTo>
                  <a:pt x="4115716" y="5163493"/>
                  <a:pt x="4123887" y="5171668"/>
                  <a:pt x="4134066" y="5171668"/>
                </a:cubicBezTo>
                <a:cubicBezTo>
                  <a:pt x="4144245" y="5171668"/>
                  <a:pt x="4152414" y="5163493"/>
                  <a:pt x="4152414" y="5153307"/>
                </a:cubicBezTo>
                <a:cubicBezTo>
                  <a:pt x="4152414" y="5143121"/>
                  <a:pt x="4144245" y="5134944"/>
                  <a:pt x="4134066" y="5134944"/>
                </a:cubicBezTo>
                <a:close/>
                <a:moveTo>
                  <a:pt x="4934064" y="5134677"/>
                </a:moveTo>
                <a:cubicBezTo>
                  <a:pt x="4923886" y="5134677"/>
                  <a:pt x="4915716" y="5142852"/>
                  <a:pt x="4915716" y="5153038"/>
                </a:cubicBezTo>
                <a:cubicBezTo>
                  <a:pt x="4915716" y="5163224"/>
                  <a:pt x="4923886" y="5171399"/>
                  <a:pt x="4934064" y="5171399"/>
                </a:cubicBezTo>
                <a:cubicBezTo>
                  <a:pt x="4944244" y="5171399"/>
                  <a:pt x="4952413" y="5163224"/>
                  <a:pt x="4952413" y="5153038"/>
                </a:cubicBezTo>
                <a:cubicBezTo>
                  <a:pt x="4952413" y="5142852"/>
                  <a:pt x="4944244" y="5134677"/>
                  <a:pt x="4934064" y="5134677"/>
                </a:cubicBezTo>
                <a:close/>
                <a:moveTo>
                  <a:pt x="4187372" y="5132800"/>
                </a:moveTo>
                <a:cubicBezTo>
                  <a:pt x="4175988" y="5132800"/>
                  <a:pt x="4166746" y="5142048"/>
                  <a:pt x="4166746" y="5153307"/>
                </a:cubicBezTo>
                <a:cubicBezTo>
                  <a:pt x="4166746" y="5164565"/>
                  <a:pt x="4175988" y="5173812"/>
                  <a:pt x="4187372" y="5173812"/>
                </a:cubicBezTo>
                <a:cubicBezTo>
                  <a:pt x="4198757" y="5173812"/>
                  <a:pt x="4207999" y="5164565"/>
                  <a:pt x="4207999" y="5153307"/>
                </a:cubicBezTo>
                <a:cubicBezTo>
                  <a:pt x="4207999" y="5142048"/>
                  <a:pt x="4198757" y="5132800"/>
                  <a:pt x="4187372" y="5132800"/>
                </a:cubicBezTo>
                <a:close/>
                <a:moveTo>
                  <a:pt x="4880758" y="5132399"/>
                </a:moveTo>
                <a:cubicBezTo>
                  <a:pt x="4869373" y="5132399"/>
                  <a:pt x="4860132" y="5141646"/>
                  <a:pt x="4860132" y="5152904"/>
                </a:cubicBezTo>
                <a:cubicBezTo>
                  <a:pt x="4860132" y="5164162"/>
                  <a:pt x="4869373" y="5173410"/>
                  <a:pt x="4880758" y="5173410"/>
                </a:cubicBezTo>
                <a:cubicBezTo>
                  <a:pt x="4892143" y="5173410"/>
                  <a:pt x="4901384" y="5164162"/>
                  <a:pt x="4901384" y="5152904"/>
                </a:cubicBezTo>
                <a:cubicBezTo>
                  <a:pt x="4901384" y="5141646"/>
                  <a:pt x="4892143" y="5132399"/>
                  <a:pt x="4880758" y="5132399"/>
                </a:cubicBezTo>
                <a:close/>
                <a:moveTo>
                  <a:pt x="4240678" y="5130790"/>
                </a:moveTo>
                <a:cubicBezTo>
                  <a:pt x="4228222" y="5130790"/>
                  <a:pt x="4218176" y="5140841"/>
                  <a:pt x="4218176" y="5153307"/>
                </a:cubicBezTo>
                <a:cubicBezTo>
                  <a:pt x="4218176" y="5165771"/>
                  <a:pt x="4228222" y="5175823"/>
                  <a:pt x="4240678" y="5175823"/>
                </a:cubicBezTo>
                <a:cubicBezTo>
                  <a:pt x="4253134" y="5175823"/>
                  <a:pt x="4263180" y="5165771"/>
                  <a:pt x="4263180" y="5153307"/>
                </a:cubicBezTo>
                <a:cubicBezTo>
                  <a:pt x="4263180" y="5140841"/>
                  <a:pt x="4253134" y="5130790"/>
                  <a:pt x="4240678" y="5130790"/>
                </a:cubicBezTo>
                <a:close/>
                <a:moveTo>
                  <a:pt x="4827452" y="5130388"/>
                </a:moveTo>
                <a:cubicBezTo>
                  <a:pt x="4814996" y="5130388"/>
                  <a:pt x="4804950" y="5140440"/>
                  <a:pt x="4804950" y="5152904"/>
                </a:cubicBezTo>
                <a:cubicBezTo>
                  <a:pt x="4804950" y="5165368"/>
                  <a:pt x="4814996" y="5175421"/>
                  <a:pt x="4827452" y="5175421"/>
                </a:cubicBezTo>
                <a:cubicBezTo>
                  <a:pt x="4839907" y="5175421"/>
                  <a:pt x="4849952" y="5165368"/>
                  <a:pt x="4849952" y="5152904"/>
                </a:cubicBezTo>
                <a:cubicBezTo>
                  <a:pt x="4849952" y="5140440"/>
                  <a:pt x="4839907" y="5130388"/>
                  <a:pt x="4827452" y="5130388"/>
                </a:cubicBezTo>
                <a:close/>
                <a:moveTo>
                  <a:pt x="4454038" y="5128511"/>
                </a:moveTo>
                <a:cubicBezTo>
                  <a:pt x="4440510" y="5128511"/>
                  <a:pt x="4429394" y="5139502"/>
                  <a:pt x="4429394" y="5153172"/>
                </a:cubicBezTo>
                <a:cubicBezTo>
                  <a:pt x="4429394" y="5166843"/>
                  <a:pt x="4440510" y="5177832"/>
                  <a:pt x="4454038" y="5177832"/>
                </a:cubicBezTo>
                <a:cubicBezTo>
                  <a:pt x="4467566" y="5177832"/>
                  <a:pt x="4478682" y="5166843"/>
                  <a:pt x="4478682" y="5153172"/>
                </a:cubicBezTo>
                <a:cubicBezTo>
                  <a:pt x="4478682" y="5139502"/>
                  <a:pt x="4467700" y="5128511"/>
                  <a:pt x="4454038" y="5128511"/>
                </a:cubicBezTo>
                <a:close/>
                <a:moveTo>
                  <a:pt x="4400598" y="5128511"/>
                </a:moveTo>
                <a:cubicBezTo>
                  <a:pt x="4387070" y="5128511"/>
                  <a:pt x="4375953" y="5139502"/>
                  <a:pt x="4375953" y="5153172"/>
                </a:cubicBezTo>
                <a:cubicBezTo>
                  <a:pt x="4375953" y="5166843"/>
                  <a:pt x="4387070" y="5177832"/>
                  <a:pt x="4400598" y="5177832"/>
                </a:cubicBezTo>
                <a:cubicBezTo>
                  <a:pt x="4414125" y="5177832"/>
                  <a:pt x="4425242" y="5166843"/>
                  <a:pt x="4425242" y="5153172"/>
                </a:cubicBezTo>
                <a:cubicBezTo>
                  <a:pt x="4425242" y="5139502"/>
                  <a:pt x="4414260" y="5128511"/>
                  <a:pt x="4400598" y="5128511"/>
                </a:cubicBezTo>
                <a:close/>
                <a:moveTo>
                  <a:pt x="4293986" y="5128511"/>
                </a:moveTo>
                <a:cubicBezTo>
                  <a:pt x="4280324" y="5128511"/>
                  <a:pt x="4269342" y="5139502"/>
                  <a:pt x="4269342" y="5153172"/>
                </a:cubicBezTo>
                <a:cubicBezTo>
                  <a:pt x="4269342" y="5166843"/>
                  <a:pt x="4280324" y="5177832"/>
                  <a:pt x="4293986" y="5177832"/>
                </a:cubicBezTo>
                <a:cubicBezTo>
                  <a:pt x="4307647" y="5177832"/>
                  <a:pt x="4318629" y="5166843"/>
                  <a:pt x="4318629" y="5153172"/>
                </a:cubicBezTo>
                <a:cubicBezTo>
                  <a:pt x="4318629" y="5139502"/>
                  <a:pt x="4307647" y="5128511"/>
                  <a:pt x="4293986" y="5128511"/>
                </a:cubicBezTo>
                <a:close/>
                <a:moveTo>
                  <a:pt x="4774145" y="5128377"/>
                </a:moveTo>
                <a:cubicBezTo>
                  <a:pt x="4760484" y="5128377"/>
                  <a:pt x="4749501" y="5139368"/>
                  <a:pt x="4749501" y="5153038"/>
                </a:cubicBezTo>
                <a:cubicBezTo>
                  <a:pt x="4749501" y="5166709"/>
                  <a:pt x="4760484" y="5177699"/>
                  <a:pt x="4774145" y="5177699"/>
                </a:cubicBezTo>
                <a:cubicBezTo>
                  <a:pt x="4787806" y="5177699"/>
                  <a:pt x="4798789" y="5166709"/>
                  <a:pt x="4798789" y="5153038"/>
                </a:cubicBezTo>
                <a:cubicBezTo>
                  <a:pt x="4798789" y="5139368"/>
                  <a:pt x="4787806" y="5128377"/>
                  <a:pt x="4774145" y="5128377"/>
                </a:cubicBezTo>
                <a:close/>
                <a:moveTo>
                  <a:pt x="4720838" y="5128243"/>
                </a:moveTo>
                <a:cubicBezTo>
                  <a:pt x="4707310" y="5128243"/>
                  <a:pt x="4696194" y="5139233"/>
                  <a:pt x="4696194" y="5152904"/>
                </a:cubicBezTo>
                <a:cubicBezTo>
                  <a:pt x="4696194" y="5166574"/>
                  <a:pt x="4707310" y="5177565"/>
                  <a:pt x="4720838" y="5177565"/>
                </a:cubicBezTo>
                <a:cubicBezTo>
                  <a:pt x="4734366" y="5177565"/>
                  <a:pt x="4745482" y="5166574"/>
                  <a:pt x="4745482" y="5152904"/>
                </a:cubicBezTo>
                <a:cubicBezTo>
                  <a:pt x="4745482" y="5139233"/>
                  <a:pt x="4734500" y="5128243"/>
                  <a:pt x="4720838" y="5128243"/>
                </a:cubicBezTo>
                <a:close/>
                <a:moveTo>
                  <a:pt x="4667532" y="5128243"/>
                </a:moveTo>
                <a:cubicBezTo>
                  <a:pt x="4654004" y="5128243"/>
                  <a:pt x="4642888" y="5139233"/>
                  <a:pt x="4642888" y="5152904"/>
                </a:cubicBezTo>
                <a:cubicBezTo>
                  <a:pt x="4642888" y="5166574"/>
                  <a:pt x="4654004" y="5177565"/>
                  <a:pt x="4667532" y="5177565"/>
                </a:cubicBezTo>
                <a:cubicBezTo>
                  <a:pt x="4681060" y="5177565"/>
                  <a:pt x="4692176" y="5166574"/>
                  <a:pt x="4692176" y="5152904"/>
                </a:cubicBezTo>
                <a:cubicBezTo>
                  <a:pt x="4692176" y="5139233"/>
                  <a:pt x="4681060" y="5128243"/>
                  <a:pt x="4667532" y="5128243"/>
                </a:cubicBezTo>
                <a:close/>
                <a:moveTo>
                  <a:pt x="4507478" y="5126902"/>
                </a:moveTo>
                <a:cubicBezTo>
                  <a:pt x="4492880" y="5126902"/>
                  <a:pt x="4480959" y="5138832"/>
                  <a:pt x="4480959" y="5153440"/>
                </a:cubicBezTo>
                <a:cubicBezTo>
                  <a:pt x="4480959" y="5168049"/>
                  <a:pt x="4492880" y="5179977"/>
                  <a:pt x="4507478" y="5179977"/>
                </a:cubicBezTo>
                <a:cubicBezTo>
                  <a:pt x="4522078" y="5179977"/>
                  <a:pt x="4533998" y="5168049"/>
                  <a:pt x="4533998" y="5153440"/>
                </a:cubicBezTo>
                <a:cubicBezTo>
                  <a:pt x="4533998" y="5138832"/>
                  <a:pt x="4522078" y="5126902"/>
                  <a:pt x="4507478" y="5126902"/>
                </a:cubicBezTo>
                <a:close/>
                <a:moveTo>
                  <a:pt x="4614226" y="5126635"/>
                </a:moveTo>
                <a:cubicBezTo>
                  <a:pt x="4599627" y="5126635"/>
                  <a:pt x="4587706" y="5138563"/>
                  <a:pt x="4587706" y="5153172"/>
                </a:cubicBezTo>
                <a:cubicBezTo>
                  <a:pt x="4587706" y="5167780"/>
                  <a:pt x="4599627" y="5179709"/>
                  <a:pt x="4614226" y="5179709"/>
                </a:cubicBezTo>
                <a:cubicBezTo>
                  <a:pt x="4628824" y="5179709"/>
                  <a:pt x="4640745" y="5167780"/>
                  <a:pt x="4640745" y="5153172"/>
                </a:cubicBezTo>
                <a:cubicBezTo>
                  <a:pt x="4640745" y="5138563"/>
                  <a:pt x="4628824" y="5126635"/>
                  <a:pt x="4614226" y="5126635"/>
                </a:cubicBezTo>
                <a:close/>
                <a:moveTo>
                  <a:pt x="4560919" y="5126635"/>
                </a:moveTo>
                <a:cubicBezTo>
                  <a:pt x="4546320" y="5126635"/>
                  <a:pt x="4534400" y="5138563"/>
                  <a:pt x="4534400" y="5153172"/>
                </a:cubicBezTo>
                <a:cubicBezTo>
                  <a:pt x="4534400" y="5167780"/>
                  <a:pt x="4546320" y="5179709"/>
                  <a:pt x="4560919" y="5179709"/>
                </a:cubicBezTo>
                <a:cubicBezTo>
                  <a:pt x="4575519" y="5179709"/>
                  <a:pt x="4587438" y="5167780"/>
                  <a:pt x="4587438" y="5153172"/>
                </a:cubicBezTo>
                <a:cubicBezTo>
                  <a:pt x="4587438" y="5138563"/>
                  <a:pt x="4575519" y="5126635"/>
                  <a:pt x="4560919" y="5126635"/>
                </a:cubicBezTo>
                <a:close/>
                <a:moveTo>
                  <a:pt x="4347292" y="5126501"/>
                </a:moveTo>
                <a:cubicBezTo>
                  <a:pt x="4332693" y="5126501"/>
                  <a:pt x="4320772" y="5138296"/>
                  <a:pt x="4320772" y="5153038"/>
                </a:cubicBezTo>
                <a:cubicBezTo>
                  <a:pt x="4320772" y="5167780"/>
                  <a:pt x="4332693" y="5179576"/>
                  <a:pt x="4347292" y="5179576"/>
                </a:cubicBezTo>
                <a:cubicBezTo>
                  <a:pt x="4361890" y="5179576"/>
                  <a:pt x="4373812" y="5167780"/>
                  <a:pt x="4373812" y="5153038"/>
                </a:cubicBezTo>
                <a:cubicBezTo>
                  <a:pt x="4373812" y="5138296"/>
                  <a:pt x="4361890" y="5126501"/>
                  <a:pt x="4347292" y="5126501"/>
                </a:cubicBezTo>
                <a:close/>
                <a:moveTo>
                  <a:pt x="5093984" y="5088705"/>
                </a:moveTo>
                <a:cubicBezTo>
                  <a:pt x="5087956" y="5088705"/>
                  <a:pt x="5083136" y="5093530"/>
                  <a:pt x="5083136" y="5099561"/>
                </a:cubicBezTo>
                <a:cubicBezTo>
                  <a:pt x="5083136" y="5105593"/>
                  <a:pt x="5087956" y="5110418"/>
                  <a:pt x="5093984" y="5110418"/>
                </a:cubicBezTo>
                <a:cubicBezTo>
                  <a:pt x="5100011" y="5110418"/>
                  <a:pt x="5104833" y="5105593"/>
                  <a:pt x="5104833" y="5099561"/>
                </a:cubicBezTo>
                <a:cubicBezTo>
                  <a:pt x="5104833" y="5093530"/>
                  <a:pt x="5100011" y="5088705"/>
                  <a:pt x="5093984" y="5088705"/>
                </a:cubicBezTo>
                <a:close/>
                <a:moveTo>
                  <a:pt x="4027319" y="5086695"/>
                </a:moveTo>
                <a:cubicBezTo>
                  <a:pt x="4019952" y="5086695"/>
                  <a:pt x="4014058" y="5092592"/>
                  <a:pt x="4014058" y="5099963"/>
                </a:cubicBezTo>
                <a:cubicBezTo>
                  <a:pt x="4014058" y="5107335"/>
                  <a:pt x="4019952" y="5113232"/>
                  <a:pt x="4027319" y="5113232"/>
                </a:cubicBezTo>
                <a:cubicBezTo>
                  <a:pt x="4034685" y="5113232"/>
                  <a:pt x="4040578" y="5107335"/>
                  <a:pt x="4040578" y="5099963"/>
                </a:cubicBezTo>
                <a:cubicBezTo>
                  <a:pt x="4040578" y="5092592"/>
                  <a:pt x="4034685" y="5086695"/>
                  <a:pt x="4027319" y="5086695"/>
                </a:cubicBezTo>
                <a:close/>
                <a:moveTo>
                  <a:pt x="5040678" y="5086158"/>
                </a:moveTo>
                <a:cubicBezTo>
                  <a:pt x="5033312" y="5086158"/>
                  <a:pt x="5027284" y="5092191"/>
                  <a:pt x="5027284" y="5099561"/>
                </a:cubicBezTo>
                <a:cubicBezTo>
                  <a:pt x="5027284" y="5106933"/>
                  <a:pt x="5033312" y="5112964"/>
                  <a:pt x="5040678" y="5112964"/>
                </a:cubicBezTo>
                <a:cubicBezTo>
                  <a:pt x="5048044" y="5112964"/>
                  <a:pt x="5054070" y="5106933"/>
                  <a:pt x="5054070" y="5099561"/>
                </a:cubicBezTo>
                <a:cubicBezTo>
                  <a:pt x="5054070" y="5092191"/>
                  <a:pt x="5048044" y="5086158"/>
                  <a:pt x="5040678" y="5086158"/>
                </a:cubicBezTo>
                <a:close/>
                <a:moveTo>
                  <a:pt x="4080626" y="5084149"/>
                </a:moveTo>
                <a:cubicBezTo>
                  <a:pt x="4071920" y="5084149"/>
                  <a:pt x="4064821" y="5091252"/>
                  <a:pt x="4064821" y="5099963"/>
                </a:cubicBezTo>
                <a:cubicBezTo>
                  <a:pt x="4064821" y="5108676"/>
                  <a:pt x="4071920" y="5115779"/>
                  <a:pt x="4080626" y="5115779"/>
                </a:cubicBezTo>
                <a:cubicBezTo>
                  <a:pt x="4089331" y="5115779"/>
                  <a:pt x="4096430" y="5108676"/>
                  <a:pt x="4096430" y="5099963"/>
                </a:cubicBezTo>
                <a:cubicBezTo>
                  <a:pt x="4096430" y="5091252"/>
                  <a:pt x="4089331" y="5084149"/>
                  <a:pt x="4080626" y="5084149"/>
                </a:cubicBezTo>
                <a:close/>
                <a:moveTo>
                  <a:pt x="4987371" y="5083747"/>
                </a:moveTo>
                <a:cubicBezTo>
                  <a:pt x="4978666" y="5083747"/>
                  <a:pt x="4971566" y="5090850"/>
                  <a:pt x="4971566" y="5099561"/>
                </a:cubicBezTo>
                <a:cubicBezTo>
                  <a:pt x="4971566" y="5108274"/>
                  <a:pt x="4978666" y="5115377"/>
                  <a:pt x="4987371" y="5115377"/>
                </a:cubicBezTo>
                <a:cubicBezTo>
                  <a:pt x="4996077" y="5115377"/>
                  <a:pt x="5003176" y="5108274"/>
                  <a:pt x="5003176" y="5099561"/>
                </a:cubicBezTo>
                <a:cubicBezTo>
                  <a:pt x="5003176" y="5090850"/>
                  <a:pt x="4996077" y="5083747"/>
                  <a:pt x="4987371" y="5083747"/>
                </a:cubicBezTo>
                <a:close/>
                <a:moveTo>
                  <a:pt x="4134066" y="5081871"/>
                </a:moveTo>
                <a:cubicBezTo>
                  <a:pt x="4124154" y="5081871"/>
                  <a:pt x="4116118" y="5089911"/>
                  <a:pt x="4116118" y="5099830"/>
                </a:cubicBezTo>
                <a:cubicBezTo>
                  <a:pt x="4116118" y="5109747"/>
                  <a:pt x="4124154" y="5117789"/>
                  <a:pt x="4134066" y="5117789"/>
                </a:cubicBezTo>
                <a:cubicBezTo>
                  <a:pt x="4143977" y="5117789"/>
                  <a:pt x="4152013" y="5109747"/>
                  <a:pt x="4152013" y="5099830"/>
                </a:cubicBezTo>
                <a:cubicBezTo>
                  <a:pt x="4152013" y="5089911"/>
                  <a:pt x="4143977" y="5081871"/>
                  <a:pt x="4134066" y="5081871"/>
                </a:cubicBezTo>
                <a:close/>
                <a:moveTo>
                  <a:pt x="4934064" y="5081602"/>
                </a:moveTo>
                <a:cubicBezTo>
                  <a:pt x="4924153" y="5081602"/>
                  <a:pt x="4916117" y="5089644"/>
                  <a:pt x="4916117" y="5099561"/>
                </a:cubicBezTo>
                <a:cubicBezTo>
                  <a:pt x="4916117" y="5109480"/>
                  <a:pt x="4924153" y="5117521"/>
                  <a:pt x="4934064" y="5117521"/>
                </a:cubicBezTo>
                <a:cubicBezTo>
                  <a:pt x="4943976" y="5117521"/>
                  <a:pt x="4952012" y="5109480"/>
                  <a:pt x="4952012" y="5099561"/>
                </a:cubicBezTo>
                <a:cubicBezTo>
                  <a:pt x="4952012" y="5089644"/>
                  <a:pt x="4943976" y="5081602"/>
                  <a:pt x="4934064" y="5081602"/>
                </a:cubicBezTo>
                <a:close/>
                <a:moveTo>
                  <a:pt x="4187372" y="5079725"/>
                </a:moveTo>
                <a:cubicBezTo>
                  <a:pt x="4176121" y="5079725"/>
                  <a:pt x="4167148" y="5088705"/>
                  <a:pt x="4167148" y="5099830"/>
                </a:cubicBezTo>
                <a:cubicBezTo>
                  <a:pt x="4167148" y="5110954"/>
                  <a:pt x="4176121" y="5119933"/>
                  <a:pt x="4187372" y="5119933"/>
                </a:cubicBezTo>
                <a:cubicBezTo>
                  <a:pt x="4198622" y="5119933"/>
                  <a:pt x="4207596" y="5110954"/>
                  <a:pt x="4207596" y="5099830"/>
                </a:cubicBezTo>
                <a:cubicBezTo>
                  <a:pt x="4207596" y="5088705"/>
                  <a:pt x="4198488" y="5079725"/>
                  <a:pt x="4187372" y="5079725"/>
                </a:cubicBezTo>
                <a:close/>
                <a:moveTo>
                  <a:pt x="4880758" y="5079458"/>
                </a:moveTo>
                <a:cubicBezTo>
                  <a:pt x="4869507" y="5079458"/>
                  <a:pt x="4860534" y="5088438"/>
                  <a:pt x="4860534" y="5099561"/>
                </a:cubicBezTo>
                <a:cubicBezTo>
                  <a:pt x="4860534" y="5110686"/>
                  <a:pt x="4869507" y="5119666"/>
                  <a:pt x="4880758" y="5119666"/>
                </a:cubicBezTo>
                <a:cubicBezTo>
                  <a:pt x="4892008" y="5119666"/>
                  <a:pt x="4900982" y="5110686"/>
                  <a:pt x="4900982" y="5099561"/>
                </a:cubicBezTo>
                <a:cubicBezTo>
                  <a:pt x="4900982" y="5088438"/>
                  <a:pt x="4891874" y="5079458"/>
                  <a:pt x="4880758" y="5079458"/>
                </a:cubicBezTo>
                <a:close/>
                <a:moveTo>
                  <a:pt x="4240678" y="5077581"/>
                </a:moveTo>
                <a:cubicBezTo>
                  <a:pt x="4228357" y="5077581"/>
                  <a:pt x="4218445" y="5087499"/>
                  <a:pt x="4218445" y="5099830"/>
                </a:cubicBezTo>
                <a:cubicBezTo>
                  <a:pt x="4218445" y="5112160"/>
                  <a:pt x="4228357" y="5122079"/>
                  <a:pt x="4240678" y="5122079"/>
                </a:cubicBezTo>
                <a:cubicBezTo>
                  <a:pt x="4253000" y="5122079"/>
                  <a:pt x="4262911" y="5112160"/>
                  <a:pt x="4262911" y="5099830"/>
                </a:cubicBezTo>
                <a:cubicBezTo>
                  <a:pt x="4262911" y="5087499"/>
                  <a:pt x="4253000" y="5077581"/>
                  <a:pt x="4240678" y="5077581"/>
                </a:cubicBezTo>
                <a:close/>
                <a:moveTo>
                  <a:pt x="4827452" y="5077313"/>
                </a:moveTo>
                <a:cubicBezTo>
                  <a:pt x="4815130" y="5077313"/>
                  <a:pt x="4805218" y="5087231"/>
                  <a:pt x="4805218" y="5099561"/>
                </a:cubicBezTo>
                <a:cubicBezTo>
                  <a:pt x="4805218" y="5111891"/>
                  <a:pt x="4815130" y="5121810"/>
                  <a:pt x="4827452" y="5121810"/>
                </a:cubicBezTo>
                <a:cubicBezTo>
                  <a:pt x="4839774" y="5121810"/>
                  <a:pt x="4849685" y="5111891"/>
                  <a:pt x="4849685" y="5099561"/>
                </a:cubicBezTo>
                <a:cubicBezTo>
                  <a:pt x="4849685" y="5087231"/>
                  <a:pt x="4839774" y="5077313"/>
                  <a:pt x="4827452" y="5077313"/>
                </a:cubicBezTo>
                <a:close/>
                <a:moveTo>
                  <a:pt x="4293986" y="5075705"/>
                </a:moveTo>
                <a:cubicBezTo>
                  <a:pt x="4280725" y="5075705"/>
                  <a:pt x="4269876" y="5086561"/>
                  <a:pt x="4269876" y="5099830"/>
                </a:cubicBezTo>
                <a:cubicBezTo>
                  <a:pt x="4269876" y="5113099"/>
                  <a:pt x="4280725" y="5123955"/>
                  <a:pt x="4293986" y="5123955"/>
                </a:cubicBezTo>
                <a:cubicBezTo>
                  <a:pt x="4307244" y="5123955"/>
                  <a:pt x="4318093" y="5113099"/>
                  <a:pt x="4318093" y="5099830"/>
                </a:cubicBezTo>
                <a:cubicBezTo>
                  <a:pt x="4318093" y="5086561"/>
                  <a:pt x="4307378" y="5075705"/>
                  <a:pt x="4293986" y="5075705"/>
                </a:cubicBezTo>
                <a:close/>
                <a:moveTo>
                  <a:pt x="4774145" y="5075571"/>
                </a:moveTo>
                <a:cubicBezTo>
                  <a:pt x="4760886" y="5075571"/>
                  <a:pt x="4750037" y="5086427"/>
                  <a:pt x="4750037" y="5099696"/>
                </a:cubicBezTo>
                <a:cubicBezTo>
                  <a:pt x="4750037" y="5112964"/>
                  <a:pt x="4760886" y="5123821"/>
                  <a:pt x="4774145" y="5123821"/>
                </a:cubicBezTo>
                <a:cubicBezTo>
                  <a:pt x="4787404" y="5123821"/>
                  <a:pt x="4798253" y="5112964"/>
                  <a:pt x="4798253" y="5099696"/>
                </a:cubicBezTo>
                <a:cubicBezTo>
                  <a:pt x="4798253" y="5086427"/>
                  <a:pt x="4787539" y="5075571"/>
                  <a:pt x="4774145" y="5075571"/>
                </a:cubicBezTo>
                <a:close/>
                <a:moveTo>
                  <a:pt x="4454038" y="5075169"/>
                </a:moveTo>
                <a:cubicBezTo>
                  <a:pt x="4440510" y="5075169"/>
                  <a:pt x="4429394" y="5086158"/>
                  <a:pt x="4429394" y="5099830"/>
                </a:cubicBezTo>
                <a:cubicBezTo>
                  <a:pt x="4429394" y="5113500"/>
                  <a:pt x="4440510" y="5124491"/>
                  <a:pt x="4454038" y="5124491"/>
                </a:cubicBezTo>
                <a:cubicBezTo>
                  <a:pt x="4467566" y="5124491"/>
                  <a:pt x="4478682" y="5113500"/>
                  <a:pt x="4478682" y="5099830"/>
                </a:cubicBezTo>
                <a:cubicBezTo>
                  <a:pt x="4478682" y="5086158"/>
                  <a:pt x="4467700" y="5075169"/>
                  <a:pt x="4454038" y="5075169"/>
                </a:cubicBezTo>
                <a:close/>
                <a:moveTo>
                  <a:pt x="4400598" y="5075169"/>
                </a:moveTo>
                <a:cubicBezTo>
                  <a:pt x="4387070" y="5075169"/>
                  <a:pt x="4375953" y="5086158"/>
                  <a:pt x="4375953" y="5099830"/>
                </a:cubicBezTo>
                <a:cubicBezTo>
                  <a:pt x="4375953" y="5113500"/>
                  <a:pt x="4387070" y="5124491"/>
                  <a:pt x="4400598" y="5124491"/>
                </a:cubicBezTo>
                <a:cubicBezTo>
                  <a:pt x="4414125" y="5124491"/>
                  <a:pt x="4425242" y="5113500"/>
                  <a:pt x="4425242" y="5099830"/>
                </a:cubicBezTo>
                <a:cubicBezTo>
                  <a:pt x="4425242" y="5086158"/>
                  <a:pt x="4414260" y="5075169"/>
                  <a:pt x="4400598" y="5075169"/>
                </a:cubicBezTo>
                <a:close/>
                <a:moveTo>
                  <a:pt x="4720838" y="5074900"/>
                </a:moveTo>
                <a:cubicBezTo>
                  <a:pt x="4707310" y="5074900"/>
                  <a:pt x="4696194" y="5085891"/>
                  <a:pt x="4696194" y="5099561"/>
                </a:cubicBezTo>
                <a:cubicBezTo>
                  <a:pt x="4696194" y="5113232"/>
                  <a:pt x="4707310" y="5124222"/>
                  <a:pt x="4720838" y="5124222"/>
                </a:cubicBezTo>
                <a:cubicBezTo>
                  <a:pt x="4734366" y="5124222"/>
                  <a:pt x="4745482" y="5113232"/>
                  <a:pt x="4745482" y="5099561"/>
                </a:cubicBezTo>
                <a:cubicBezTo>
                  <a:pt x="4745482" y="5085891"/>
                  <a:pt x="4734500" y="5074900"/>
                  <a:pt x="4720838" y="5074900"/>
                </a:cubicBezTo>
                <a:close/>
                <a:moveTo>
                  <a:pt x="4667532" y="5074900"/>
                </a:moveTo>
                <a:cubicBezTo>
                  <a:pt x="4654004" y="5074900"/>
                  <a:pt x="4642888" y="5085891"/>
                  <a:pt x="4642888" y="5099561"/>
                </a:cubicBezTo>
                <a:cubicBezTo>
                  <a:pt x="4642888" y="5113232"/>
                  <a:pt x="4653870" y="5124222"/>
                  <a:pt x="4667532" y="5124222"/>
                </a:cubicBezTo>
                <a:cubicBezTo>
                  <a:pt x="4681060" y="5124222"/>
                  <a:pt x="4692176" y="5113232"/>
                  <a:pt x="4692176" y="5099561"/>
                </a:cubicBezTo>
                <a:cubicBezTo>
                  <a:pt x="4692176" y="5085891"/>
                  <a:pt x="4681060" y="5074900"/>
                  <a:pt x="4667532" y="5074900"/>
                </a:cubicBezTo>
                <a:close/>
                <a:moveTo>
                  <a:pt x="4347292" y="5073962"/>
                </a:moveTo>
                <a:cubicBezTo>
                  <a:pt x="4332960" y="5073962"/>
                  <a:pt x="4321442" y="5085489"/>
                  <a:pt x="4321442" y="5099830"/>
                </a:cubicBezTo>
                <a:cubicBezTo>
                  <a:pt x="4321442" y="5114170"/>
                  <a:pt x="4332960" y="5125697"/>
                  <a:pt x="4347292" y="5125697"/>
                </a:cubicBezTo>
                <a:cubicBezTo>
                  <a:pt x="4361623" y="5125697"/>
                  <a:pt x="4373142" y="5114170"/>
                  <a:pt x="4373142" y="5099830"/>
                </a:cubicBezTo>
                <a:cubicBezTo>
                  <a:pt x="4373142" y="5085489"/>
                  <a:pt x="4361623" y="5073962"/>
                  <a:pt x="4347292" y="5073962"/>
                </a:cubicBezTo>
                <a:close/>
                <a:moveTo>
                  <a:pt x="4507478" y="5073561"/>
                </a:moveTo>
                <a:cubicBezTo>
                  <a:pt x="4492880" y="5073561"/>
                  <a:pt x="4480959" y="5085489"/>
                  <a:pt x="4480959" y="5100097"/>
                </a:cubicBezTo>
                <a:cubicBezTo>
                  <a:pt x="4480959" y="5114707"/>
                  <a:pt x="4492880" y="5126635"/>
                  <a:pt x="4507478" y="5126635"/>
                </a:cubicBezTo>
                <a:cubicBezTo>
                  <a:pt x="4522078" y="5126635"/>
                  <a:pt x="4533998" y="5114707"/>
                  <a:pt x="4533998" y="5100097"/>
                </a:cubicBezTo>
                <a:cubicBezTo>
                  <a:pt x="4533998" y="5085489"/>
                  <a:pt x="4522078" y="5073561"/>
                  <a:pt x="4507478" y="5073561"/>
                </a:cubicBezTo>
                <a:close/>
                <a:moveTo>
                  <a:pt x="4614226" y="5073292"/>
                </a:moveTo>
                <a:cubicBezTo>
                  <a:pt x="4599627" y="5073292"/>
                  <a:pt x="4587706" y="5085221"/>
                  <a:pt x="4587706" y="5099830"/>
                </a:cubicBezTo>
                <a:cubicBezTo>
                  <a:pt x="4587706" y="5114438"/>
                  <a:pt x="4599627" y="5126366"/>
                  <a:pt x="4614226" y="5126366"/>
                </a:cubicBezTo>
                <a:cubicBezTo>
                  <a:pt x="4628824" y="5126366"/>
                  <a:pt x="4640745" y="5114438"/>
                  <a:pt x="4640745" y="5099830"/>
                </a:cubicBezTo>
                <a:cubicBezTo>
                  <a:pt x="4640745" y="5085221"/>
                  <a:pt x="4628824" y="5073292"/>
                  <a:pt x="4614226" y="5073292"/>
                </a:cubicBezTo>
                <a:close/>
                <a:moveTo>
                  <a:pt x="4560919" y="5073292"/>
                </a:moveTo>
                <a:cubicBezTo>
                  <a:pt x="4546320" y="5073292"/>
                  <a:pt x="4534400" y="5085221"/>
                  <a:pt x="4534400" y="5099830"/>
                </a:cubicBezTo>
                <a:cubicBezTo>
                  <a:pt x="4534400" y="5114438"/>
                  <a:pt x="4546320" y="5126366"/>
                  <a:pt x="4560919" y="5126366"/>
                </a:cubicBezTo>
                <a:cubicBezTo>
                  <a:pt x="4575519" y="5126366"/>
                  <a:pt x="4587438" y="5114438"/>
                  <a:pt x="4587438" y="5099830"/>
                </a:cubicBezTo>
                <a:cubicBezTo>
                  <a:pt x="4587438" y="5085221"/>
                  <a:pt x="4575519" y="5073292"/>
                  <a:pt x="4560919" y="5073292"/>
                </a:cubicBezTo>
                <a:close/>
                <a:moveTo>
                  <a:pt x="5147290" y="5038445"/>
                </a:moveTo>
                <a:cubicBezTo>
                  <a:pt x="5142871" y="5038445"/>
                  <a:pt x="5139388" y="5041797"/>
                  <a:pt x="5139388" y="5046219"/>
                </a:cubicBezTo>
                <a:cubicBezTo>
                  <a:pt x="5139388" y="5050642"/>
                  <a:pt x="5142871" y="5054127"/>
                  <a:pt x="5147290" y="5054127"/>
                </a:cubicBezTo>
                <a:cubicBezTo>
                  <a:pt x="5151710" y="5054127"/>
                  <a:pt x="5155193" y="5050508"/>
                  <a:pt x="5155193" y="5046219"/>
                </a:cubicBezTo>
                <a:cubicBezTo>
                  <a:pt x="5155193" y="5041931"/>
                  <a:pt x="5151576" y="5038445"/>
                  <a:pt x="5147290" y="5038445"/>
                </a:cubicBezTo>
                <a:close/>
                <a:moveTo>
                  <a:pt x="3974012" y="5036033"/>
                </a:moveTo>
                <a:cubicBezTo>
                  <a:pt x="3968253" y="5036033"/>
                  <a:pt x="3963565" y="5040725"/>
                  <a:pt x="3963565" y="5046487"/>
                </a:cubicBezTo>
                <a:cubicBezTo>
                  <a:pt x="3963565" y="5052250"/>
                  <a:pt x="3968253" y="5056941"/>
                  <a:pt x="3974012" y="5056941"/>
                </a:cubicBezTo>
                <a:cubicBezTo>
                  <a:pt x="3979772" y="5056941"/>
                  <a:pt x="3984459" y="5052250"/>
                  <a:pt x="3984459" y="5046487"/>
                </a:cubicBezTo>
                <a:cubicBezTo>
                  <a:pt x="3984459" y="5040725"/>
                  <a:pt x="3979772" y="5036033"/>
                  <a:pt x="3974012" y="5036033"/>
                </a:cubicBezTo>
                <a:close/>
                <a:moveTo>
                  <a:pt x="5093984" y="5035900"/>
                </a:moveTo>
                <a:cubicBezTo>
                  <a:pt x="5088225" y="5035900"/>
                  <a:pt x="5083536" y="5040590"/>
                  <a:pt x="5083536" y="5046353"/>
                </a:cubicBezTo>
                <a:cubicBezTo>
                  <a:pt x="5083536" y="5052116"/>
                  <a:pt x="5088225" y="5056808"/>
                  <a:pt x="5093984" y="5056808"/>
                </a:cubicBezTo>
                <a:cubicBezTo>
                  <a:pt x="5099744" y="5056808"/>
                  <a:pt x="5104430" y="5052116"/>
                  <a:pt x="5104430" y="5046353"/>
                </a:cubicBezTo>
                <a:cubicBezTo>
                  <a:pt x="5104430" y="5040590"/>
                  <a:pt x="5099744" y="5035900"/>
                  <a:pt x="5093984" y="5035900"/>
                </a:cubicBezTo>
                <a:close/>
                <a:moveTo>
                  <a:pt x="4027453" y="5033620"/>
                </a:moveTo>
                <a:cubicBezTo>
                  <a:pt x="4020220" y="5033620"/>
                  <a:pt x="4014461" y="5039384"/>
                  <a:pt x="4014461" y="5046622"/>
                </a:cubicBezTo>
                <a:cubicBezTo>
                  <a:pt x="4014461" y="5053858"/>
                  <a:pt x="4020220" y="5059622"/>
                  <a:pt x="4027453" y="5059622"/>
                </a:cubicBezTo>
                <a:cubicBezTo>
                  <a:pt x="4034685" y="5059622"/>
                  <a:pt x="4040444" y="5053858"/>
                  <a:pt x="4040444" y="5046622"/>
                </a:cubicBezTo>
                <a:cubicBezTo>
                  <a:pt x="4040444" y="5039384"/>
                  <a:pt x="4034552" y="5033620"/>
                  <a:pt x="4027453" y="5033620"/>
                </a:cubicBezTo>
                <a:close/>
                <a:moveTo>
                  <a:pt x="5040678" y="5033353"/>
                </a:moveTo>
                <a:cubicBezTo>
                  <a:pt x="5033445" y="5033353"/>
                  <a:pt x="5027686" y="5039116"/>
                  <a:pt x="5027686" y="5046353"/>
                </a:cubicBezTo>
                <a:cubicBezTo>
                  <a:pt x="5027686" y="5053591"/>
                  <a:pt x="5033445" y="5059353"/>
                  <a:pt x="5040678" y="5059353"/>
                </a:cubicBezTo>
                <a:cubicBezTo>
                  <a:pt x="5047910" y="5059353"/>
                  <a:pt x="5053670" y="5053591"/>
                  <a:pt x="5053670" y="5046353"/>
                </a:cubicBezTo>
                <a:cubicBezTo>
                  <a:pt x="5053670" y="5039116"/>
                  <a:pt x="5047776" y="5033353"/>
                  <a:pt x="5040678" y="5033353"/>
                </a:cubicBezTo>
                <a:close/>
                <a:moveTo>
                  <a:pt x="4080759" y="5031342"/>
                </a:moveTo>
                <a:cubicBezTo>
                  <a:pt x="4072321" y="5031342"/>
                  <a:pt x="4065491" y="5038178"/>
                  <a:pt x="4065491" y="5046487"/>
                </a:cubicBezTo>
                <a:cubicBezTo>
                  <a:pt x="4065491" y="5054797"/>
                  <a:pt x="4072454" y="5061633"/>
                  <a:pt x="4080759" y="5061633"/>
                </a:cubicBezTo>
                <a:cubicBezTo>
                  <a:pt x="4089062" y="5061633"/>
                  <a:pt x="4095894" y="5054797"/>
                  <a:pt x="4095894" y="5046487"/>
                </a:cubicBezTo>
                <a:cubicBezTo>
                  <a:pt x="4095894" y="5038178"/>
                  <a:pt x="4089198" y="5031342"/>
                  <a:pt x="4080759" y="5031342"/>
                </a:cubicBezTo>
                <a:close/>
                <a:moveTo>
                  <a:pt x="4987371" y="5031075"/>
                </a:moveTo>
                <a:cubicBezTo>
                  <a:pt x="4979066" y="5031075"/>
                  <a:pt x="4972236" y="5037910"/>
                  <a:pt x="4972236" y="5046219"/>
                </a:cubicBezTo>
                <a:cubicBezTo>
                  <a:pt x="4972236" y="5054528"/>
                  <a:pt x="4978933" y="5061364"/>
                  <a:pt x="4987371" y="5061364"/>
                </a:cubicBezTo>
                <a:cubicBezTo>
                  <a:pt x="4995810" y="5061364"/>
                  <a:pt x="5002640" y="5054528"/>
                  <a:pt x="5002640" y="5046219"/>
                </a:cubicBezTo>
                <a:cubicBezTo>
                  <a:pt x="5002640" y="5037910"/>
                  <a:pt x="4995810" y="5031075"/>
                  <a:pt x="4987371" y="5031075"/>
                </a:cubicBezTo>
                <a:close/>
                <a:moveTo>
                  <a:pt x="4134066" y="5029198"/>
                </a:moveTo>
                <a:cubicBezTo>
                  <a:pt x="4124422" y="5029198"/>
                  <a:pt x="4116654" y="5036837"/>
                  <a:pt x="4116654" y="5046487"/>
                </a:cubicBezTo>
                <a:cubicBezTo>
                  <a:pt x="4116654" y="5056137"/>
                  <a:pt x="4124422" y="5063911"/>
                  <a:pt x="4134066" y="5063911"/>
                </a:cubicBezTo>
                <a:cubicBezTo>
                  <a:pt x="4143708" y="5063911"/>
                  <a:pt x="4151477" y="5056003"/>
                  <a:pt x="4151477" y="5046487"/>
                </a:cubicBezTo>
                <a:cubicBezTo>
                  <a:pt x="4151477" y="5036972"/>
                  <a:pt x="4143708" y="5029198"/>
                  <a:pt x="4134066" y="5029198"/>
                </a:cubicBezTo>
                <a:close/>
                <a:moveTo>
                  <a:pt x="4934064" y="5028662"/>
                </a:moveTo>
                <a:cubicBezTo>
                  <a:pt x="4924422" y="5028662"/>
                  <a:pt x="4916520" y="5036569"/>
                  <a:pt x="4916520" y="5046219"/>
                </a:cubicBezTo>
                <a:cubicBezTo>
                  <a:pt x="4916520" y="5055869"/>
                  <a:pt x="4924422" y="5063777"/>
                  <a:pt x="4934064" y="5063777"/>
                </a:cubicBezTo>
                <a:cubicBezTo>
                  <a:pt x="4943708" y="5063777"/>
                  <a:pt x="4951610" y="5055869"/>
                  <a:pt x="4951610" y="5046219"/>
                </a:cubicBezTo>
                <a:cubicBezTo>
                  <a:pt x="4951610" y="5036569"/>
                  <a:pt x="4943708" y="5028662"/>
                  <a:pt x="4934064" y="5028662"/>
                </a:cubicBezTo>
                <a:close/>
                <a:moveTo>
                  <a:pt x="4187372" y="5026920"/>
                </a:moveTo>
                <a:cubicBezTo>
                  <a:pt x="4176657" y="5026920"/>
                  <a:pt x="4167818" y="5035631"/>
                  <a:pt x="4167818" y="5046487"/>
                </a:cubicBezTo>
                <a:cubicBezTo>
                  <a:pt x="4167818" y="5057344"/>
                  <a:pt x="4176657" y="5066055"/>
                  <a:pt x="4187372" y="5066055"/>
                </a:cubicBezTo>
                <a:cubicBezTo>
                  <a:pt x="4198088" y="5066055"/>
                  <a:pt x="4206926" y="5057344"/>
                  <a:pt x="4206926" y="5046487"/>
                </a:cubicBezTo>
                <a:cubicBezTo>
                  <a:pt x="4206926" y="5035631"/>
                  <a:pt x="4198221" y="5026920"/>
                  <a:pt x="4187372" y="5026920"/>
                </a:cubicBezTo>
                <a:close/>
                <a:moveTo>
                  <a:pt x="4880758" y="5026651"/>
                </a:moveTo>
                <a:cubicBezTo>
                  <a:pt x="4870043" y="5026651"/>
                  <a:pt x="4861204" y="5035364"/>
                  <a:pt x="4861204" y="5046219"/>
                </a:cubicBezTo>
                <a:cubicBezTo>
                  <a:pt x="4861204" y="5057075"/>
                  <a:pt x="4870043" y="5065786"/>
                  <a:pt x="4880758" y="5065786"/>
                </a:cubicBezTo>
                <a:cubicBezTo>
                  <a:pt x="4891473" y="5065786"/>
                  <a:pt x="4900312" y="5057075"/>
                  <a:pt x="4900312" y="5046219"/>
                </a:cubicBezTo>
                <a:cubicBezTo>
                  <a:pt x="4900312" y="5035364"/>
                  <a:pt x="4891607" y="5026651"/>
                  <a:pt x="4880758" y="5026651"/>
                </a:cubicBezTo>
                <a:close/>
                <a:moveTo>
                  <a:pt x="4240678" y="5024909"/>
                </a:moveTo>
                <a:cubicBezTo>
                  <a:pt x="4228758" y="5024909"/>
                  <a:pt x="4219115" y="5034559"/>
                  <a:pt x="4219115" y="5046487"/>
                </a:cubicBezTo>
                <a:cubicBezTo>
                  <a:pt x="4219115" y="5058416"/>
                  <a:pt x="4228758" y="5068066"/>
                  <a:pt x="4240678" y="5068066"/>
                </a:cubicBezTo>
                <a:cubicBezTo>
                  <a:pt x="4252598" y="5068066"/>
                  <a:pt x="4262242" y="5058416"/>
                  <a:pt x="4262242" y="5046487"/>
                </a:cubicBezTo>
                <a:cubicBezTo>
                  <a:pt x="4262242" y="5034559"/>
                  <a:pt x="4252598" y="5024909"/>
                  <a:pt x="4240678" y="5024909"/>
                </a:cubicBezTo>
                <a:close/>
                <a:moveTo>
                  <a:pt x="4827452" y="5024641"/>
                </a:moveTo>
                <a:cubicBezTo>
                  <a:pt x="4815530" y="5024641"/>
                  <a:pt x="4805888" y="5034291"/>
                  <a:pt x="4805888" y="5046219"/>
                </a:cubicBezTo>
                <a:cubicBezTo>
                  <a:pt x="4805888" y="5058147"/>
                  <a:pt x="4815530" y="5067797"/>
                  <a:pt x="4827452" y="5067797"/>
                </a:cubicBezTo>
                <a:cubicBezTo>
                  <a:pt x="4839372" y="5067797"/>
                  <a:pt x="4849016" y="5058147"/>
                  <a:pt x="4849016" y="5046219"/>
                </a:cubicBezTo>
                <a:cubicBezTo>
                  <a:pt x="4849016" y="5034291"/>
                  <a:pt x="4839372" y="5024641"/>
                  <a:pt x="4827452" y="5024641"/>
                </a:cubicBezTo>
                <a:close/>
                <a:moveTo>
                  <a:pt x="3920706" y="5024641"/>
                </a:moveTo>
                <a:cubicBezTo>
                  <a:pt x="3918160" y="5024641"/>
                  <a:pt x="3916151" y="5026651"/>
                  <a:pt x="3916151" y="5029198"/>
                </a:cubicBezTo>
                <a:cubicBezTo>
                  <a:pt x="3916151" y="5031745"/>
                  <a:pt x="3918160" y="5033754"/>
                  <a:pt x="3920706" y="5033754"/>
                </a:cubicBezTo>
                <a:cubicBezTo>
                  <a:pt x="3923250" y="5033754"/>
                  <a:pt x="3925259" y="5031745"/>
                  <a:pt x="3925259" y="5029198"/>
                </a:cubicBezTo>
                <a:cubicBezTo>
                  <a:pt x="3925259" y="5026651"/>
                  <a:pt x="3923250" y="5024641"/>
                  <a:pt x="3920706" y="5024641"/>
                </a:cubicBezTo>
                <a:close/>
                <a:moveTo>
                  <a:pt x="4293986" y="5023033"/>
                </a:moveTo>
                <a:cubicBezTo>
                  <a:pt x="4280994" y="5023033"/>
                  <a:pt x="4270546" y="5033487"/>
                  <a:pt x="4270546" y="5046487"/>
                </a:cubicBezTo>
                <a:cubicBezTo>
                  <a:pt x="4270546" y="5059488"/>
                  <a:pt x="4280994" y="5069942"/>
                  <a:pt x="4293986" y="5069942"/>
                </a:cubicBezTo>
                <a:cubicBezTo>
                  <a:pt x="4306977" y="5069942"/>
                  <a:pt x="4317424" y="5059488"/>
                  <a:pt x="4317424" y="5046487"/>
                </a:cubicBezTo>
                <a:cubicBezTo>
                  <a:pt x="4317424" y="5033487"/>
                  <a:pt x="4306977" y="5023033"/>
                  <a:pt x="4293986" y="5023033"/>
                </a:cubicBezTo>
                <a:close/>
                <a:moveTo>
                  <a:pt x="4774145" y="5022898"/>
                </a:moveTo>
                <a:cubicBezTo>
                  <a:pt x="4761154" y="5022898"/>
                  <a:pt x="4750707" y="5033353"/>
                  <a:pt x="4750707" y="5046353"/>
                </a:cubicBezTo>
                <a:cubicBezTo>
                  <a:pt x="4750707" y="5059353"/>
                  <a:pt x="4761154" y="5069808"/>
                  <a:pt x="4774145" y="5069808"/>
                </a:cubicBezTo>
                <a:cubicBezTo>
                  <a:pt x="4787137" y="5069808"/>
                  <a:pt x="4797584" y="5059353"/>
                  <a:pt x="4797584" y="5046353"/>
                </a:cubicBezTo>
                <a:cubicBezTo>
                  <a:pt x="4797584" y="5033353"/>
                  <a:pt x="4787137" y="5022898"/>
                  <a:pt x="4774145" y="5022898"/>
                </a:cubicBezTo>
                <a:close/>
                <a:moveTo>
                  <a:pt x="4454038" y="5021826"/>
                </a:moveTo>
                <a:cubicBezTo>
                  <a:pt x="4440510" y="5021826"/>
                  <a:pt x="4429394" y="5032817"/>
                  <a:pt x="4429394" y="5046487"/>
                </a:cubicBezTo>
                <a:cubicBezTo>
                  <a:pt x="4429394" y="5060158"/>
                  <a:pt x="4440510" y="5071148"/>
                  <a:pt x="4454038" y="5071148"/>
                </a:cubicBezTo>
                <a:cubicBezTo>
                  <a:pt x="4467566" y="5071148"/>
                  <a:pt x="4478682" y="5060158"/>
                  <a:pt x="4478682" y="5046487"/>
                </a:cubicBezTo>
                <a:cubicBezTo>
                  <a:pt x="4478682" y="5032817"/>
                  <a:pt x="4467700" y="5021826"/>
                  <a:pt x="4454038" y="5021826"/>
                </a:cubicBezTo>
                <a:close/>
                <a:moveTo>
                  <a:pt x="4400598" y="5021826"/>
                </a:moveTo>
                <a:cubicBezTo>
                  <a:pt x="4387070" y="5021826"/>
                  <a:pt x="4375953" y="5032817"/>
                  <a:pt x="4375953" y="5046487"/>
                </a:cubicBezTo>
                <a:cubicBezTo>
                  <a:pt x="4375953" y="5060158"/>
                  <a:pt x="4387070" y="5071148"/>
                  <a:pt x="4400598" y="5071148"/>
                </a:cubicBezTo>
                <a:cubicBezTo>
                  <a:pt x="4414125" y="5071148"/>
                  <a:pt x="4425242" y="5060158"/>
                  <a:pt x="4425242" y="5046487"/>
                </a:cubicBezTo>
                <a:cubicBezTo>
                  <a:pt x="4425242" y="5032817"/>
                  <a:pt x="4414260" y="5021826"/>
                  <a:pt x="4400598" y="5021826"/>
                </a:cubicBezTo>
                <a:close/>
                <a:moveTo>
                  <a:pt x="4720838" y="5021559"/>
                </a:moveTo>
                <a:cubicBezTo>
                  <a:pt x="4707310" y="5021559"/>
                  <a:pt x="4696194" y="5032548"/>
                  <a:pt x="4696194" y="5046219"/>
                </a:cubicBezTo>
                <a:cubicBezTo>
                  <a:pt x="4696194" y="5059889"/>
                  <a:pt x="4707310" y="5070880"/>
                  <a:pt x="4720838" y="5070880"/>
                </a:cubicBezTo>
                <a:cubicBezTo>
                  <a:pt x="4734366" y="5070880"/>
                  <a:pt x="4745482" y="5059889"/>
                  <a:pt x="4745482" y="5046219"/>
                </a:cubicBezTo>
                <a:cubicBezTo>
                  <a:pt x="4745482" y="5032548"/>
                  <a:pt x="4734500" y="5021559"/>
                  <a:pt x="4720838" y="5021559"/>
                </a:cubicBezTo>
                <a:close/>
                <a:moveTo>
                  <a:pt x="4667532" y="5021559"/>
                </a:moveTo>
                <a:cubicBezTo>
                  <a:pt x="4654004" y="5021559"/>
                  <a:pt x="4642888" y="5032548"/>
                  <a:pt x="4642888" y="5046219"/>
                </a:cubicBezTo>
                <a:cubicBezTo>
                  <a:pt x="4642888" y="5059889"/>
                  <a:pt x="4653870" y="5070880"/>
                  <a:pt x="4667532" y="5070880"/>
                </a:cubicBezTo>
                <a:cubicBezTo>
                  <a:pt x="4681060" y="5070880"/>
                  <a:pt x="4692176" y="5059889"/>
                  <a:pt x="4692176" y="5046219"/>
                </a:cubicBezTo>
                <a:cubicBezTo>
                  <a:pt x="4692176" y="5032548"/>
                  <a:pt x="4681060" y="5021559"/>
                  <a:pt x="4667532" y="5021559"/>
                </a:cubicBezTo>
                <a:close/>
                <a:moveTo>
                  <a:pt x="4347292" y="5021290"/>
                </a:moveTo>
                <a:cubicBezTo>
                  <a:pt x="4333362" y="5021290"/>
                  <a:pt x="4322112" y="5032548"/>
                  <a:pt x="4322112" y="5046353"/>
                </a:cubicBezTo>
                <a:cubicBezTo>
                  <a:pt x="4322112" y="5060158"/>
                  <a:pt x="4333362" y="5071416"/>
                  <a:pt x="4347292" y="5071416"/>
                </a:cubicBezTo>
                <a:cubicBezTo>
                  <a:pt x="4361220" y="5071416"/>
                  <a:pt x="4372472" y="5060158"/>
                  <a:pt x="4372472" y="5046353"/>
                </a:cubicBezTo>
                <a:cubicBezTo>
                  <a:pt x="4372472" y="5032548"/>
                  <a:pt x="4361220" y="5021290"/>
                  <a:pt x="4347292" y="5021290"/>
                </a:cubicBezTo>
                <a:close/>
                <a:moveTo>
                  <a:pt x="4507478" y="5020218"/>
                </a:moveTo>
                <a:cubicBezTo>
                  <a:pt x="4492880" y="5020218"/>
                  <a:pt x="4480959" y="5032147"/>
                  <a:pt x="4480959" y="5046755"/>
                </a:cubicBezTo>
                <a:cubicBezTo>
                  <a:pt x="4480959" y="5061364"/>
                  <a:pt x="4492880" y="5073292"/>
                  <a:pt x="4507478" y="5073292"/>
                </a:cubicBezTo>
                <a:cubicBezTo>
                  <a:pt x="4522078" y="5073292"/>
                  <a:pt x="4533998" y="5061364"/>
                  <a:pt x="4533998" y="5046755"/>
                </a:cubicBezTo>
                <a:cubicBezTo>
                  <a:pt x="4533998" y="5032147"/>
                  <a:pt x="4522078" y="5020218"/>
                  <a:pt x="4507478" y="5020218"/>
                </a:cubicBezTo>
                <a:close/>
                <a:moveTo>
                  <a:pt x="4614226" y="5019950"/>
                </a:moveTo>
                <a:cubicBezTo>
                  <a:pt x="4599627" y="5019950"/>
                  <a:pt x="4587706" y="5031878"/>
                  <a:pt x="4587706" y="5046487"/>
                </a:cubicBezTo>
                <a:cubicBezTo>
                  <a:pt x="4587706" y="5061097"/>
                  <a:pt x="4599627" y="5073025"/>
                  <a:pt x="4614226" y="5073025"/>
                </a:cubicBezTo>
                <a:cubicBezTo>
                  <a:pt x="4628824" y="5073025"/>
                  <a:pt x="4640745" y="5061097"/>
                  <a:pt x="4640745" y="5046487"/>
                </a:cubicBezTo>
                <a:cubicBezTo>
                  <a:pt x="4640745" y="5031878"/>
                  <a:pt x="4628824" y="5019950"/>
                  <a:pt x="4614226" y="5019950"/>
                </a:cubicBezTo>
                <a:close/>
                <a:moveTo>
                  <a:pt x="4560919" y="5019950"/>
                </a:moveTo>
                <a:cubicBezTo>
                  <a:pt x="4546320" y="5019950"/>
                  <a:pt x="4534400" y="5031878"/>
                  <a:pt x="4534400" y="5046487"/>
                </a:cubicBezTo>
                <a:cubicBezTo>
                  <a:pt x="4534400" y="5061097"/>
                  <a:pt x="4546320" y="5073025"/>
                  <a:pt x="4560919" y="5073025"/>
                </a:cubicBezTo>
                <a:cubicBezTo>
                  <a:pt x="4575519" y="5073025"/>
                  <a:pt x="4587438" y="5061097"/>
                  <a:pt x="4587438" y="5046487"/>
                </a:cubicBezTo>
                <a:cubicBezTo>
                  <a:pt x="4587438" y="5031878"/>
                  <a:pt x="4575519" y="5019950"/>
                  <a:pt x="4560919" y="5019950"/>
                </a:cubicBezTo>
                <a:close/>
                <a:moveTo>
                  <a:pt x="3869274" y="4987784"/>
                </a:moveTo>
                <a:cubicBezTo>
                  <a:pt x="3866194" y="4987784"/>
                  <a:pt x="3863783" y="4990196"/>
                  <a:pt x="3863783" y="4993279"/>
                </a:cubicBezTo>
                <a:cubicBezTo>
                  <a:pt x="3863783" y="4996362"/>
                  <a:pt x="3866194" y="4998773"/>
                  <a:pt x="3869274" y="4998773"/>
                </a:cubicBezTo>
                <a:cubicBezTo>
                  <a:pt x="3872355" y="4998773"/>
                  <a:pt x="3874766" y="4996362"/>
                  <a:pt x="3874766" y="4993279"/>
                </a:cubicBezTo>
                <a:cubicBezTo>
                  <a:pt x="3874766" y="4990196"/>
                  <a:pt x="3872355" y="4987784"/>
                  <a:pt x="3869274" y="4987784"/>
                </a:cubicBezTo>
                <a:close/>
                <a:moveTo>
                  <a:pt x="5200597" y="4987515"/>
                </a:moveTo>
                <a:cubicBezTo>
                  <a:pt x="5197517" y="4987515"/>
                  <a:pt x="5195106" y="4989928"/>
                  <a:pt x="5195106" y="4993011"/>
                </a:cubicBezTo>
                <a:cubicBezTo>
                  <a:pt x="5195106" y="4996093"/>
                  <a:pt x="5197517" y="4998506"/>
                  <a:pt x="5200597" y="4998506"/>
                </a:cubicBezTo>
                <a:cubicBezTo>
                  <a:pt x="5203678" y="4998506"/>
                  <a:pt x="5206088" y="4996093"/>
                  <a:pt x="5206088" y="4993011"/>
                </a:cubicBezTo>
                <a:cubicBezTo>
                  <a:pt x="5206088" y="4989928"/>
                  <a:pt x="5203678" y="4987515"/>
                  <a:pt x="5200597" y="4987515"/>
                </a:cubicBezTo>
                <a:close/>
                <a:moveTo>
                  <a:pt x="3920706" y="4986176"/>
                </a:moveTo>
                <a:cubicBezTo>
                  <a:pt x="3916821" y="4986176"/>
                  <a:pt x="3913607" y="4989392"/>
                  <a:pt x="3913607" y="4993279"/>
                </a:cubicBezTo>
                <a:cubicBezTo>
                  <a:pt x="3913607" y="4997165"/>
                  <a:pt x="3916821" y="5000382"/>
                  <a:pt x="3920706" y="5000382"/>
                </a:cubicBezTo>
                <a:cubicBezTo>
                  <a:pt x="3924590" y="5000382"/>
                  <a:pt x="3927805" y="4997165"/>
                  <a:pt x="3927805" y="4993279"/>
                </a:cubicBezTo>
                <a:cubicBezTo>
                  <a:pt x="3927805" y="4989392"/>
                  <a:pt x="3924590" y="4986176"/>
                  <a:pt x="3920706" y="4986176"/>
                </a:cubicBezTo>
                <a:close/>
                <a:moveTo>
                  <a:pt x="5147290" y="4985773"/>
                </a:moveTo>
                <a:cubicBezTo>
                  <a:pt x="5143272" y="4985773"/>
                  <a:pt x="5140058" y="4988990"/>
                  <a:pt x="5140058" y="4993011"/>
                </a:cubicBezTo>
                <a:cubicBezTo>
                  <a:pt x="5140058" y="4997031"/>
                  <a:pt x="5143272" y="5000248"/>
                  <a:pt x="5147290" y="5000248"/>
                </a:cubicBezTo>
                <a:cubicBezTo>
                  <a:pt x="5151308" y="5000248"/>
                  <a:pt x="5154523" y="4997031"/>
                  <a:pt x="5154523" y="4993011"/>
                </a:cubicBezTo>
                <a:cubicBezTo>
                  <a:pt x="5154523" y="4988990"/>
                  <a:pt x="5151308" y="4985773"/>
                  <a:pt x="5147290" y="4985773"/>
                </a:cubicBezTo>
                <a:close/>
                <a:moveTo>
                  <a:pt x="3974146" y="4983629"/>
                </a:moveTo>
                <a:cubicBezTo>
                  <a:pt x="3968788" y="4983629"/>
                  <a:pt x="3964502" y="4987918"/>
                  <a:pt x="3964502" y="4993279"/>
                </a:cubicBezTo>
                <a:cubicBezTo>
                  <a:pt x="3964502" y="4998640"/>
                  <a:pt x="3968788" y="5002929"/>
                  <a:pt x="3974146" y="5002929"/>
                </a:cubicBezTo>
                <a:cubicBezTo>
                  <a:pt x="3979503" y="5002929"/>
                  <a:pt x="3983789" y="4998640"/>
                  <a:pt x="3983789" y="4993279"/>
                </a:cubicBezTo>
                <a:cubicBezTo>
                  <a:pt x="3983789" y="4987918"/>
                  <a:pt x="3979503" y="4983629"/>
                  <a:pt x="3974146" y="4983629"/>
                </a:cubicBezTo>
                <a:close/>
                <a:moveTo>
                  <a:pt x="5093984" y="4983361"/>
                </a:moveTo>
                <a:cubicBezTo>
                  <a:pt x="5088628" y="4983361"/>
                  <a:pt x="5084342" y="4987650"/>
                  <a:pt x="5084342" y="4993011"/>
                </a:cubicBezTo>
                <a:cubicBezTo>
                  <a:pt x="5084342" y="4998372"/>
                  <a:pt x="5088628" y="5002661"/>
                  <a:pt x="5093984" y="5002661"/>
                </a:cubicBezTo>
                <a:cubicBezTo>
                  <a:pt x="5099341" y="5002661"/>
                  <a:pt x="5103627" y="4998372"/>
                  <a:pt x="5103627" y="4993011"/>
                </a:cubicBezTo>
                <a:cubicBezTo>
                  <a:pt x="5103627" y="4987650"/>
                  <a:pt x="5099341" y="4983361"/>
                  <a:pt x="5093984" y="4983361"/>
                </a:cubicBezTo>
                <a:close/>
                <a:moveTo>
                  <a:pt x="4027453" y="4981082"/>
                </a:moveTo>
                <a:cubicBezTo>
                  <a:pt x="4020756" y="4981082"/>
                  <a:pt x="4015264" y="4986578"/>
                  <a:pt x="4015264" y="4993279"/>
                </a:cubicBezTo>
                <a:cubicBezTo>
                  <a:pt x="4015264" y="4999981"/>
                  <a:pt x="4020756" y="5005475"/>
                  <a:pt x="4027453" y="5005475"/>
                </a:cubicBezTo>
                <a:cubicBezTo>
                  <a:pt x="4034149" y="5005475"/>
                  <a:pt x="4039641" y="4999981"/>
                  <a:pt x="4039641" y="4993279"/>
                </a:cubicBezTo>
                <a:cubicBezTo>
                  <a:pt x="4039641" y="4986578"/>
                  <a:pt x="4034149" y="4981082"/>
                  <a:pt x="4027453" y="4981082"/>
                </a:cubicBezTo>
                <a:close/>
                <a:moveTo>
                  <a:pt x="5040678" y="4980815"/>
                </a:moveTo>
                <a:cubicBezTo>
                  <a:pt x="5033982" y="4980815"/>
                  <a:pt x="5028490" y="4986309"/>
                  <a:pt x="5028490" y="4993011"/>
                </a:cubicBezTo>
                <a:cubicBezTo>
                  <a:pt x="5028490" y="4999712"/>
                  <a:pt x="5033982" y="5005207"/>
                  <a:pt x="5040678" y="5005207"/>
                </a:cubicBezTo>
                <a:cubicBezTo>
                  <a:pt x="5047374" y="5005207"/>
                  <a:pt x="5052866" y="4999712"/>
                  <a:pt x="5052866" y="4993011"/>
                </a:cubicBezTo>
                <a:cubicBezTo>
                  <a:pt x="5052866" y="4986309"/>
                  <a:pt x="5047374" y="4980815"/>
                  <a:pt x="5040678" y="4980815"/>
                </a:cubicBezTo>
                <a:close/>
                <a:moveTo>
                  <a:pt x="4080759" y="4978804"/>
                </a:moveTo>
                <a:cubicBezTo>
                  <a:pt x="4072857" y="4978804"/>
                  <a:pt x="4066428" y="4985237"/>
                  <a:pt x="4066428" y="4993145"/>
                </a:cubicBezTo>
                <a:cubicBezTo>
                  <a:pt x="4066428" y="5001053"/>
                  <a:pt x="4072857" y="5007486"/>
                  <a:pt x="4080759" y="5007486"/>
                </a:cubicBezTo>
                <a:cubicBezTo>
                  <a:pt x="4088662" y="5007486"/>
                  <a:pt x="4095090" y="5001053"/>
                  <a:pt x="4095090" y="4993145"/>
                </a:cubicBezTo>
                <a:cubicBezTo>
                  <a:pt x="4095090" y="4985237"/>
                  <a:pt x="4088662" y="4978804"/>
                  <a:pt x="4080759" y="4978804"/>
                </a:cubicBezTo>
                <a:close/>
                <a:moveTo>
                  <a:pt x="4987371" y="4978536"/>
                </a:moveTo>
                <a:cubicBezTo>
                  <a:pt x="4979469" y="4978536"/>
                  <a:pt x="4973040" y="4984970"/>
                  <a:pt x="4973040" y="4992876"/>
                </a:cubicBezTo>
                <a:cubicBezTo>
                  <a:pt x="4973040" y="5000784"/>
                  <a:pt x="4979469" y="5007217"/>
                  <a:pt x="4987371" y="5007217"/>
                </a:cubicBezTo>
                <a:cubicBezTo>
                  <a:pt x="4995274" y="5007217"/>
                  <a:pt x="5001702" y="5000784"/>
                  <a:pt x="5001702" y="4992876"/>
                </a:cubicBezTo>
                <a:cubicBezTo>
                  <a:pt x="5001702" y="4984970"/>
                  <a:pt x="4995274" y="4978536"/>
                  <a:pt x="4987371" y="4978536"/>
                </a:cubicBezTo>
                <a:close/>
                <a:moveTo>
                  <a:pt x="4134066" y="4976659"/>
                </a:moveTo>
                <a:cubicBezTo>
                  <a:pt x="4124824" y="4976659"/>
                  <a:pt x="4117458" y="4984165"/>
                  <a:pt x="4117458" y="4993279"/>
                </a:cubicBezTo>
                <a:cubicBezTo>
                  <a:pt x="4117458" y="5002392"/>
                  <a:pt x="4124824" y="5009764"/>
                  <a:pt x="4134066" y="5009764"/>
                </a:cubicBezTo>
                <a:cubicBezTo>
                  <a:pt x="4143308" y="5009764"/>
                  <a:pt x="4150674" y="5002526"/>
                  <a:pt x="4150674" y="4993279"/>
                </a:cubicBezTo>
                <a:cubicBezTo>
                  <a:pt x="4150674" y="4984031"/>
                  <a:pt x="4143174" y="4976659"/>
                  <a:pt x="4134066" y="4976659"/>
                </a:cubicBezTo>
                <a:close/>
                <a:moveTo>
                  <a:pt x="4934064" y="4976392"/>
                </a:moveTo>
                <a:cubicBezTo>
                  <a:pt x="4924823" y="4976392"/>
                  <a:pt x="4917456" y="4983896"/>
                  <a:pt x="4917456" y="4993011"/>
                </a:cubicBezTo>
                <a:cubicBezTo>
                  <a:pt x="4917456" y="5002125"/>
                  <a:pt x="4924823" y="5009495"/>
                  <a:pt x="4934064" y="5009495"/>
                </a:cubicBezTo>
                <a:cubicBezTo>
                  <a:pt x="4943306" y="5009495"/>
                  <a:pt x="4950672" y="5002259"/>
                  <a:pt x="4950672" y="4993011"/>
                </a:cubicBezTo>
                <a:cubicBezTo>
                  <a:pt x="4950672" y="4983762"/>
                  <a:pt x="4943172" y="4976392"/>
                  <a:pt x="4934064" y="4976392"/>
                </a:cubicBezTo>
                <a:close/>
                <a:moveTo>
                  <a:pt x="4187372" y="4974650"/>
                </a:moveTo>
                <a:cubicBezTo>
                  <a:pt x="4177060" y="4974650"/>
                  <a:pt x="4168755" y="4982959"/>
                  <a:pt x="4168755" y="4993145"/>
                </a:cubicBezTo>
                <a:cubicBezTo>
                  <a:pt x="4168755" y="5003331"/>
                  <a:pt x="4177060" y="5011640"/>
                  <a:pt x="4187372" y="5011640"/>
                </a:cubicBezTo>
                <a:cubicBezTo>
                  <a:pt x="4197685" y="5011640"/>
                  <a:pt x="4205990" y="5003331"/>
                  <a:pt x="4205990" y="4993145"/>
                </a:cubicBezTo>
                <a:cubicBezTo>
                  <a:pt x="4205990" y="4982959"/>
                  <a:pt x="4197685" y="4974650"/>
                  <a:pt x="4187372" y="4974650"/>
                </a:cubicBezTo>
                <a:close/>
                <a:moveTo>
                  <a:pt x="4880758" y="4974248"/>
                </a:moveTo>
                <a:cubicBezTo>
                  <a:pt x="4870446" y="4974248"/>
                  <a:pt x="4862007" y="4982690"/>
                  <a:pt x="4862007" y="4993011"/>
                </a:cubicBezTo>
                <a:cubicBezTo>
                  <a:pt x="4862007" y="5003331"/>
                  <a:pt x="4870446" y="5011775"/>
                  <a:pt x="4880758" y="5011775"/>
                </a:cubicBezTo>
                <a:cubicBezTo>
                  <a:pt x="4891070" y="5011775"/>
                  <a:pt x="4899509" y="5003331"/>
                  <a:pt x="4899509" y="4993011"/>
                </a:cubicBezTo>
                <a:cubicBezTo>
                  <a:pt x="4899509" y="4982690"/>
                  <a:pt x="4891070" y="4974248"/>
                  <a:pt x="4880758" y="4974248"/>
                </a:cubicBezTo>
                <a:close/>
                <a:moveTo>
                  <a:pt x="4240678" y="4972639"/>
                </a:moveTo>
                <a:cubicBezTo>
                  <a:pt x="4229294" y="4972639"/>
                  <a:pt x="4220052" y="4981887"/>
                  <a:pt x="4220052" y="4993145"/>
                </a:cubicBezTo>
                <a:cubicBezTo>
                  <a:pt x="4220052" y="5004403"/>
                  <a:pt x="4229294" y="5013651"/>
                  <a:pt x="4240678" y="5013651"/>
                </a:cubicBezTo>
                <a:cubicBezTo>
                  <a:pt x="4252062" y="5013651"/>
                  <a:pt x="4261304" y="5004403"/>
                  <a:pt x="4261304" y="4993145"/>
                </a:cubicBezTo>
                <a:cubicBezTo>
                  <a:pt x="4261304" y="4981887"/>
                  <a:pt x="4252062" y="4972639"/>
                  <a:pt x="4240678" y="4972639"/>
                </a:cubicBezTo>
                <a:close/>
                <a:moveTo>
                  <a:pt x="4827452" y="4972371"/>
                </a:moveTo>
                <a:cubicBezTo>
                  <a:pt x="4816066" y="4972371"/>
                  <a:pt x="4806825" y="4981618"/>
                  <a:pt x="4806825" y="4992876"/>
                </a:cubicBezTo>
                <a:cubicBezTo>
                  <a:pt x="4806825" y="5004134"/>
                  <a:pt x="4816066" y="5013383"/>
                  <a:pt x="4827452" y="5013383"/>
                </a:cubicBezTo>
                <a:cubicBezTo>
                  <a:pt x="4838836" y="5013383"/>
                  <a:pt x="4848078" y="5004134"/>
                  <a:pt x="4848078" y="4992876"/>
                </a:cubicBezTo>
                <a:cubicBezTo>
                  <a:pt x="4848078" y="4981618"/>
                  <a:pt x="4838836" y="4972371"/>
                  <a:pt x="4827452" y="4972371"/>
                </a:cubicBezTo>
                <a:close/>
                <a:moveTo>
                  <a:pt x="4293986" y="4970897"/>
                </a:moveTo>
                <a:cubicBezTo>
                  <a:pt x="4281664" y="4970897"/>
                  <a:pt x="4271752" y="4980815"/>
                  <a:pt x="4271752" y="4993145"/>
                </a:cubicBezTo>
                <a:cubicBezTo>
                  <a:pt x="4271752" y="5005475"/>
                  <a:pt x="4281664" y="5015393"/>
                  <a:pt x="4293986" y="5015393"/>
                </a:cubicBezTo>
                <a:cubicBezTo>
                  <a:pt x="4306307" y="5015393"/>
                  <a:pt x="4316219" y="5005475"/>
                  <a:pt x="4316219" y="4993145"/>
                </a:cubicBezTo>
                <a:cubicBezTo>
                  <a:pt x="4316219" y="4980815"/>
                  <a:pt x="4306307" y="4970897"/>
                  <a:pt x="4293986" y="4970897"/>
                </a:cubicBezTo>
                <a:close/>
                <a:moveTo>
                  <a:pt x="4774145" y="4970762"/>
                </a:moveTo>
                <a:cubicBezTo>
                  <a:pt x="4761823" y="4970762"/>
                  <a:pt x="4751912" y="4980681"/>
                  <a:pt x="4751912" y="4993011"/>
                </a:cubicBezTo>
                <a:cubicBezTo>
                  <a:pt x="4751912" y="5005342"/>
                  <a:pt x="4761823" y="5015259"/>
                  <a:pt x="4774145" y="5015259"/>
                </a:cubicBezTo>
                <a:cubicBezTo>
                  <a:pt x="4786467" y="5015259"/>
                  <a:pt x="4796378" y="5005342"/>
                  <a:pt x="4796378" y="4993011"/>
                </a:cubicBezTo>
                <a:cubicBezTo>
                  <a:pt x="4796378" y="4980681"/>
                  <a:pt x="4786467" y="4970762"/>
                  <a:pt x="4774145" y="4970762"/>
                </a:cubicBezTo>
                <a:close/>
                <a:moveTo>
                  <a:pt x="4347292" y="4969423"/>
                </a:moveTo>
                <a:cubicBezTo>
                  <a:pt x="4334165" y="4969423"/>
                  <a:pt x="4323585" y="4980010"/>
                  <a:pt x="4323585" y="4993145"/>
                </a:cubicBezTo>
                <a:cubicBezTo>
                  <a:pt x="4323585" y="5006279"/>
                  <a:pt x="4334165" y="5016867"/>
                  <a:pt x="4347292" y="5016867"/>
                </a:cubicBezTo>
                <a:cubicBezTo>
                  <a:pt x="4360417" y="5016867"/>
                  <a:pt x="4370998" y="5006279"/>
                  <a:pt x="4370998" y="4993145"/>
                </a:cubicBezTo>
                <a:cubicBezTo>
                  <a:pt x="4370998" y="4980010"/>
                  <a:pt x="4360417" y="4969423"/>
                  <a:pt x="4347292" y="4969423"/>
                </a:cubicBezTo>
                <a:close/>
                <a:moveTo>
                  <a:pt x="4720838" y="4969288"/>
                </a:moveTo>
                <a:cubicBezTo>
                  <a:pt x="4707713" y="4969288"/>
                  <a:pt x="4697132" y="4979876"/>
                  <a:pt x="4697132" y="4993011"/>
                </a:cubicBezTo>
                <a:cubicBezTo>
                  <a:pt x="4697132" y="5006145"/>
                  <a:pt x="4707713" y="5016734"/>
                  <a:pt x="4720838" y="5016734"/>
                </a:cubicBezTo>
                <a:cubicBezTo>
                  <a:pt x="4733964" y="5016734"/>
                  <a:pt x="4744546" y="5006145"/>
                  <a:pt x="4744546" y="4993011"/>
                </a:cubicBezTo>
                <a:cubicBezTo>
                  <a:pt x="4744546" y="4979876"/>
                  <a:pt x="4733964" y="4969288"/>
                  <a:pt x="4720838" y="4969288"/>
                </a:cubicBezTo>
                <a:close/>
                <a:moveTo>
                  <a:pt x="4507478" y="4968752"/>
                </a:moveTo>
                <a:cubicBezTo>
                  <a:pt x="4493951" y="4968752"/>
                  <a:pt x="4482835" y="4979742"/>
                  <a:pt x="4482835" y="4993412"/>
                </a:cubicBezTo>
                <a:cubicBezTo>
                  <a:pt x="4482835" y="5007084"/>
                  <a:pt x="4493951" y="5018073"/>
                  <a:pt x="4507478" y="5018073"/>
                </a:cubicBezTo>
                <a:cubicBezTo>
                  <a:pt x="4521006" y="5018073"/>
                  <a:pt x="4532122" y="5007084"/>
                  <a:pt x="4532122" y="4993412"/>
                </a:cubicBezTo>
                <a:cubicBezTo>
                  <a:pt x="4532122" y="4979742"/>
                  <a:pt x="4521140" y="4968752"/>
                  <a:pt x="4507478" y="4968752"/>
                </a:cubicBezTo>
                <a:close/>
                <a:moveTo>
                  <a:pt x="4560919" y="4968618"/>
                </a:moveTo>
                <a:cubicBezTo>
                  <a:pt x="4547391" y="4968618"/>
                  <a:pt x="4536275" y="4979609"/>
                  <a:pt x="4536275" y="4993279"/>
                </a:cubicBezTo>
                <a:cubicBezTo>
                  <a:pt x="4536275" y="5006949"/>
                  <a:pt x="4547258" y="5017939"/>
                  <a:pt x="4560919" y="5017939"/>
                </a:cubicBezTo>
                <a:cubicBezTo>
                  <a:pt x="4574447" y="5017939"/>
                  <a:pt x="4585563" y="5006949"/>
                  <a:pt x="4585563" y="4993279"/>
                </a:cubicBezTo>
                <a:cubicBezTo>
                  <a:pt x="4585563" y="4979609"/>
                  <a:pt x="4574447" y="4968618"/>
                  <a:pt x="4560919" y="4968618"/>
                </a:cubicBezTo>
                <a:close/>
                <a:moveTo>
                  <a:pt x="4454038" y="4968618"/>
                </a:moveTo>
                <a:cubicBezTo>
                  <a:pt x="4440510" y="4968618"/>
                  <a:pt x="4429394" y="4979609"/>
                  <a:pt x="4429394" y="4993279"/>
                </a:cubicBezTo>
                <a:cubicBezTo>
                  <a:pt x="4429394" y="5006949"/>
                  <a:pt x="4440510" y="5017939"/>
                  <a:pt x="4454038" y="5017939"/>
                </a:cubicBezTo>
                <a:cubicBezTo>
                  <a:pt x="4467566" y="5017939"/>
                  <a:pt x="4478682" y="5006949"/>
                  <a:pt x="4478682" y="4993279"/>
                </a:cubicBezTo>
                <a:cubicBezTo>
                  <a:pt x="4478682" y="4979609"/>
                  <a:pt x="4467700" y="4968618"/>
                  <a:pt x="4454038" y="4968618"/>
                </a:cubicBezTo>
                <a:close/>
                <a:moveTo>
                  <a:pt x="4400598" y="4968618"/>
                </a:moveTo>
                <a:cubicBezTo>
                  <a:pt x="4387070" y="4968618"/>
                  <a:pt x="4375953" y="4979609"/>
                  <a:pt x="4375953" y="4993279"/>
                </a:cubicBezTo>
                <a:cubicBezTo>
                  <a:pt x="4375953" y="5006949"/>
                  <a:pt x="4387070" y="5017939"/>
                  <a:pt x="4400598" y="5017939"/>
                </a:cubicBezTo>
                <a:cubicBezTo>
                  <a:pt x="4414125" y="5017939"/>
                  <a:pt x="4425242" y="5006949"/>
                  <a:pt x="4425242" y="4993279"/>
                </a:cubicBezTo>
                <a:cubicBezTo>
                  <a:pt x="4425242" y="4979609"/>
                  <a:pt x="4414260" y="4968618"/>
                  <a:pt x="4400598" y="4968618"/>
                </a:cubicBezTo>
                <a:close/>
                <a:moveTo>
                  <a:pt x="4614226" y="4968484"/>
                </a:moveTo>
                <a:cubicBezTo>
                  <a:pt x="4600698" y="4968484"/>
                  <a:pt x="4589582" y="4979474"/>
                  <a:pt x="4589582" y="4993145"/>
                </a:cubicBezTo>
                <a:cubicBezTo>
                  <a:pt x="4589582" y="5006815"/>
                  <a:pt x="4600698" y="5017806"/>
                  <a:pt x="4614226" y="5017806"/>
                </a:cubicBezTo>
                <a:cubicBezTo>
                  <a:pt x="4627754" y="5017806"/>
                  <a:pt x="4638870" y="5006815"/>
                  <a:pt x="4638870" y="4993145"/>
                </a:cubicBezTo>
                <a:cubicBezTo>
                  <a:pt x="4638870" y="4979474"/>
                  <a:pt x="4627887" y="4968484"/>
                  <a:pt x="4614226" y="4968484"/>
                </a:cubicBezTo>
                <a:close/>
                <a:moveTo>
                  <a:pt x="4667532" y="4968351"/>
                </a:moveTo>
                <a:cubicBezTo>
                  <a:pt x="4654004" y="4968351"/>
                  <a:pt x="4642888" y="4979340"/>
                  <a:pt x="4642888" y="4993011"/>
                </a:cubicBezTo>
                <a:cubicBezTo>
                  <a:pt x="4642888" y="5006681"/>
                  <a:pt x="4653870" y="5017672"/>
                  <a:pt x="4667532" y="5017672"/>
                </a:cubicBezTo>
                <a:cubicBezTo>
                  <a:pt x="4681060" y="5017672"/>
                  <a:pt x="4692176" y="5006681"/>
                  <a:pt x="4692176" y="4993011"/>
                </a:cubicBezTo>
                <a:cubicBezTo>
                  <a:pt x="4692176" y="4979340"/>
                  <a:pt x="4681060" y="4968351"/>
                  <a:pt x="4667532" y="4968351"/>
                </a:cubicBezTo>
                <a:close/>
                <a:moveTo>
                  <a:pt x="4399660" y="4923183"/>
                </a:moveTo>
                <a:cubicBezTo>
                  <a:pt x="4390420" y="4923183"/>
                  <a:pt x="4383052" y="4930690"/>
                  <a:pt x="4383052" y="4939936"/>
                </a:cubicBezTo>
                <a:cubicBezTo>
                  <a:pt x="4383052" y="4949184"/>
                  <a:pt x="4390420" y="4956690"/>
                  <a:pt x="4399660" y="4956690"/>
                </a:cubicBezTo>
                <a:cubicBezTo>
                  <a:pt x="4408902" y="4956690"/>
                  <a:pt x="4416268" y="4949184"/>
                  <a:pt x="4416268" y="4939936"/>
                </a:cubicBezTo>
                <a:cubicBezTo>
                  <a:pt x="4416268" y="4930690"/>
                  <a:pt x="4408768" y="4923183"/>
                  <a:pt x="4399660" y="4923183"/>
                </a:cubicBezTo>
                <a:close/>
                <a:moveTo>
                  <a:pt x="4722848" y="4922915"/>
                </a:moveTo>
                <a:cubicBezTo>
                  <a:pt x="4713606" y="4922915"/>
                  <a:pt x="4706240" y="4930421"/>
                  <a:pt x="4706240" y="4939668"/>
                </a:cubicBezTo>
                <a:cubicBezTo>
                  <a:pt x="4706240" y="4948916"/>
                  <a:pt x="4713606" y="4956421"/>
                  <a:pt x="4722848" y="4956421"/>
                </a:cubicBezTo>
                <a:cubicBezTo>
                  <a:pt x="4732090" y="4956421"/>
                  <a:pt x="4739456" y="4948916"/>
                  <a:pt x="4739456" y="4939668"/>
                </a:cubicBezTo>
                <a:cubicBezTo>
                  <a:pt x="4739456" y="4930421"/>
                  <a:pt x="4732090" y="4922915"/>
                  <a:pt x="4722848" y="4922915"/>
                </a:cubicBezTo>
                <a:close/>
                <a:moveTo>
                  <a:pt x="4667532" y="4916213"/>
                </a:moveTo>
                <a:cubicBezTo>
                  <a:pt x="4654540" y="4916213"/>
                  <a:pt x="4644094" y="4926668"/>
                  <a:pt x="4644094" y="4939668"/>
                </a:cubicBezTo>
                <a:cubicBezTo>
                  <a:pt x="4644094" y="4952668"/>
                  <a:pt x="4654540" y="4963123"/>
                  <a:pt x="4667532" y="4963123"/>
                </a:cubicBezTo>
                <a:cubicBezTo>
                  <a:pt x="4680524" y="4963123"/>
                  <a:pt x="4690972" y="4952668"/>
                  <a:pt x="4690972" y="4939668"/>
                </a:cubicBezTo>
                <a:cubicBezTo>
                  <a:pt x="4690972" y="4926668"/>
                  <a:pt x="4680524" y="4916213"/>
                  <a:pt x="4667532" y="4916213"/>
                </a:cubicBezTo>
                <a:close/>
                <a:moveTo>
                  <a:pt x="4454038" y="4915812"/>
                </a:moveTo>
                <a:cubicBezTo>
                  <a:pt x="4440780" y="4915812"/>
                  <a:pt x="4429930" y="4926668"/>
                  <a:pt x="4429930" y="4939936"/>
                </a:cubicBezTo>
                <a:cubicBezTo>
                  <a:pt x="4429930" y="4953204"/>
                  <a:pt x="4440780" y="4964062"/>
                  <a:pt x="4454038" y="4964062"/>
                </a:cubicBezTo>
                <a:cubicBezTo>
                  <a:pt x="4467298" y="4964062"/>
                  <a:pt x="4478146" y="4953204"/>
                  <a:pt x="4478146" y="4939936"/>
                </a:cubicBezTo>
                <a:cubicBezTo>
                  <a:pt x="4478146" y="4926668"/>
                  <a:pt x="4467432" y="4915812"/>
                  <a:pt x="4454038" y="4915812"/>
                </a:cubicBezTo>
                <a:close/>
                <a:moveTo>
                  <a:pt x="4614226" y="4915677"/>
                </a:moveTo>
                <a:cubicBezTo>
                  <a:pt x="4600966" y="4915677"/>
                  <a:pt x="4590118" y="4926533"/>
                  <a:pt x="4590118" y="4939802"/>
                </a:cubicBezTo>
                <a:cubicBezTo>
                  <a:pt x="4590118" y="4953071"/>
                  <a:pt x="4600966" y="4963927"/>
                  <a:pt x="4614226" y="4963927"/>
                </a:cubicBezTo>
                <a:cubicBezTo>
                  <a:pt x="4627484" y="4963927"/>
                  <a:pt x="4638334" y="4953071"/>
                  <a:pt x="4638334" y="4939802"/>
                </a:cubicBezTo>
                <a:cubicBezTo>
                  <a:pt x="4638334" y="4926533"/>
                  <a:pt x="4627620" y="4915677"/>
                  <a:pt x="4614226" y="4915677"/>
                </a:cubicBezTo>
                <a:close/>
                <a:moveTo>
                  <a:pt x="4507478" y="4915410"/>
                </a:moveTo>
                <a:cubicBezTo>
                  <a:pt x="4493817" y="4915410"/>
                  <a:pt x="4482835" y="4926399"/>
                  <a:pt x="4482835" y="4940071"/>
                </a:cubicBezTo>
                <a:cubicBezTo>
                  <a:pt x="4482835" y="4953741"/>
                  <a:pt x="4493817" y="4964731"/>
                  <a:pt x="4507478" y="4964731"/>
                </a:cubicBezTo>
                <a:cubicBezTo>
                  <a:pt x="4521140" y="4964731"/>
                  <a:pt x="4532122" y="4953741"/>
                  <a:pt x="4532122" y="4940071"/>
                </a:cubicBezTo>
                <a:cubicBezTo>
                  <a:pt x="4532122" y="4926399"/>
                  <a:pt x="4521140" y="4915410"/>
                  <a:pt x="4507478" y="4915410"/>
                </a:cubicBezTo>
                <a:close/>
                <a:moveTo>
                  <a:pt x="4560919" y="4915141"/>
                </a:moveTo>
                <a:cubicBezTo>
                  <a:pt x="4547258" y="4915141"/>
                  <a:pt x="4536275" y="4926132"/>
                  <a:pt x="4536275" y="4939802"/>
                </a:cubicBezTo>
                <a:cubicBezTo>
                  <a:pt x="4536275" y="4953473"/>
                  <a:pt x="4547258" y="4964463"/>
                  <a:pt x="4560919" y="4964463"/>
                </a:cubicBezTo>
                <a:cubicBezTo>
                  <a:pt x="4574580" y="4964463"/>
                  <a:pt x="4585563" y="4953473"/>
                  <a:pt x="4585563" y="4939802"/>
                </a:cubicBezTo>
                <a:cubicBezTo>
                  <a:pt x="4585563" y="4926132"/>
                  <a:pt x="4574580" y="4915141"/>
                  <a:pt x="4560919" y="4915141"/>
                </a:cubicBezTo>
                <a:close/>
                <a:moveTo>
                  <a:pt x="4416268" y="4877882"/>
                </a:moveTo>
                <a:cubicBezTo>
                  <a:pt x="4411580" y="4877882"/>
                  <a:pt x="4407697" y="4881769"/>
                  <a:pt x="4407697" y="4886460"/>
                </a:cubicBezTo>
                <a:cubicBezTo>
                  <a:pt x="4407697" y="4891151"/>
                  <a:pt x="4411580" y="4895038"/>
                  <a:pt x="4416268" y="4895038"/>
                </a:cubicBezTo>
                <a:cubicBezTo>
                  <a:pt x="4420956" y="4895038"/>
                  <a:pt x="4424840" y="4891151"/>
                  <a:pt x="4424840" y="4886460"/>
                </a:cubicBezTo>
                <a:cubicBezTo>
                  <a:pt x="4424840" y="4881769"/>
                  <a:pt x="4421090" y="4877882"/>
                  <a:pt x="4416268" y="4877882"/>
                </a:cubicBezTo>
                <a:close/>
                <a:moveTo>
                  <a:pt x="4704766" y="4877614"/>
                </a:moveTo>
                <a:cubicBezTo>
                  <a:pt x="4700078" y="4877614"/>
                  <a:pt x="4696194" y="4881502"/>
                  <a:pt x="4696194" y="4886191"/>
                </a:cubicBezTo>
                <a:cubicBezTo>
                  <a:pt x="4696194" y="4890883"/>
                  <a:pt x="4699944" y="4894769"/>
                  <a:pt x="4704766" y="4894769"/>
                </a:cubicBezTo>
                <a:cubicBezTo>
                  <a:pt x="4709588" y="4894769"/>
                  <a:pt x="4713472" y="4890883"/>
                  <a:pt x="4713472" y="4886191"/>
                </a:cubicBezTo>
                <a:cubicBezTo>
                  <a:pt x="4713472" y="4881502"/>
                  <a:pt x="4709588" y="4877614"/>
                  <a:pt x="4704766" y="4877614"/>
                </a:cubicBezTo>
                <a:close/>
                <a:moveTo>
                  <a:pt x="4454038" y="4870108"/>
                </a:moveTo>
                <a:cubicBezTo>
                  <a:pt x="4444796" y="4870108"/>
                  <a:pt x="4437430" y="4877614"/>
                  <a:pt x="4437430" y="4886728"/>
                </a:cubicBezTo>
                <a:cubicBezTo>
                  <a:pt x="4437430" y="4895841"/>
                  <a:pt x="4444796" y="4903213"/>
                  <a:pt x="4454038" y="4903213"/>
                </a:cubicBezTo>
                <a:cubicBezTo>
                  <a:pt x="4463280" y="4903213"/>
                  <a:pt x="4470646" y="4895976"/>
                  <a:pt x="4470646" y="4886728"/>
                </a:cubicBezTo>
                <a:cubicBezTo>
                  <a:pt x="4470646" y="4877480"/>
                  <a:pt x="4463146" y="4870108"/>
                  <a:pt x="4454038" y="4870108"/>
                </a:cubicBezTo>
                <a:close/>
                <a:moveTo>
                  <a:pt x="4667532" y="4869707"/>
                </a:moveTo>
                <a:cubicBezTo>
                  <a:pt x="4658290" y="4869707"/>
                  <a:pt x="4650924" y="4877213"/>
                  <a:pt x="4650924" y="4886325"/>
                </a:cubicBezTo>
                <a:cubicBezTo>
                  <a:pt x="4650924" y="4895440"/>
                  <a:pt x="4658290" y="4902811"/>
                  <a:pt x="4667532" y="4902811"/>
                </a:cubicBezTo>
                <a:cubicBezTo>
                  <a:pt x="4676774" y="4902811"/>
                  <a:pt x="4684140" y="4895574"/>
                  <a:pt x="4684140" y="4886325"/>
                </a:cubicBezTo>
                <a:cubicBezTo>
                  <a:pt x="4684140" y="4877079"/>
                  <a:pt x="4676774" y="4869707"/>
                  <a:pt x="4667532" y="4869707"/>
                </a:cubicBezTo>
                <a:close/>
                <a:moveTo>
                  <a:pt x="4614226" y="4864211"/>
                </a:moveTo>
                <a:cubicBezTo>
                  <a:pt x="4601904" y="4864211"/>
                  <a:pt x="4591992" y="4874130"/>
                  <a:pt x="4591992" y="4886460"/>
                </a:cubicBezTo>
                <a:cubicBezTo>
                  <a:pt x="4591992" y="4898791"/>
                  <a:pt x="4601904" y="4908708"/>
                  <a:pt x="4614226" y="4908708"/>
                </a:cubicBezTo>
                <a:cubicBezTo>
                  <a:pt x="4626548" y="4908708"/>
                  <a:pt x="4636459" y="4898791"/>
                  <a:pt x="4636459" y="4886460"/>
                </a:cubicBezTo>
                <a:cubicBezTo>
                  <a:pt x="4636459" y="4874130"/>
                  <a:pt x="4626548" y="4864211"/>
                  <a:pt x="4614226" y="4864211"/>
                </a:cubicBezTo>
                <a:close/>
                <a:moveTo>
                  <a:pt x="4507478" y="4864077"/>
                </a:moveTo>
                <a:cubicBezTo>
                  <a:pt x="4495023" y="4864077"/>
                  <a:pt x="4484978" y="4874130"/>
                  <a:pt x="4484978" y="4886594"/>
                </a:cubicBezTo>
                <a:cubicBezTo>
                  <a:pt x="4484978" y="4899058"/>
                  <a:pt x="4495023" y="4909110"/>
                  <a:pt x="4507478" y="4909110"/>
                </a:cubicBezTo>
                <a:cubicBezTo>
                  <a:pt x="4519934" y="4909110"/>
                  <a:pt x="4529980" y="4899058"/>
                  <a:pt x="4529980" y="4886594"/>
                </a:cubicBezTo>
                <a:cubicBezTo>
                  <a:pt x="4529980" y="4874130"/>
                  <a:pt x="4519934" y="4864077"/>
                  <a:pt x="4507478" y="4864077"/>
                </a:cubicBezTo>
                <a:close/>
                <a:moveTo>
                  <a:pt x="4560919" y="4863944"/>
                </a:moveTo>
                <a:cubicBezTo>
                  <a:pt x="4548464" y="4863944"/>
                  <a:pt x="4538418" y="4873996"/>
                  <a:pt x="4538418" y="4886460"/>
                </a:cubicBezTo>
                <a:cubicBezTo>
                  <a:pt x="4538418" y="4898924"/>
                  <a:pt x="4548464" y="4908977"/>
                  <a:pt x="4560919" y="4908977"/>
                </a:cubicBezTo>
                <a:cubicBezTo>
                  <a:pt x="4573376" y="4908977"/>
                  <a:pt x="4583420" y="4898924"/>
                  <a:pt x="4583420" y="4886460"/>
                </a:cubicBezTo>
                <a:cubicBezTo>
                  <a:pt x="4583420" y="4873996"/>
                  <a:pt x="4573376" y="4863944"/>
                  <a:pt x="4560919" y="4863944"/>
                </a:cubicBezTo>
                <a:close/>
                <a:moveTo>
                  <a:pt x="4454038" y="4816900"/>
                </a:moveTo>
                <a:cubicBezTo>
                  <a:pt x="4444796" y="4816900"/>
                  <a:pt x="4437430" y="4824406"/>
                  <a:pt x="4437430" y="4833519"/>
                </a:cubicBezTo>
                <a:cubicBezTo>
                  <a:pt x="4437430" y="4842633"/>
                  <a:pt x="4444796" y="4850005"/>
                  <a:pt x="4454038" y="4850005"/>
                </a:cubicBezTo>
                <a:cubicBezTo>
                  <a:pt x="4463280" y="4850005"/>
                  <a:pt x="4470646" y="4842767"/>
                  <a:pt x="4470646" y="4833519"/>
                </a:cubicBezTo>
                <a:cubicBezTo>
                  <a:pt x="4470646" y="4824272"/>
                  <a:pt x="4463146" y="4816900"/>
                  <a:pt x="4454038" y="4816900"/>
                </a:cubicBezTo>
                <a:close/>
                <a:moveTo>
                  <a:pt x="4667398" y="4816498"/>
                </a:moveTo>
                <a:cubicBezTo>
                  <a:pt x="4658156" y="4816498"/>
                  <a:pt x="4650790" y="4824003"/>
                  <a:pt x="4650790" y="4833117"/>
                </a:cubicBezTo>
                <a:cubicBezTo>
                  <a:pt x="4650790" y="4842231"/>
                  <a:pt x="4658156" y="4849603"/>
                  <a:pt x="4667398" y="4849603"/>
                </a:cubicBezTo>
                <a:cubicBezTo>
                  <a:pt x="4676640" y="4849603"/>
                  <a:pt x="4684006" y="4842231"/>
                  <a:pt x="4684006" y="4833117"/>
                </a:cubicBezTo>
                <a:cubicBezTo>
                  <a:pt x="4684006" y="4823870"/>
                  <a:pt x="4676640" y="4816498"/>
                  <a:pt x="4667398" y="4816498"/>
                </a:cubicBezTo>
                <a:close/>
                <a:moveTo>
                  <a:pt x="4614226" y="4813014"/>
                </a:moveTo>
                <a:cubicBezTo>
                  <a:pt x="4602976" y="4813014"/>
                  <a:pt x="4594001" y="4821994"/>
                  <a:pt x="4594001" y="4833117"/>
                </a:cubicBezTo>
                <a:cubicBezTo>
                  <a:pt x="4594001" y="4844242"/>
                  <a:pt x="4602976" y="4853222"/>
                  <a:pt x="4614226" y="4853222"/>
                </a:cubicBezTo>
                <a:cubicBezTo>
                  <a:pt x="4625476" y="4853222"/>
                  <a:pt x="4634450" y="4844242"/>
                  <a:pt x="4634450" y="4833117"/>
                </a:cubicBezTo>
                <a:cubicBezTo>
                  <a:pt x="4634450" y="4821994"/>
                  <a:pt x="4625343" y="4813014"/>
                  <a:pt x="4614226" y="4813014"/>
                </a:cubicBezTo>
                <a:close/>
                <a:moveTo>
                  <a:pt x="4507478" y="4812745"/>
                </a:moveTo>
                <a:cubicBezTo>
                  <a:pt x="4496094" y="4812745"/>
                  <a:pt x="4486852" y="4821994"/>
                  <a:pt x="4486852" y="4833252"/>
                </a:cubicBezTo>
                <a:cubicBezTo>
                  <a:pt x="4486852" y="4844510"/>
                  <a:pt x="4496094" y="4853758"/>
                  <a:pt x="4507478" y="4853758"/>
                </a:cubicBezTo>
                <a:cubicBezTo>
                  <a:pt x="4518864" y="4853758"/>
                  <a:pt x="4528106" y="4844510"/>
                  <a:pt x="4528106" y="4833252"/>
                </a:cubicBezTo>
                <a:cubicBezTo>
                  <a:pt x="4528106" y="4821994"/>
                  <a:pt x="4518864" y="4812745"/>
                  <a:pt x="4507478" y="4812745"/>
                </a:cubicBezTo>
                <a:close/>
                <a:moveTo>
                  <a:pt x="4560919" y="4812611"/>
                </a:moveTo>
                <a:cubicBezTo>
                  <a:pt x="4549534" y="4812611"/>
                  <a:pt x="4540294" y="4821859"/>
                  <a:pt x="4540294" y="4833117"/>
                </a:cubicBezTo>
                <a:cubicBezTo>
                  <a:pt x="4540294" y="4844375"/>
                  <a:pt x="4549534" y="4853624"/>
                  <a:pt x="4560919" y="4853624"/>
                </a:cubicBezTo>
                <a:cubicBezTo>
                  <a:pt x="4572304" y="4853624"/>
                  <a:pt x="4581546" y="4844375"/>
                  <a:pt x="4581546" y="4833117"/>
                </a:cubicBezTo>
                <a:cubicBezTo>
                  <a:pt x="4581546" y="4821859"/>
                  <a:pt x="4572304" y="4812611"/>
                  <a:pt x="4560919" y="4812611"/>
                </a:cubicBezTo>
                <a:close/>
                <a:moveTo>
                  <a:pt x="4461941" y="4768651"/>
                </a:moveTo>
                <a:cubicBezTo>
                  <a:pt x="4455512" y="4768651"/>
                  <a:pt x="4450422" y="4773745"/>
                  <a:pt x="4450422" y="4780178"/>
                </a:cubicBezTo>
                <a:cubicBezTo>
                  <a:pt x="4450422" y="4786611"/>
                  <a:pt x="4455512" y="4791703"/>
                  <a:pt x="4461941" y="4791703"/>
                </a:cubicBezTo>
                <a:cubicBezTo>
                  <a:pt x="4468370" y="4791703"/>
                  <a:pt x="4473460" y="4786476"/>
                  <a:pt x="4473460" y="4780178"/>
                </a:cubicBezTo>
                <a:cubicBezTo>
                  <a:pt x="4473460" y="4773878"/>
                  <a:pt x="4468370" y="4768651"/>
                  <a:pt x="4461941" y="4768651"/>
                </a:cubicBezTo>
                <a:close/>
                <a:moveTo>
                  <a:pt x="4660300" y="4768248"/>
                </a:moveTo>
                <a:cubicBezTo>
                  <a:pt x="4653870" y="4768248"/>
                  <a:pt x="4648781" y="4773342"/>
                  <a:pt x="4648781" y="4779775"/>
                </a:cubicBezTo>
                <a:cubicBezTo>
                  <a:pt x="4648781" y="4786209"/>
                  <a:pt x="4654004" y="4791301"/>
                  <a:pt x="4660300" y="4791301"/>
                </a:cubicBezTo>
                <a:cubicBezTo>
                  <a:pt x="4666595" y="4791301"/>
                  <a:pt x="4671818" y="4786075"/>
                  <a:pt x="4671818" y="4779775"/>
                </a:cubicBezTo>
                <a:cubicBezTo>
                  <a:pt x="4671818" y="4773476"/>
                  <a:pt x="4666728" y="4768248"/>
                  <a:pt x="4660300" y="4768248"/>
                </a:cubicBezTo>
                <a:close/>
                <a:moveTo>
                  <a:pt x="4614226" y="4761815"/>
                </a:moveTo>
                <a:cubicBezTo>
                  <a:pt x="4604314" y="4761815"/>
                  <a:pt x="4596278" y="4769858"/>
                  <a:pt x="4596278" y="4779775"/>
                </a:cubicBezTo>
                <a:cubicBezTo>
                  <a:pt x="4596278" y="4789693"/>
                  <a:pt x="4604314" y="4797734"/>
                  <a:pt x="4614226" y="4797734"/>
                </a:cubicBezTo>
                <a:cubicBezTo>
                  <a:pt x="4624137" y="4797734"/>
                  <a:pt x="4632173" y="4789693"/>
                  <a:pt x="4632173" y="4779775"/>
                </a:cubicBezTo>
                <a:cubicBezTo>
                  <a:pt x="4632173" y="4769858"/>
                  <a:pt x="4624137" y="4761815"/>
                  <a:pt x="4614226" y="4761815"/>
                </a:cubicBezTo>
                <a:close/>
                <a:moveTo>
                  <a:pt x="4560919" y="4761548"/>
                </a:moveTo>
                <a:cubicBezTo>
                  <a:pt x="4550740" y="4761548"/>
                  <a:pt x="4542570" y="4769723"/>
                  <a:pt x="4542570" y="4779909"/>
                </a:cubicBezTo>
                <a:cubicBezTo>
                  <a:pt x="4542570" y="4790095"/>
                  <a:pt x="4550740" y="4798270"/>
                  <a:pt x="4560919" y="4798270"/>
                </a:cubicBezTo>
                <a:cubicBezTo>
                  <a:pt x="4571098" y="4798270"/>
                  <a:pt x="4579269" y="4790095"/>
                  <a:pt x="4579269" y="4779909"/>
                </a:cubicBezTo>
                <a:cubicBezTo>
                  <a:pt x="4579269" y="4769723"/>
                  <a:pt x="4571098" y="4761548"/>
                  <a:pt x="4560919" y="4761548"/>
                </a:cubicBezTo>
                <a:close/>
                <a:moveTo>
                  <a:pt x="4507478" y="4761548"/>
                </a:moveTo>
                <a:cubicBezTo>
                  <a:pt x="4497300" y="4761548"/>
                  <a:pt x="4489130" y="4769723"/>
                  <a:pt x="4489130" y="4779909"/>
                </a:cubicBezTo>
                <a:cubicBezTo>
                  <a:pt x="4489130" y="4790095"/>
                  <a:pt x="4497300" y="4798270"/>
                  <a:pt x="4507478" y="4798270"/>
                </a:cubicBezTo>
                <a:cubicBezTo>
                  <a:pt x="4517658" y="4798270"/>
                  <a:pt x="4525828" y="4789961"/>
                  <a:pt x="4525828" y="4779909"/>
                </a:cubicBezTo>
                <a:cubicBezTo>
                  <a:pt x="4525828" y="4769723"/>
                  <a:pt x="4517658" y="4761548"/>
                  <a:pt x="4507478" y="4761548"/>
                </a:cubicBezTo>
                <a:close/>
                <a:moveTo>
                  <a:pt x="4469574" y="4718123"/>
                </a:moveTo>
                <a:cubicBezTo>
                  <a:pt x="4464887" y="4718123"/>
                  <a:pt x="4461002" y="4722010"/>
                  <a:pt x="4461002" y="4726701"/>
                </a:cubicBezTo>
                <a:cubicBezTo>
                  <a:pt x="4461002" y="4731392"/>
                  <a:pt x="4464754" y="4735279"/>
                  <a:pt x="4469574" y="4735279"/>
                </a:cubicBezTo>
                <a:cubicBezTo>
                  <a:pt x="4474396" y="4735279"/>
                  <a:pt x="4478282" y="4731392"/>
                  <a:pt x="4478282" y="4726701"/>
                </a:cubicBezTo>
                <a:cubicBezTo>
                  <a:pt x="4478282" y="4722010"/>
                  <a:pt x="4474396" y="4718123"/>
                  <a:pt x="4469574" y="4718123"/>
                </a:cubicBezTo>
                <a:close/>
                <a:moveTo>
                  <a:pt x="4648781" y="4717721"/>
                </a:moveTo>
                <a:cubicBezTo>
                  <a:pt x="4644094" y="4717721"/>
                  <a:pt x="4640209" y="4721607"/>
                  <a:pt x="4640209" y="4726299"/>
                </a:cubicBezTo>
                <a:cubicBezTo>
                  <a:pt x="4640209" y="4730990"/>
                  <a:pt x="4643959" y="4734876"/>
                  <a:pt x="4648781" y="4734876"/>
                </a:cubicBezTo>
                <a:cubicBezTo>
                  <a:pt x="4653603" y="4734876"/>
                  <a:pt x="4657486" y="4730990"/>
                  <a:pt x="4657486" y="4726299"/>
                </a:cubicBezTo>
                <a:cubicBezTo>
                  <a:pt x="4657486" y="4721607"/>
                  <a:pt x="4653603" y="4717721"/>
                  <a:pt x="4648781" y="4717721"/>
                </a:cubicBezTo>
                <a:close/>
                <a:moveTo>
                  <a:pt x="4614226" y="4710618"/>
                </a:moveTo>
                <a:cubicBezTo>
                  <a:pt x="4605520" y="4710618"/>
                  <a:pt x="4598421" y="4717721"/>
                  <a:pt x="4598421" y="4726432"/>
                </a:cubicBezTo>
                <a:cubicBezTo>
                  <a:pt x="4598421" y="4735145"/>
                  <a:pt x="4605520" y="4742248"/>
                  <a:pt x="4614226" y="4742248"/>
                </a:cubicBezTo>
                <a:cubicBezTo>
                  <a:pt x="4622931" y="4742248"/>
                  <a:pt x="4630030" y="4735145"/>
                  <a:pt x="4630030" y="4726432"/>
                </a:cubicBezTo>
                <a:cubicBezTo>
                  <a:pt x="4630030" y="4717721"/>
                  <a:pt x="4622931" y="4710618"/>
                  <a:pt x="4614226" y="4710618"/>
                </a:cubicBezTo>
                <a:close/>
                <a:moveTo>
                  <a:pt x="4560919" y="4710484"/>
                </a:moveTo>
                <a:cubicBezTo>
                  <a:pt x="4552080" y="4710484"/>
                  <a:pt x="4544847" y="4717721"/>
                  <a:pt x="4544847" y="4726567"/>
                </a:cubicBezTo>
                <a:cubicBezTo>
                  <a:pt x="4544847" y="4735412"/>
                  <a:pt x="4552080" y="4742649"/>
                  <a:pt x="4560919" y="4742649"/>
                </a:cubicBezTo>
                <a:cubicBezTo>
                  <a:pt x="4569758" y="4742649"/>
                  <a:pt x="4576991" y="4735412"/>
                  <a:pt x="4576991" y="4726567"/>
                </a:cubicBezTo>
                <a:cubicBezTo>
                  <a:pt x="4576991" y="4717721"/>
                  <a:pt x="4569758" y="4710484"/>
                  <a:pt x="4560919" y="4710484"/>
                </a:cubicBezTo>
                <a:close/>
                <a:moveTo>
                  <a:pt x="4505202" y="4710484"/>
                </a:moveTo>
                <a:cubicBezTo>
                  <a:pt x="4496362" y="4710484"/>
                  <a:pt x="4489130" y="4717721"/>
                  <a:pt x="4489130" y="4726567"/>
                </a:cubicBezTo>
                <a:cubicBezTo>
                  <a:pt x="4489130" y="4735412"/>
                  <a:pt x="4496362" y="4742649"/>
                  <a:pt x="4505202" y="4742649"/>
                </a:cubicBezTo>
                <a:cubicBezTo>
                  <a:pt x="4514042" y="4742649"/>
                  <a:pt x="4521274" y="4735412"/>
                  <a:pt x="4521274" y="4726567"/>
                </a:cubicBezTo>
                <a:cubicBezTo>
                  <a:pt x="4521274" y="4717721"/>
                  <a:pt x="4514042" y="4710484"/>
                  <a:pt x="4505202" y="4710484"/>
                </a:cubicBezTo>
                <a:close/>
                <a:moveTo>
                  <a:pt x="4507478" y="4659822"/>
                </a:moveTo>
                <a:cubicBezTo>
                  <a:pt x="4499979" y="4659822"/>
                  <a:pt x="4493951" y="4665852"/>
                  <a:pt x="4493951" y="4673358"/>
                </a:cubicBezTo>
                <a:cubicBezTo>
                  <a:pt x="4493951" y="4680863"/>
                  <a:pt x="4499979" y="4686896"/>
                  <a:pt x="4507478" y="4686896"/>
                </a:cubicBezTo>
                <a:cubicBezTo>
                  <a:pt x="4514978" y="4686896"/>
                  <a:pt x="4521006" y="4680863"/>
                  <a:pt x="4521006" y="4673358"/>
                </a:cubicBezTo>
                <a:cubicBezTo>
                  <a:pt x="4521006" y="4665852"/>
                  <a:pt x="4514978" y="4659822"/>
                  <a:pt x="4507478" y="4659822"/>
                </a:cubicBezTo>
                <a:close/>
                <a:moveTo>
                  <a:pt x="4614226" y="4659688"/>
                </a:moveTo>
                <a:cubicBezTo>
                  <a:pt x="4606860" y="4659688"/>
                  <a:pt x="4600832" y="4665719"/>
                  <a:pt x="4600832" y="4673091"/>
                </a:cubicBezTo>
                <a:cubicBezTo>
                  <a:pt x="4600832" y="4680462"/>
                  <a:pt x="4606860" y="4686493"/>
                  <a:pt x="4614226" y="4686493"/>
                </a:cubicBezTo>
                <a:cubicBezTo>
                  <a:pt x="4621593" y="4686493"/>
                  <a:pt x="4627620" y="4680462"/>
                  <a:pt x="4627620" y="4673091"/>
                </a:cubicBezTo>
                <a:cubicBezTo>
                  <a:pt x="4627620" y="4665719"/>
                  <a:pt x="4621593" y="4659688"/>
                  <a:pt x="4614226" y="4659688"/>
                </a:cubicBezTo>
                <a:close/>
                <a:moveTo>
                  <a:pt x="4560919" y="4659688"/>
                </a:moveTo>
                <a:cubicBezTo>
                  <a:pt x="4553419" y="4659688"/>
                  <a:pt x="4547391" y="4665719"/>
                  <a:pt x="4547391" y="4673224"/>
                </a:cubicBezTo>
                <a:cubicBezTo>
                  <a:pt x="4547391" y="4680730"/>
                  <a:pt x="4553419" y="4686760"/>
                  <a:pt x="4560919" y="4686760"/>
                </a:cubicBezTo>
                <a:cubicBezTo>
                  <a:pt x="4568420" y="4686760"/>
                  <a:pt x="4574447" y="4680730"/>
                  <a:pt x="4574447" y="4673224"/>
                </a:cubicBezTo>
                <a:cubicBezTo>
                  <a:pt x="4574447" y="4665719"/>
                  <a:pt x="4568420" y="4659688"/>
                  <a:pt x="4560919" y="4659688"/>
                </a:cubicBezTo>
                <a:close/>
                <a:moveTo>
                  <a:pt x="4513908" y="4611305"/>
                </a:moveTo>
                <a:cubicBezTo>
                  <a:pt x="4509220" y="4611305"/>
                  <a:pt x="4505336" y="4615191"/>
                  <a:pt x="4505336" y="4619883"/>
                </a:cubicBezTo>
                <a:cubicBezTo>
                  <a:pt x="4505336" y="4624572"/>
                  <a:pt x="4509220" y="4628460"/>
                  <a:pt x="4513908" y="4628460"/>
                </a:cubicBezTo>
                <a:cubicBezTo>
                  <a:pt x="4518596" y="4628460"/>
                  <a:pt x="4522480" y="4624572"/>
                  <a:pt x="4522480" y="4619883"/>
                </a:cubicBezTo>
                <a:cubicBezTo>
                  <a:pt x="4522480" y="4615191"/>
                  <a:pt x="4518730" y="4611305"/>
                  <a:pt x="4513908" y="4611305"/>
                </a:cubicBezTo>
                <a:close/>
                <a:moveTo>
                  <a:pt x="4604850" y="4611170"/>
                </a:moveTo>
                <a:cubicBezTo>
                  <a:pt x="4600163" y="4611170"/>
                  <a:pt x="4596278" y="4615058"/>
                  <a:pt x="4596278" y="4619747"/>
                </a:cubicBezTo>
                <a:cubicBezTo>
                  <a:pt x="4596278" y="4624439"/>
                  <a:pt x="4600163" y="4628325"/>
                  <a:pt x="4604850" y="4628325"/>
                </a:cubicBezTo>
                <a:cubicBezTo>
                  <a:pt x="4609538" y="4628325"/>
                  <a:pt x="4613422" y="4624439"/>
                  <a:pt x="4613422" y="4619747"/>
                </a:cubicBezTo>
                <a:cubicBezTo>
                  <a:pt x="4613422" y="4615058"/>
                  <a:pt x="4609672" y="4611170"/>
                  <a:pt x="4604850" y="4611170"/>
                </a:cubicBezTo>
                <a:close/>
                <a:moveTo>
                  <a:pt x="4560383" y="4608088"/>
                </a:moveTo>
                <a:cubicBezTo>
                  <a:pt x="4553820" y="4608088"/>
                  <a:pt x="4548597" y="4613449"/>
                  <a:pt x="4548597" y="4619883"/>
                </a:cubicBezTo>
                <a:cubicBezTo>
                  <a:pt x="4548597" y="4626449"/>
                  <a:pt x="4553820" y="4631675"/>
                  <a:pt x="4560383" y="4631675"/>
                </a:cubicBezTo>
                <a:cubicBezTo>
                  <a:pt x="4566947" y="4631675"/>
                  <a:pt x="4572170" y="4626449"/>
                  <a:pt x="4572170" y="4619883"/>
                </a:cubicBezTo>
                <a:cubicBezTo>
                  <a:pt x="4572170" y="4613314"/>
                  <a:pt x="4566947" y="4608088"/>
                  <a:pt x="4560383" y="4608088"/>
                </a:cubicBezTo>
                <a:close/>
                <a:moveTo>
                  <a:pt x="4574313" y="4556487"/>
                </a:moveTo>
                <a:cubicBezTo>
                  <a:pt x="4568821" y="4556487"/>
                  <a:pt x="4564268" y="4561045"/>
                  <a:pt x="4564268" y="4566539"/>
                </a:cubicBezTo>
                <a:cubicBezTo>
                  <a:pt x="4564268" y="4572034"/>
                  <a:pt x="4568821" y="4576592"/>
                  <a:pt x="4574313" y="4576592"/>
                </a:cubicBezTo>
                <a:cubicBezTo>
                  <a:pt x="4579804" y="4576592"/>
                  <a:pt x="4584358" y="4572034"/>
                  <a:pt x="4584358" y="4566539"/>
                </a:cubicBezTo>
                <a:cubicBezTo>
                  <a:pt x="4584358" y="4561045"/>
                  <a:pt x="4579938" y="4556487"/>
                  <a:pt x="4574313" y="4556487"/>
                </a:cubicBezTo>
                <a:close/>
                <a:moveTo>
                  <a:pt x="4538418" y="4556487"/>
                </a:moveTo>
                <a:cubicBezTo>
                  <a:pt x="4532926" y="4556487"/>
                  <a:pt x="4528372" y="4561045"/>
                  <a:pt x="4528372" y="4566539"/>
                </a:cubicBezTo>
                <a:cubicBezTo>
                  <a:pt x="4528372" y="4572034"/>
                  <a:pt x="4532926" y="4576592"/>
                  <a:pt x="4538418" y="4576592"/>
                </a:cubicBezTo>
                <a:cubicBezTo>
                  <a:pt x="4543910" y="4576592"/>
                  <a:pt x="4548464" y="4572034"/>
                  <a:pt x="4548464" y="4566539"/>
                </a:cubicBezTo>
                <a:cubicBezTo>
                  <a:pt x="4548464" y="4561045"/>
                  <a:pt x="4544044" y="4556487"/>
                  <a:pt x="4538418" y="4556487"/>
                </a:cubicBezTo>
                <a:close/>
                <a:moveTo>
                  <a:pt x="4555963" y="4504620"/>
                </a:moveTo>
                <a:cubicBezTo>
                  <a:pt x="4551142" y="4504620"/>
                  <a:pt x="4547258" y="4508506"/>
                  <a:pt x="4547258" y="4513331"/>
                </a:cubicBezTo>
                <a:cubicBezTo>
                  <a:pt x="4547258" y="4518156"/>
                  <a:pt x="4551142" y="4522043"/>
                  <a:pt x="4555963" y="4522043"/>
                </a:cubicBezTo>
                <a:cubicBezTo>
                  <a:pt x="4560785" y="4522043"/>
                  <a:pt x="4564670" y="4518156"/>
                  <a:pt x="4564670" y="4513331"/>
                </a:cubicBezTo>
                <a:cubicBezTo>
                  <a:pt x="4564670" y="4508506"/>
                  <a:pt x="4560785" y="4504620"/>
                  <a:pt x="4555963" y="4504620"/>
                </a:cubicBezTo>
                <a:close/>
                <a:moveTo>
                  <a:pt x="4555963" y="4453288"/>
                </a:moveTo>
                <a:cubicBezTo>
                  <a:pt x="4552347" y="4453288"/>
                  <a:pt x="4549400" y="4456236"/>
                  <a:pt x="4549400" y="4459855"/>
                </a:cubicBezTo>
                <a:cubicBezTo>
                  <a:pt x="4549400" y="4463474"/>
                  <a:pt x="4552347" y="4466422"/>
                  <a:pt x="4555963" y="4466422"/>
                </a:cubicBezTo>
                <a:cubicBezTo>
                  <a:pt x="4559580" y="4466422"/>
                  <a:pt x="4562527" y="4463474"/>
                  <a:pt x="4562527" y="4459855"/>
                </a:cubicBezTo>
                <a:cubicBezTo>
                  <a:pt x="4562527" y="4456236"/>
                  <a:pt x="4559580" y="4453288"/>
                  <a:pt x="4555963" y="4453288"/>
                </a:cubicBezTo>
                <a:close/>
                <a:moveTo>
                  <a:pt x="2155967" y="0"/>
                </a:moveTo>
                <a:lnTo>
                  <a:pt x="6248109" y="0"/>
                </a:lnTo>
                <a:lnTo>
                  <a:pt x="6248109" y="6277652"/>
                </a:lnTo>
                <a:lnTo>
                  <a:pt x="0" y="6277652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342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Espace réservé pour une image  536">
            <a:extLst>
              <a:ext uri="{FF2B5EF4-FFF2-40B4-BE49-F238E27FC236}">
                <a16:creationId xmlns:a16="http://schemas.microsoft.com/office/drawing/2014/main" id="{4C66B954-3ECC-5361-3EFD-E60E61418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4924"/>
            <a:ext cx="4373528" cy="2793076"/>
          </a:xfrm>
          <a:custGeom>
            <a:avLst/>
            <a:gdLst>
              <a:gd name="connsiteX0" fmla="*/ 0 w 4373528"/>
              <a:gd name="connsiteY0" fmla="*/ 0 h 2793076"/>
              <a:gd name="connsiteX1" fmla="*/ 4373528 w 4373528"/>
              <a:gd name="connsiteY1" fmla="*/ 0 h 2793076"/>
              <a:gd name="connsiteX2" fmla="*/ 3412301 w 4373528"/>
              <a:gd name="connsiteY2" fmla="*/ 2793076 h 2793076"/>
              <a:gd name="connsiteX3" fmla="*/ 0 w 4373528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8" h="2793076">
                <a:moveTo>
                  <a:pt x="0" y="0"/>
                </a:moveTo>
                <a:lnTo>
                  <a:pt x="4373528" y="0"/>
                </a:lnTo>
                <a:lnTo>
                  <a:pt x="3412301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40" name="Espace réservé pour une image  539">
            <a:extLst>
              <a:ext uri="{FF2B5EF4-FFF2-40B4-BE49-F238E27FC236}">
                <a16:creationId xmlns:a16="http://schemas.microsoft.com/office/drawing/2014/main" id="{952C8605-508E-AA9D-9538-AEA36330F6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7694" y="4064924"/>
            <a:ext cx="5371401" cy="2793076"/>
          </a:xfrm>
          <a:custGeom>
            <a:avLst/>
            <a:gdLst>
              <a:gd name="connsiteX0" fmla="*/ 961226 w 5371401"/>
              <a:gd name="connsiteY0" fmla="*/ 0 h 2793076"/>
              <a:gd name="connsiteX1" fmla="*/ 5371401 w 5371401"/>
              <a:gd name="connsiteY1" fmla="*/ 0 h 2793076"/>
              <a:gd name="connsiteX2" fmla="*/ 4410174 w 5371401"/>
              <a:gd name="connsiteY2" fmla="*/ 2793076 h 2793076"/>
              <a:gd name="connsiteX3" fmla="*/ 0 w 5371401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401" h="2793076">
                <a:moveTo>
                  <a:pt x="961226" y="0"/>
                </a:moveTo>
                <a:lnTo>
                  <a:pt x="5371401" y="0"/>
                </a:lnTo>
                <a:lnTo>
                  <a:pt x="4410174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009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985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pour une image  4">
            <a:extLst>
              <a:ext uri="{FF2B5EF4-FFF2-40B4-BE49-F238E27FC236}">
                <a16:creationId xmlns:a16="http://schemas.microsoft.com/office/drawing/2014/main" id="{87B25977-7E2B-6172-603E-F515047EF0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05303" y="4064543"/>
            <a:ext cx="4384283" cy="2793076"/>
          </a:xfrm>
          <a:custGeom>
            <a:avLst/>
            <a:gdLst>
              <a:gd name="connsiteX0" fmla="*/ 2271844 w 4384283"/>
              <a:gd name="connsiteY0" fmla="*/ 2298067 h 2793076"/>
              <a:gd name="connsiteX1" fmla="*/ 2265889 w 4384283"/>
              <a:gd name="connsiteY1" fmla="*/ 2304034 h 2793076"/>
              <a:gd name="connsiteX2" fmla="*/ 2271844 w 4384283"/>
              <a:gd name="connsiteY2" fmla="*/ 2310001 h 2793076"/>
              <a:gd name="connsiteX3" fmla="*/ 2277800 w 4384283"/>
              <a:gd name="connsiteY3" fmla="*/ 2304034 h 2793076"/>
              <a:gd name="connsiteX4" fmla="*/ 2271844 w 4384283"/>
              <a:gd name="connsiteY4" fmla="*/ 2298067 h 2793076"/>
              <a:gd name="connsiteX5" fmla="*/ 2285403 w 4384283"/>
              <a:gd name="connsiteY5" fmla="*/ 2244491 h 2793076"/>
              <a:gd name="connsiteX6" fmla="*/ 2279194 w 4384283"/>
              <a:gd name="connsiteY6" fmla="*/ 2250712 h 2793076"/>
              <a:gd name="connsiteX7" fmla="*/ 2285403 w 4384283"/>
              <a:gd name="connsiteY7" fmla="*/ 2256933 h 2793076"/>
              <a:gd name="connsiteX8" fmla="*/ 2291612 w 4384283"/>
              <a:gd name="connsiteY8" fmla="*/ 2250712 h 2793076"/>
              <a:gd name="connsiteX9" fmla="*/ 2285403 w 4384283"/>
              <a:gd name="connsiteY9" fmla="*/ 2244491 h 2793076"/>
              <a:gd name="connsiteX10" fmla="*/ 2325191 w 4384283"/>
              <a:gd name="connsiteY10" fmla="*/ 2242586 h 2793076"/>
              <a:gd name="connsiteX11" fmla="*/ 2317081 w 4384283"/>
              <a:gd name="connsiteY11" fmla="*/ 2250712 h 2793076"/>
              <a:gd name="connsiteX12" fmla="*/ 2325191 w 4384283"/>
              <a:gd name="connsiteY12" fmla="*/ 2258837 h 2793076"/>
              <a:gd name="connsiteX13" fmla="*/ 2333300 w 4384283"/>
              <a:gd name="connsiteY13" fmla="*/ 2250712 h 2793076"/>
              <a:gd name="connsiteX14" fmla="*/ 2325191 w 4384283"/>
              <a:gd name="connsiteY14" fmla="*/ 2242586 h 2793076"/>
              <a:gd name="connsiteX15" fmla="*/ 2431757 w 4384283"/>
              <a:gd name="connsiteY15" fmla="*/ 2189772 h 2793076"/>
              <a:gd name="connsiteX16" fmla="*/ 2424154 w 4384283"/>
              <a:gd name="connsiteY16" fmla="*/ 2197389 h 2793076"/>
              <a:gd name="connsiteX17" fmla="*/ 2431757 w 4384283"/>
              <a:gd name="connsiteY17" fmla="*/ 2205007 h 2793076"/>
              <a:gd name="connsiteX18" fmla="*/ 2439360 w 4384283"/>
              <a:gd name="connsiteY18" fmla="*/ 2197389 h 2793076"/>
              <a:gd name="connsiteX19" fmla="*/ 2431757 w 4384283"/>
              <a:gd name="connsiteY19" fmla="*/ 2189772 h 2793076"/>
              <a:gd name="connsiteX20" fmla="*/ 2378410 w 4384283"/>
              <a:gd name="connsiteY20" fmla="*/ 2187487 h 2793076"/>
              <a:gd name="connsiteX21" fmla="*/ 2368527 w 4384283"/>
              <a:gd name="connsiteY21" fmla="*/ 2197389 h 2793076"/>
              <a:gd name="connsiteX22" fmla="*/ 2378410 w 4384283"/>
              <a:gd name="connsiteY22" fmla="*/ 2207292 h 2793076"/>
              <a:gd name="connsiteX23" fmla="*/ 2388294 w 4384283"/>
              <a:gd name="connsiteY23" fmla="*/ 2197389 h 2793076"/>
              <a:gd name="connsiteX24" fmla="*/ 2378410 w 4384283"/>
              <a:gd name="connsiteY24" fmla="*/ 2187487 h 2793076"/>
              <a:gd name="connsiteX25" fmla="*/ 2324050 w 4384283"/>
              <a:gd name="connsiteY25" fmla="*/ 2187487 h 2793076"/>
              <a:gd name="connsiteX26" fmla="*/ 2314167 w 4384283"/>
              <a:gd name="connsiteY26" fmla="*/ 2197389 h 2793076"/>
              <a:gd name="connsiteX27" fmla="*/ 2324050 w 4384283"/>
              <a:gd name="connsiteY27" fmla="*/ 2207292 h 2793076"/>
              <a:gd name="connsiteX28" fmla="*/ 2333934 w 4384283"/>
              <a:gd name="connsiteY28" fmla="*/ 2197389 h 2793076"/>
              <a:gd name="connsiteX29" fmla="*/ 2324050 w 4384283"/>
              <a:gd name="connsiteY29" fmla="*/ 2187487 h 2793076"/>
              <a:gd name="connsiteX30" fmla="*/ 2325191 w 4384283"/>
              <a:gd name="connsiteY30" fmla="*/ 2133402 h 2793076"/>
              <a:gd name="connsiteX31" fmla="*/ 2314547 w 4384283"/>
              <a:gd name="connsiteY31" fmla="*/ 2144067 h 2793076"/>
              <a:gd name="connsiteX32" fmla="*/ 2325191 w 4384283"/>
              <a:gd name="connsiteY32" fmla="*/ 2154731 h 2793076"/>
              <a:gd name="connsiteX33" fmla="*/ 2335835 w 4384283"/>
              <a:gd name="connsiteY33" fmla="*/ 2144067 h 2793076"/>
              <a:gd name="connsiteX34" fmla="*/ 2325191 w 4384283"/>
              <a:gd name="connsiteY34" fmla="*/ 2133402 h 2793076"/>
              <a:gd name="connsiteX35" fmla="*/ 2378410 w 4384283"/>
              <a:gd name="connsiteY35" fmla="*/ 2131879 h 2793076"/>
              <a:gd name="connsiteX36" fmla="*/ 2366246 w 4384283"/>
              <a:gd name="connsiteY36" fmla="*/ 2144067 h 2793076"/>
              <a:gd name="connsiteX37" fmla="*/ 2378410 w 4384283"/>
              <a:gd name="connsiteY37" fmla="*/ 2156255 h 2793076"/>
              <a:gd name="connsiteX38" fmla="*/ 2390575 w 4384283"/>
              <a:gd name="connsiteY38" fmla="*/ 2144067 h 2793076"/>
              <a:gd name="connsiteX39" fmla="*/ 2378410 w 4384283"/>
              <a:gd name="connsiteY39" fmla="*/ 2131879 h 2793076"/>
              <a:gd name="connsiteX40" fmla="*/ 2431757 w 4384283"/>
              <a:gd name="connsiteY40" fmla="*/ 2130609 h 2793076"/>
              <a:gd name="connsiteX41" fmla="*/ 2418325 w 4384283"/>
              <a:gd name="connsiteY41" fmla="*/ 2144067 h 2793076"/>
              <a:gd name="connsiteX42" fmla="*/ 2431757 w 4384283"/>
              <a:gd name="connsiteY42" fmla="*/ 2157524 h 2793076"/>
              <a:gd name="connsiteX43" fmla="*/ 2445188 w 4384283"/>
              <a:gd name="connsiteY43" fmla="*/ 2144067 h 2793076"/>
              <a:gd name="connsiteX44" fmla="*/ 2431757 w 4384283"/>
              <a:gd name="connsiteY44" fmla="*/ 2130609 h 2793076"/>
              <a:gd name="connsiteX45" fmla="*/ 2485103 w 4384283"/>
              <a:gd name="connsiteY45" fmla="*/ 2129467 h 2793076"/>
              <a:gd name="connsiteX46" fmla="*/ 2470658 w 4384283"/>
              <a:gd name="connsiteY46" fmla="*/ 2143813 h 2793076"/>
              <a:gd name="connsiteX47" fmla="*/ 2485103 w 4384283"/>
              <a:gd name="connsiteY47" fmla="*/ 2158286 h 2793076"/>
              <a:gd name="connsiteX48" fmla="*/ 2499548 w 4384283"/>
              <a:gd name="connsiteY48" fmla="*/ 2143813 h 2793076"/>
              <a:gd name="connsiteX49" fmla="*/ 2485103 w 4384283"/>
              <a:gd name="connsiteY49" fmla="*/ 2129467 h 2793076"/>
              <a:gd name="connsiteX50" fmla="*/ 2338496 w 4384283"/>
              <a:gd name="connsiteY50" fmla="*/ 2091633 h 2793076"/>
              <a:gd name="connsiteX51" fmla="*/ 2332287 w 4384283"/>
              <a:gd name="connsiteY51" fmla="*/ 2097854 h 2793076"/>
              <a:gd name="connsiteX52" fmla="*/ 2338496 w 4384283"/>
              <a:gd name="connsiteY52" fmla="*/ 2104075 h 2793076"/>
              <a:gd name="connsiteX53" fmla="*/ 2344705 w 4384283"/>
              <a:gd name="connsiteY53" fmla="*/ 2097854 h 2793076"/>
              <a:gd name="connsiteX54" fmla="*/ 2338496 w 4384283"/>
              <a:gd name="connsiteY54" fmla="*/ 2091633 h 2793076"/>
              <a:gd name="connsiteX55" fmla="*/ 2378410 w 4384283"/>
              <a:gd name="connsiteY55" fmla="*/ 2076398 h 2793076"/>
              <a:gd name="connsiteX56" fmla="*/ 2364218 w 4384283"/>
              <a:gd name="connsiteY56" fmla="*/ 2090617 h 2793076"/>
              <a:gd name="connsiteX57" fmla="*/ 2378410 w 4384283"/>
              <a:gd name="connsiteY57" fmla="*/ 2104837 h 2793076"/>
              <a:gd name="connsiteX58" fmla="*/ 2392602 w 4384283"/>
              <a:gd name="connsiteY58" fmla="*/ 2090617 h 2793076"/>
              <a:gd name="connsiteX59" fmla="*/ 2378410 w 4384283"/>
              <a:gd name="connsiteY59" fmla="*/ 2076398 h 2793076"/>
              <a:gd name="connsiteX60" fmla="*/ 2431757 w 4384283"/>
              <a:gd name="connsiteY60" fmla="*/ 2075129 h 2793076"/>
              <a:gd name="connsiteX61" fmla="*/ 2416171 w 4384283"/>
              <a:gd name="connsiteY61" fmla="*/ 2090744 h 2793076"/>
              <a:gd name="connsiteX62" fmla="*/ 2431757 w 4384283"/>
              <a:gd name="connsiteY62" fmla="*/ 2106360 h 2793076"/>
              <a:gd name="connsiteX63" fmla="*/ 2447342 w 4384283"/>
              <a:gd name="connsiteY63" fmla="*/ 2090744 h 2793076"/>
              <a:gd name="connsiteX64" fmla="*/ 2431757 w 4384283"/>
              <a:gd name="connsiteY64" fmla="*/ 2075129 h 2793076"/>
              <a:gd name="connsiteX65" fmla="*/ 2485103 w 4384283"/>
              <a:gd name="connsiteY65" fmla="*/ 2074113 h 2793076"/>
              <a:gd name="connsiteX66" fmla="*/ 2468503 w 4384283"/>
              <a:gd name="connsiteY66" fmla="*/ 2090617 h 2793076"/>
              <a:gd name="connsiteX67" fmla="*/ 2485103 w 4384283"/>
              <a:gd name="connsiteY67" fmla="*/ 2107122 h 2793076"/>
              <a:gd name="connsiteX68" fmla="*/ 2501702 w 4384283"/>
              <a:gd name="connsiteY68" fmla="*/ 2090617 h 2793076"/>
              <a:gd name="connsiteX69" fmla="*/ 2485103 w 4384283"/>
              <a:gd name="connsiteY69" fmla="*/ 2074113 h 2793076"/>
              <a:gd name="connsiteX70" fmla="*/ 2538323 w 4384283"/>
              <a:gd name="connsiteY70" fmla="*/ 2073224 h 2793076"/>
              <a:gd name="connsiteX71" fmla="*/ 2520836 w 4384283"/>
              <a:gd name="connsiteY71" fmla="*/ 2090744 h 2793076"/>
              <a:gd name="connsiteX72" fmla="*/ 2538323 w 4384283"/>
              <a:gd name="connsiteY72" fmla="*/ 2108265 h 2793076"/>
              <a:gd name="connsiteX73" fmla="*/ 2555809 w 4384283"/>
              <a:gd name="connsiteY73" fmla="*/ 2090744 h 2793076"/>
              <a:gd name="connsiteX74" fmla="*/ 2538323 w 4384283"/>
              <a:gd name="connsiteY74" fmla="*/ 2073224 h 2793076"/>
              <a:gd name="connsiteX75" fmla="*/ 2378410 w 4384283"/>
              <a:gd name="connsiteY75" fmla="*/ 2021171 h 2793076"/>
              <a:gd name="connsiteX76" fmla="*/ 2362318 w 4384283"/>
              <a:gd name="connsiteY76" fmla="*/ 2037295 h 2793076"/>
              <a:gd name="connsiteX77" fmla="*/ 2378410 w 4384283"/>
              <a:gd name="connsiteY77" fmla="*/ 2053419 h 2793076"/>
              <a:gd name="connsiteX78" fmla="*/ 2394503 w 4384283"/>
              <a:gd name="connsiteY78" fmla="*/ 2037295 h 2793076"/>
              <a:gd name="connsiteX79" fmla="*/ 2378410 w 4384283"/>
              <a:gd name="connsiteY79" fmla="*/ 2021171 h 2793076"/>
              <a:gd name="connsiteX80" fmla="*/ 2431757 w 4384283"/>
              <a:gd name="connsiteY80" fmla="*/ 2019902 h 2793076"/>
              <a:gd name="connsiteX81" fmla="*/ 2414397 w 4384283"/>
              <a:gd name="connsiteY81" fmla="*/ 2037295 h 2793076"/>
              <a:gd name="connsiteX82" fmla="*/ 2431757 w 4384283"/>
              <a:gd name="connsiteY82" fmla="*/ 2054688 h 2793076"/>
              <a:gd name="connsiteX83" fmla="*/ 2449116 w 4384283"/>
              <a:gd name="connsiteY83" fmla="*/ 2037295 h 2793076"/>
              <a:gd name="connsiteX84" fmla="*/ 2431757 w 4384283"/>
              <a:gd name="connsiteY84" fmla="*/ 2019902 h 2793076"/>
              <a:gd name="connsiteX85" fmla="*/ 2485103 w 4384283"/>
              <a:gd name="connsiteY85" fmla="*/ 2018505 h 2793076"/>
              <a:gd name="connsiteX86" fmla="*/ 2466349 w 4384283"/>
              <a:gd name="connsiteY86" fmla="*/ 2037295 h 2793076"/>
              <a:gd name="connsiteX87" fmla="*/ 2485103 w 4384283"/>
              <a:gd name="connsiteY87" fmla="*/ 2055958 h 2793076"/>
              <a:gd name="connsiteX88" fmla="*/ 2503857 w 4384283"/>
              <a:gd name="connsiteY88" fmla="*/ 2037295 h 2793076"/>
              <a:gd name="connsiteX89" fmla="*/ 2485103 w 4384283"/>
              <a:gd name="connsiteY89" fmla="*/ 2018505 h 2793076"/>
              <a:gd name="connsiteX90" fmla="*/ 2538323 w 4384283"/>
              <a:gd name="connsiteY90" fmla="*/ 2017743 h 2793076"/>
              <a:gd name="connsiteX91" fmla="*/ 2518809 w 4384283"/>
              <a:gd name="connsiteY91" fmla="*/ 2037295 h 2793076"/>
              <a:gd name="connsiteX92" fmla="*/ 2538323 w 4384283"/>
              <a:gd name="connsiteY92" fmla="*/ 2056847 h 2793076"/>
              <a:gd name="connsiteX93" fmla="*/ 2557963 w 4384283"/>
              <a:gd name="connsiteY93" fmla="*/ 2037295 h 2793076"/>
              <a:gd name="connsiteX94" fmla="*/ 2538323 w 4384283"/>
              <a:gd name="connsiteY94" fmla="*/ 2017743 h 2793076"/>
              <a:gd name="connsiteX95" fmla="*/ 2591796 w 4384283"/>
              <a:gd name="connsiteY95" fmla="*/ 2017490 h 2793076"/>
              <a:gd name="connsiteX96" fmla="*/ 2571648 w 4384283"/>
              <a:gd name="connsiteY96" fmla="*/ 2037676 h 2793076"/>
              <a:gd name="connsiteX97" fmla="*/ 2591796 w 4384283"/>
              <a:gd name="connsiteY97" fmla="*/ 2057862 h 2793076"/>
              <a:gd name="connsiteX98" fmla="*/ 2611943 w 4384283"/>
              <a:gd name="connsiteY98" fmla="*/ 2037676 h 2793076"/>
              <a:gd name="connsiteX99" fmla="*/ 2591796 w 4384283"/>
              <a:gd name="connsiteY99" fmla="*/ 2017490 h 2793076"/>
              <a:gd name="connsiteX100" fmla="*/ 2378410 w 4384283"/>
              <a:gd name="connsiteY100" fmla="*/ 1971531 h 2793076"/>
              <a:gd name="connsiteX101" fmla="*/ 2365866 w 4384283"/>
              <a:gd name="connsiteY101" fmla="*/ 1984100 h 2793076"/>
              <a:gd name="connsiteX102" fmla="*/ 2378410 w 4384283"/>
              <a:gd name="connsiteY102" fmla="*/ 1996669 h 2793076"/>
              <a:gd name="connsiteX103" fmla="*/ 2390955 w 4384283"/>
              <a:gd name="connsiteY103" fmla="*/ 1984100 h 2793076"/>
              <a:gd name="connsiteX104" fmla="*/ 2378410 w 4384283"/>
              <a:gd name="connsiteY104" fmla="*/ 1971531 h 2793076"/>
              <a:gd name="connsiteX105" fmla="*/ 2431757 w 4384283"/>
              <a:gd name="connsiteY105" fmla="*/ 1964929 h 2793076"/>
              <a:gd name="connsiteX106" fmla="*/ 2412623 w 4384283"/>
              <a:gd name="connsiteY106" fmla="*/ 1984100 h 2793076"/>
              <a:gd name="connsiteX107" fmla="*/ 2431757 w 4384283"/>
              <a:gd name="connsiteY107" fmla="*/ 2003270 h 2793076"/>
              <a:gd name="connsiteX108" fmla="*/ 2450890 w 4384283"/>
              <a:gd name="connsiteY108" fmla="*/ 1984100 h 2793076"/>
              <a:gd name="connsiteX109" fmla="*/ 2431757 w 4384283"/>
              <a:gd name="connsiteY109" fmla="*/ 1964929 h 2793076"/>
              <a:gd name="connsiteX110" fmla="*/ 2485103 w 4384283"/>
              <a:gd name="connsiteY110" fmla="*/ 1963405 h 2793076"/>
              <a:gd name="connsiteX111" fmla="*/ 2464575 w 4384283"/>
              <a:gd name="connsiteY111" fmla="*/ 1983973 h 2793076"/>
              <a:gd name="connsiteX112" fmla="*/ 2485103 w 4384283"/>
              <a:gd name="connsiteY112" fmla="*/ 2004540 h 2793076"/>
              <a:gd name="connsiteX113" fmla="*/ 2505631 w 4384283"/>
              <a:gd name="connsiteY113" fmla="*/ 1983973 h 2793076"/>
              <a:gd name="connsiteX114" fmla="*/ 2485103 w 4384283"/>
              <a:gd name="connsiteY114" fmla="*/ 1963405 h 2793076"/>
              <a:gd name="connsiteX115" fmla="*/ 2538323 w 4384283"/>
              <a:gd name="connsiteY115" fmla="*/ 1962517 h 2793076"/>
              <a:gd name="connsiteX116" fmla="*/ 2516781 w 4384283"/>
              <a:gd name="connsiteY116" fmla="*/ 1984100 h 2793076"/>
              <a:gd name="connsiteX117" fmla="*/ 2538323 w 4384283"/>
              <a:gd name="connsiteY117" fmla="*/ 2005683 h 2793076"/>
              <a:gd name="connsiteX118" fmla="*/ 2559864 w 4384283"/>
              <a:gd name="connsiteY118" fmla="*/ 1984100 h 2793076"/>
              <a:gd name="connsiteX119" fmla="*/ 2538323 w 4384283"/>
              <a:gd name="connsiteY119" fmla="*/ 1962517 h 2793076"/>
              <a:gd name="connsiteX120" fmla="*/ 2591796 w 4384283"/>
              <a:gd name="connsiteY120" fmla="*/ 1962263 h 2793076"/>
              <a:gd name="connsiteX121" fmla="*/ 2569621 w 4384283"/>
              <a:gd name="connsiteY121" fmla="*/ 1984481 h 2793076"/>
              <a:gd name="connsiteX122" fmla="*/ 2591796 w 4384283"/>
              <a:gd name="connsiteY122" fmla="*/ 2006698 h 2793076"/>
              <a:gd name="connsiteX123" fmla="*/ 2613971 w 4384283"/>
              <a:gd name="connsiteY123" fmla="*/ 1984481 h 2793076"/>
              <a:gd name="connsiteX124" fmla="*/ 2591796 w 4384283"/>
              <a:gd name="connsiteY124" fmla="*/ 1962263 h 2793076"/>
              <a:gd name="connsiteX125" fmla="*/ 2431757 w 4384283"/>
              <a:gd name="connsiteY125" fmla="*/ 1909575 h 2793076"/>
              <a:gd name="connsiteX126" fmla="*/ 2410722 w 4384283"/>
              <a:gd name="connsiteY126" fmla="*/ 1930650 h 2793076"/>
              <a:gd name="connsiteX127" fmla="*/ 2431757 w 4384283"/>
              <a:gd name="connsiteY127" fmla="*/ 1951725 h 2793076"/>
              <a:gd name="connsiteX128" fmla="*/ 2452791 w 4384283"/>
              <a:gd name="connsiteY128" fmla="*/ 1930650 h 2793076"/>
              <a:gd name="connsiteX129" fmla="*/ 2431757 w 4384283"/>
              <a:gd name="connsiteY129" fmla="*/ 1909575 h 2793076"/>
              <a:gd name="connsiteX130" fmla="*/ 2485103 w 4384283"/>
              <a:gd name="connsiteY130" fmla="*/ 1908433 h 2793076"/>
              <a:gd name="connsiteX131" fmla="*/ 2462928 w 4384283"/>
              <a:gd name="connsiteY131" fmla="*/ 1930650 h 2793076"/>
              <a:gd name="connsiteX132" fmla="*/ 2485103 w 4384283"/>
              <a:gd name="connsiteY132" fmla="*/ 1952868 h 2793076"/>
              <a:gd name="connsiteX133" fmla="*/ 2507278 w 4384283"/>
              <a:gd name="connsiteY133" fmla="*/ 1930650 h 2793076"/>
              <a:gd name="connsiteX134" fmla="*/ 2485103 w 4384283"/>
              <a:gd name="connsiteY134" fmla="*/ 1908433 h 2793076"/>
              <a:gd name="connsiteX135" fmla="*/ 2538323 w 4384283"/>
              <a:gd name="connsiteY135" fmla="*/ 1907290 h 2793076"/>
              <a:gd name="connsiteX136" fmla="*/ 2514881 w 4384283"/>
              <a:gd name="connsiteY136" fmla="*/ 1930777 h 2793076"/>
              <a:gd name="connsiteX137" fmla="*/ 2538323 w 4384283"/>
              <a:gd name="connsiteY137" fmla="*/ 1954264 h 2793076"/>
              <a:gd name="connsiteX138" fmla="*/ 2561765 w 4384283"/>
              <a:gd name="connsiteY138" fmla="*/ 1930777 h 2793076"/>
              <a:gd name="connsiteX139" fmla="*/ 2538323 w 4384283"/>
              <a:gd name="connsiteY139" fmla="*/ 1907290 h 2793076"/>
              <a:gd name="connsiteX140" fmla="*/ 2591796 w 4384283"/>
              <a:gd name="connsiteY140" fmla="*/ 1906909 h 2793076"/>
              <a:gd name="connsiteX141" fmla="*/ 2567720 w 4384283"/>
              <a:gd name="connsiteY141" fmla="*/ 1931031 h 2793076"/>
              <a:gd name="connsiteX142" fmla="*/ 2591796 w 4384283"/>
              <a:gd name="connsiteY142" fmla="*/ 1955153 h 2793076"/>
              <a:gd name="connsiteX143" fmla="*/ 2615998 w 4384283"/>
              <a:gd name="connsiteY143" fmla="*/ 1931031 h 2793076"/>
              <a:gd name="connsiteX144" fmla="*/ 2591796 w 4384283"/>
              <a:gd name="connsiteY144" fmla="*/ 1906909 h 2793076"/>
              <a:gd name="connsiteX145" fmla="*/ 2431757 w 4384283"/>
              <a:gd name="connsiteY145" fmla="*/ 1861204 h 2793076"/>
              <a:gd name="connsiteX146" fmla="*/ 2415664 w 4384283"/>
              <a:gd name="connsiteY146" fmla="*/ 1877328 h 2793076"/>
              <a:gd name="connsiteX147" fmla="*/ 2431757 w 4384283"/>
              <a:gd name="connsiteY147" fmla="*/ 1893452 h 2793076"/>
              <a:gd name="connsiteX148" fmla="*/ 2447849 w 4384283"/>
              <a:gd name="connsiteY148" fmla="*/ 1877328 h 2793076"/>
              <a:gd name="connsiteX149" fmla="*/ 2431757 w 4384283"/>
              <a:gd name="connsiteY149" fmla="*/ 1861204 h 2793076"/>
              <a:gd name="connsiteX150" fmla="*/ 2485103 w 4384283"/>
              <a:gd name="connsiteY150" fmla="*/ 1853587 h 2793076"/>
              <a:gd name="connsiteX151" fmla="*/ 2461408 w 4384283"/>
              <a:gd name="connsiteY151" fmla="*/ 1877328 h 2793076"/>
              <a:gd name="connsiteX152" fmla="*/ 2485103 w 4384283"/>
              <a:gd name="connsiteY152" fmla="*/ 1901069 h 2793076"/>
              <a:gd name="connsiteX153" fmla="*/ 2508798 w 4384283"/>
              <a:gd name="connsiteY153" fmla="*/ 1877328 h 2793076"/>
              <a:gd name="connsiteX154" fmla="*/ 2485103 w 4384283"/>
              <a:gd name="connsiteY154" fmla="*/ 1853587 h 2793076"/>
              <a:gd name="connsiteX155" fmla="*/ 2645142 w 4384283"/>
              <a:gd name="connsiteY155" fmla="*/ 1853079 h 2793076"/>
              <a:gd name="connsiteX156" fmla="*/ 2620433 w 4384283"/>
              <a:gd name="connsiteY156" fmla="*/ 1877836 h 2793076"/>
              <a:gd name="connsiteX157" fmla="*/ 2645142 w 4384283"/>
              <a:gd name="connsiteY157" fmla="*/ 1902593 h 2793076"/>
              <a:gd name="connsiteX158" fmla="*/ 2669851 w 4384283"/>
              <a:gd name="connsiteY158" fmla="*/ 1877836 h 2793076"/>
              <a:gd name="connsiteX159" fmla="*/ 2645142 w 4384283"/>
              <a:gd name="connsiteY159" fmla="*/ 1853079 h 2793076"/>
              <a:gd name="connsiteX160" fmla="*/ 2538323 w 4384283"/>
              <a:gd name="connsiteY160" fmla="*/ 1852190 h 2793076"/>
              <a:gd name="connsiteX161" fmla="*/ 2513233 w 4384283"/>
              <a:gd name="connsiteY161" fmla="*/ 1877328 h 2793076"/>
              <a:gd name="connsiteX162" fmla="*/ 2538323 w 4384283"/>
              <a:gd name="connsiteY162" fmla="*/ 1902466 h 2793076"/>
              <a:gd name="connsiteX163" fmla="*/ 2563412 w 4384283"/>
              <a:gd name="connsiteY163" fmla="*/ 1877328 h 2793076"/>
              <a:gd name="connsiteX164" fmla="*/ 2538323 w 4384283"/>
              <a:gd name="connsiteY164" fmla="*/ 1852190 h 2793076"/>
              <a:gd name="connsiteX165" fmla="*/ 2591796 w 4384283"/>
              <a:gd name="connsiteY165" fmla="*/ 1851936 h 2793076"/>
              <a:gd name="connsiteX166" fmla="*/ 2565946 w 4384283"/>
              <a:gd name="connsiteY166" fmla="*/ 1877836 h 2793076"/>
              <a:gd name="connsiteX167" fmla="*/ 2591796 w 4384283"/>
              <a:gd name="connsiteY167" fmla="*/ 1903608 h 2793076"/>
              <a:gd name="connsiteX168" fmla="*/ 2617645 w 4384283"/>
              <a:gd name="connsiteY168" fmla="*/ 1877836 h 2793076"/>
              <a:gd name="connsiteX169" fmla="*/ 2591796 w 4384283"/>
              <a:gd name="connsiteY169" fmla="*/ 1851936 h 2793076"/>
              <a:gd name="connsiteX170" fmla="*/ 2431757 w 4384283"/>
              <a:gd name="connsiteY170" fmla="*/ 1811310 h 2793076"/>
              <a:gd name="connsiteX171" fmla="*/ 2419592 w 4384283"/>
              <a:gd name="connsiteY171" fmla="*/ 1823498 h 2793076"/>
              <a:gd name="connsiteX172" fmla="*/ 2431757 w 4384283"/>
              <a:gd name="connsiteY172" fmla="*/ 1835686 h 2793076"/>
              <a:gd name="connsiteX173" fmla="*/ 2443921 w 4384283"/>
              <a:gd name="connsiteY173" fmla="*/ 1823498 h 2793076"/>
              <a:gd name="connsiteX174" fmla="*/ 2431757 w 4384283"/>
              <a:gd name="connsiteY174" fmla="*/ 1811310 h 2793076"/>
              <a:gd name="connsiteX175" fmla="*/ 2591796 w 4384283"/>
              <a:gd name="connsiteY175" fmla="*/ 1799757 h 2793076"/>
              <a:gd name="connsiteX176" fmla="*/ 2567086 w 4384283"/>
              <a:gd name="connsiteY176" fmla="*/ 1824513 h 2793076"/>
              <a:gd name="connsiteX177" fmla="*/ 2591796 w 4384283"/>
              <a:gd name="connsiteY177" fmla="*/ 1849270 h 2793076"/>
              <a:gd name="connsiteX178" fmla="*/ 2616505 w 4384283"/>
              <a:gd name="connsiteY178" fmla="*/ 1824513 h 2793076"/>
              <a:gd name="connsiteX179" fmla="*/ 2591796 w 4384283"/>
              <a:gd name="connsiteY179" fmla="*/ 1799757 h 2793076"/>
              <a:gd name="connsiteX180" fmla="*/ 2538449 w 4384283"/>
              <a:gd name="connsiteY180" fmla="*/ 1799503 h 2793076"/>
              <a:gd name="connsiteX181" fmla="*/ 2513740 w 4384283"/>
              <a:gd name="connsiteY181" fmla="*/ 1824260 h 2793076"/>
              <a:gd name="connsiteX182" fmla="*/ 2538449 w 4384283"/>
              <a:gd name="connsiteY182" fmla="*/ 1849016 h 2793076"/>
              <a:gd name="connsiteX183" fmla="*/ 2563158 w 4384283"/>
              <a:gd name="connsiteY183" fmla="*/ 1824260 h 2793076"/>
              <a:gd name="connsiteX184" fmla="*/ 2538449 w 4384283"/>
              <a:gd name="connsiteY184" fmla="*/ 1799503 h 2793076"/>
              <a:gd name="connsiteX185" fmla="*/ 2485103 w 4384283"/>
              <a:gd name="connsiteY185" fmla="*/ 1798868 h 2793076"/>
              <a:gd name="connsiteX186" fmla="*/ 2460014 w 4384283"/>
              <a:gd name="connsiteY186" fmla="*/ 1824006 h 2793076"/>
              <a:gd name="connsiteX187" fmla="*/ 2485103 w 4384283"/>
              <a:gd name="connsiteY187" fmla="*/ 1849143 h 2793076"/>
              <a:gd name="connsiteX188" fmla="*/ 2510192 w 4384283"/>
              <a:gd name="connsiteY188" fmla="*/ 1824006 h 2793076"/>
              <a:gd name="connsiteX189" fmla="*/ 2485103 w 4384283"/>
              <a:gd name="connsiteY189" fmla="*/ 1798868 h 2793076"/>
              <a:gd name="connsiteX190" fmla="*/ 2645142 w 4384283"/>
              <a:gd name="connsiteY190" fmla="*/ 1797979 h 2793076"/>
              <a:gd name="connsiteX191" fmla="*/ 2618659 w 4384283"/>
              <a:gd name="connsiteY191" fmla="*/ 1824513 h 2793076"/>
              <a:gd name="connsiteX192" fmla="*/ 2645142 w 4384283"/>
              <a:gd name="connsiteY192" fmla="*/ 1851048 h 2793076"/>
              <a:gd name="connsiteX193" fmla="*/ 2671625 w 4384283"/>
              <a:gd name="connsiteY193" fmla="*/ 1824513 h 2793076"/>
              <a:gd name="connsiteX194" fmla="*/ 2645142 w 4384283"/>
              <a:gd name="connsiteY194" fmla="*/ 1797979 h 2793076"/>
              <a:gd name="connsiteX195" fmla="*/ 2378410 w 4384283"/>
              <a:gd name="connsiteY195" fmla="*/ 1762177 h 2793076"/>
              <a:gd name="connsiteX196" fmla="*/ 2369920 w 4384283"/>
              <a:gd name="connsiteY196" fmla="*/ 1770683 h 2793076"/>
              <a:gd name="connsiteX197" fmla="*/ 2378410 w 4384283"/>
              <a:gd name="connsiteY197" fmla="*/ 1779189 h 2793076"/>
              <a:gd name="connsiteX198" fmla="*/ 2386900 w 4384283"/>
              <a:gd name="connsiteY198" fmla="*/ 1770683 h 2793076"/>
              <a:gd name="connsiteX199" fmla="*/ 2378410 w 4384283"/>
              <a:gd name="connsiteY199" fmla="*/ 1762177 h 2793076"/>
              <a:gd name="connsiteX200" fmla="*/ 2431757 w 4384283"/>
              <a:gd name="connsiteY200" fmla="*/ 1752655 h 2793076"/>
              <a:gd name="connsiteX201" fmla="*/ 2413763 w 4384283"/>
              <a:gd name="connsiteY201" fmla="*/ 1770556 h 2793076"/>
              <a:gd name="connsiteX202" fmla="*/ 2431757 w 4384283"/>
              <a:gd name="connsiteY202" fmla="*/ 1788584 h 2793076"/>
              <a:gd name="connsiteX203" fmla="*/ 2449750 w 4384283"/>
              <a:gd name="connsiteY203" fmla="*/ 1770556 h 2793076"/>
              <a:gd name="connsiteX204" fmla="*/ 2431757 w 4384283"/>
              <a:gd name="connsiteY204" fmla="*/ 1752655 h 2793076"/>
              <a:gd name="connsiteX205" fmla="*/ 2591796 w 4384283"/>
              <a:gd name="connsiteY205" fmla="*/ 1746434 h 2793076"/>
              <a:gd name="connsiteX206" fmla="*/ 2567086 w 4384283"/>
              <a:gd name="connsiteY206" fmla="*/ 1771191 h 2793076"/>
              <a:gd name="connsiteX207" fmla="*/ 2591796 w 4384283"/>
              <a:gd name="connsiteY207" fmla="*/ 1795948 h 2793076"/>
              <a:gd name="connsiteX208" fmla="*/ 2616505 w 4384283"/>
              <a:gd name="connsiteY208" fmla="*/ 1771191 h 2793076"/>
              <a:gd name="connsiteX209" fmla="*/ 2591796 w 4384283"/>
              <a:gd name="connsiteY209" fmla="*/ 1746434 h 2793076"/>
              <a:gd name="connsiteX210" fmla="*/ 2538449 w 4384283"/>
              <a:gd name="connsiteY210" fmla="*/ 1746180 h 2793076"/>
              <a:gd name="connsiteX211" fmla="*/ 2513740 w 4384283"/>
              <a:gd name="connsiteY211" fmla="*/ 1770937 h 2793076"/>
              <a:gd name="connsiteX212" fmla="*/ 2538449 w 4384283"/>
              <a:gd name="connsiteY212" fmla="*/ 1795694 h 2793076"/>
              <a:gd name="connsiteX213" fmla="*/ 2563158 w 4384283"/>
              <a:gd name="connsiteY213" fmla="*/ 1770937 h 2793076"/>
              <a:gd name="connsiteX214" fmla="*/ 2538449 w 4384283"/>
              <a:gd name="connsiteY214" fmla="*/ 1746180 h 2793076"/>
              <a:gd name="connsiteX215" fmla="*/ 2645142 w 4384283"/>
              <a:gd name="connsiteY215" fmla="*/ 1744657 h 2793076"/>
              <a:gd name="connsiteX216" fmla="*/ 2618659 w 4384283"/>
              <a:gd name="connsiteY216" fmla="*/ 1771191 h 2793076"/>
              <a:gd name="connsiteX217" fmla="*/ 2645142 w 4384283"/>
              <a:gd name="connsiteY217" fmla="*/ 1797725 h 2793076"/>
              <a:gd name="connsiteX218" fmla="*/ 2671625 w 4384283"/>
              <a:gd name="connsiteY218" fmla="*/ 1771191 h 2793076"/>
              <a:gd name="connsiteX219" fmla="*/ 2645142 w 4384283"/>
              <a:gd name="connsiteY219" fmla="*/ 1744657 h 2793076"/>
              <a:gd name="connsiteX220" fmla="*/ 2485103 w 4384283"/>
              <a:gd name="connsiteY220" fmla="*/ 1744657 h 2793076"/>
              <a:gd name="connsiteX221" fmla="*/ 2459253 w 4384283"/>
              <a:gd name="connsiteY221" fmla="*/ 1770556 h 2793076"/>
              <a:gd name="connsiteX222" fmla="*/ 2485103 w 4384283"/>
              <a:gd name="connsiteY222" fmla="*/ 1796456 h 2793076"/>
              <a:gd name="connsiteX223" fmla="*/ 2510953 w 4384283"/>
              <a:gd name="connsiteY223" fmla="*/ 1770556 h 2793076"/>
              <a:gd name="connsiteX224" fmla="*/ 2485103 w 4384283"/>
              <a:gd name="connsiteY224" fmla="*/ 1744657 h 2793076"/>
              <a:gd name="connsiteX225" fmla="*/ 2698615 w 4384283"/>
              <a:gd name="connsiteY225" fmla="*/ 1744276 h 2793076"/>
              <a:gd name="connsiteX226" fmla="*/ 2698746 w 4384283"/>
              <a:gd name="connsiteY226" fmla="*/ 1744319 h 2793076"/>
              <a:gd name="connsiteX227" fmla="*/ 2698235 w 4384283"/>
              <a:gd name="connsiteY227" fmla="*/ 1744530 h 2793076"/>
              <a:gd name="connsiteX228" fmla="*/ 2698120 w 4384283"/>
              <a:gd name="connsiteY228" fmla="*/ 1744482 h 2793076"/>
              <a:gd name="connsiteX229" fmla="*/ 2325191 w 4384283"/>
              <a:gd name="connsiteY229" fmla="*/ 1711902 h 2793076"/>
              <a:gd name="connsiteX230" fmla="*/ 2316701 w 4384283"/>
              <a:gd name="connsiteY230" fmla="*/ 1720408 h 2793076"/>
              <a:gd name="connsiteX231" fmla="*/ 2325191 w 4384283"/>
              <a:gd name="connsiteY231" fmla="*/ 1728914 h 2793076"/>
              <a:gd name="connsiteX232" fmla="*/ 2333680 w 4384283"/>
              <a:gd name="connsiteY232" fmla="*/ 1720408 h 2793076"/>
              <a:gd name="connsiteX233" fmla="*/ 2325191 w 4384283"/>
              <a:gd name="connsiteY233" fmla="*/ 1711902 h 2793076"/>
              <a:gd name="connsiteX234" fmla="*/ 2378410 w 4384283"/>
              <a:gd name="connsiteY234" fmla="*/ 1694635 h 2793076"/>
              <a:gd name="connsiteX235" fmla="*/ 2355855 w 4384283"/>
              <a:gd name="connsiteY235" fmla="*/ 1717234 h 2793076"/>
              <a:gd name="connsiteX236" fmla="*/ 2378410 w 4384283"/>
              <a:gd name="connsiteY236" fmla="*/ 1739832 h 2793076"/>
              <a:gd name="connsiteX237" fmla="*/ 2400965 w 4384283"/>
              <a:gd name="connsiteY237" fmla="*/ 1717234 h 2793076"/>
              <a:gd name="connsiteX238" fmla="*/ 2378410 w 4384283"/>
              <a:gd name="connsiteY238" fmla="*/ 1694635 h 2793076"/>
              <a:gd name="connsiteX239" fmla="*/ 2591796 w 4384283"/>
              <a:gd name="connsiteY239" fmla="*/ 1693112 h 2793076"/>
              <a:gd name="connsiteX240" fmla="*/ 2567086 w 4384283"/>
              <a:gd name="connsiteY240" fmla="*/ 1717869 h 2793076"/>
              <a:gd name="connsiteX241" fmla="*/ 2591796 w 4384283"/>
              <a:gd name="connsiteY241" fmla="*/ 1742626 h 2793076"/>
              <a:gd name="connsiteX242" fmla="*/ 2616505 w 4384283"/>
              <a:gd name="connsiteY242" fmla="*/ 1717869 h 2793076"/>
              <a:gd name="connsiteX243" fmla="*/ 2591796 w 4384283"/>
              <a:gd name="connsiteY243" fmla="*/ 1693112 h 2793076"/>
              <a:gd name="connsiteX244" fmla="*/ 2538449 w 4384283"/>
              <a:gd name="connsiteY244" fmla="*/ 1692858 h 2793076"/>
              <a:gd name="connsiteX245" fmla="*/ 2513740 w 4384283"/>
              <a:gd name="connsiteY245" fmla="*/ 1717615 h 2793076"/>
              <a:gd name="connsiteX246" fmla="*/ 2538449 w 4384283"/>
              <a:gd name="connsiteY246" fmla="*/ 1742372 h 2793076"/>
              <a:gd name="connsiteX247" fmla="*/ 2563158 w 4384283"/>
              <a:gd name="connsiteY247" fmla="*/ 1717615 h 2793076"/>
              <a:gd name="connsiteX248" fmla="*/ 2538449 w 4384283"/>
              <a:gd name="connsiteY248" fmla="*/ 1692858 h 2793076"/>
              <a:gd name="connsiteX249" fmla="*/ 2431757 w 4384283"/>
              <a:gd name="connsiteY249" fmla="*/ 1692604 h 2793076"/>
              <a:gd name="connsiteX250" fmla="*/ 2407174 w 4384283"/>
              <a:gd name="connsiteY250" fmla="*/ 1717234 h 2793076"/>
              <a:gd name="connsiteX251" fmla="*/ 2431757 w 4384283"/>
              <a:gd name="connsiteY251" fmla="*/ 1741864 h 2793076"/>
              <a:gd name="connsiteX252" fmla="*/ 2456339 w 4384283"/>
              <a:gd name="connsiteY252" fmla="*/ 1717234 h 2793076"/>
              <a:gd name="connsiteX253" fmla="*/ 2431757 w 4384283"/>
              <a:gd name="connsiteY253" fmla="*/ 1692604 h 2793076"/>
              <a:gd name="connsiteX254" fmla="*/ 2645142 w 4384283"/>
              <a:gd name="connsiteY254" fmla="*/ 1691335 h 2793076"/>
              <a:gd name="connsiteX255" fmla="*/ 2618659 w 4384283"/>
              <a:gd name="connsiteY255" fmla="*/ 1717869 h 2793076"/>
              <a:gd name="connsiteX256" fmla="*/ 2645142 w 4384283"/>
              <a:gd name="connsiteY256" fmla="*/ 1744403 h 2793076"/>
              <a:gd name="connsiteX257" fmla="*/ 2671625 w 4384283"/>
              <a:gd name="connsiteY257" fmla="*/ 1717869 h 2793076"/>
              <a:gd name="connsiteX258" fmla="*/ 2645142 w 4384283"/>
              <a:gd name="connsiteY258" fmla="*/ 1691335 h 2793076"/>
              <a:gd name="connsiteX259" fmla="*/ 2751835 w 4384283"/>
              <a:gd name="connsiteY259" fmla="*/ 1690954 h 2793076"/>
              <a:gd name="connsiteX260" fmla="*/ 2752351 w 4384283"/>
              <a:gd name="connsiteY260" fmla="*/ 1691014 h 2793076"/>
              <a:gd name="connsiteX261" fmla="*/ 2751581 w 4384283"/>
              <a:gd name="connsiteY261" fmla="*/ 1691335 h 2793076"/>
              <a:gd name="connsiteX262" fmla="*/ 2751251 w 4384283"/>
              <a:gd name="connsiteY262" fmla="*/ 1691198 h 2793076"/>
              <a:gd name="connsiteX263" fmla="*/ 2485103 w 4384283"/>
              <a:gd name="connsiteY263" fmla="*/ 1690700 h 2793076"/>
              <a:gd name="connsiteX264" fmla="*/ 2458620 w 4384283"/>
              <a:gd name="connsiteY264" fmla="*/ 1717234 h 2793076"/>
              <a:gd name="connsiteX265" fmla="*/ 2485103 w 4384283"/>
              <a:gd name="connsiteY265" fmla="*/ 1743768 h 2793076"/>
              <a:gd name="connsiteX266" fmla="*/ 2511586 w 4384283"/>
              <a:gd name="connsiteY266" fmla="*/ 1717234 h 2793076"/>
              <a:gd name="connsiteX267" fmla="*/ 2485103 w 4384283"/>
              <a:gd name="connsiteY267" fmla="*/ 1690700 h 2793076"/>
              <a:gd name="connsiteX268" fmla="*/ 3124625 w 4384283"/>
              <a:gd name="connsiteY268" fmla="*/ 1648804 h 2793076"/>
              <a:gd name="connsiteX269" fmla="*/ 3108533 w 4384283"/>
              <a:gd name="connsiteY269" fmla="*/ 1664927 h 2793076"/>
              <a:gd name="connsiteX270" fmla="*/ 3124625 w 4384283"/>
              <a:gd name="connsiteY270" fmla="*/ 1681051 h 2793076"/>
              <a:gd name="connsiteX271" fmla="*/ 3140718 w 4384283"/>
              <a:gd name="connsiteY271" fmla="*/ 1664927 h 2793076"/>
              <a:gd name="connsiteX272" fmla="*/ 3124625 w 4384283"/>
              <a:gd name="connsiteY272" fmla="*/ 1648804 h 2793076"/>
              <a:gd name="connsiteX273" fmla="*/ 3071279 w 4384283"/>
              <a:gd name="connsiteY273" fmla="*/ 1646645 h 2793076"/>
              <a:gd name="connsiteX274" fmla="*/ 3053032 w 4384283"/>
              <a:gd name="connsiteY274" fmla="*/ 1664927 h 2793076"/>
              <a:gd name="connsiteX275" fmla="*/ 3071279 w 4384283"/>
              <a:gd name="connsiteY275" fmla="*/ 1683209 h 2793076"/>
              <a:gd name="connsiteX276" fmla="*/ 3089526 w 4384283"/>
              <a:gd name="connsiteY276" fmla="*/ 1664927 h 2793076"/>
              <a:gd name="connsiteX277" fmla="*/ 3071279 w 4384283"/>
              <a:gd name="connsiteY277" fmla="*/ 1646645 h 2793076"/>
              <a:gd name="connsiteX278" fmla="*/ 2271844 w 4384283"/>
              <a:gd name="connsiteY278" fmla="*/ 1645757 h 2793076"/>
              <a:gd name="connsiteX279" fmla="*/ 2253598 w 4384283"/>
              <a:gd name="connsiteY279" fmla="*/ 1664038 h 2793076"/>
              <a:gd name="connsiteX280" fmla="*/ 2271844 w 4384283"/>
              <a:gd name="connsiteY280" fmla="*/ 1682320 h 2793076"/>
              <a:gd name="connsiteX281" fmla="*/ 2290091 w 4384283"/>
              <a:gd name="connsiteY281" fmla="*/ 1664038 h 2793076"/>
              <a:gd name="connsiteX282" fmla="*/ 2271844 w 4384283"/>
              <a:gd name="connsiteY282" fmla="*/ 1645757 h 2793076"/>
              <a:gd name="connsiteX283" fmla="*/ 3017933 w 4384283"/>
              <a:gd name="connsiteY283" fmla="*/ 1644360 h 2793076"/>
              <a:gd name="connsiteX284" fmla="*/ 2997405 w 4384283"/>
              <a:gd name="connsiteY284" fmla="*/ 1664927 h 2793076"/>
              <a:gd name="connsiteX285" fmla="*/ 3017933 w 4384283"/>
              <a:gd name="connsiteY285" fmla="*/ 1685494 h 2793076"/>
              <a:gd name="connsiteX286" fmla="*/ 3038460 w 4384283"/>
              <a:gd name="connsiteY286" fmla="*/ 1664927 h 2793076"/>
              <a:gd name="connsiteX287" fmla="*/ 3017933 w 4384283"/>
              <a:gd name="connsiteY287" fmla="*/ 1644360 h 2793076"/>
              <a:gd name="connsiteX288" fmla="*/ 2325191 w 4384283"/>
              <a:gd name="connsiteY288" fmla="*/ 1643471 h 2793076"/>
              <a:gd name="connsiteX289" fmla="*/ 2304663 w 4384283"/>
              <a:gd name="connsiteY289" fmla="*/ 1664038 h 2793076"/>
              <a:gd name="connsiteX290" fmla="*/ 2325191 w 4384283"/>
              <a:gd name="connsiteY290" fmla="*/ 1684606 h 2793076"/>
              <a:gd name="connsiteX291" fmla="*/ 2345718 w 4384283"/>
              <a:gd name="connsiteY291" fmla="*/ 1664038 h 2793076"/>
              <a:gd name="connsiteX292" fmla="*/ 2325191 w 4384283"/>
              <a:gd name="connsiteY292" fmla="*/ 1643471 h 2793076"/>
              <a:gd name="connsiteX293" fmla="*/ 2964713 w 4384283"/>
              <a:gd name="connsiteY293" fmla="*/ 1642456 h 2793076"/>
              <a:gd name="connsiteX294" fmla="*/ 2942158 w 4384283"/>
              <a:gd name="connsiteY294" fmla="*/ 1665054 h 2793076"/>
              <a:gd name="connsiteX295" fmla="*/ 2964713 w 4384283"/>
              <a:gd name="connsiteY295" fmla="*/ 1687653 h 2793076"/>
              <a:gd name="connsiteX296" fmla="*/ 2987268 w 4384283"/>
              <a:gd name="connsiteY296" fmla="*/ 1665054 h 2793076"/>
              <a:gd name="connsiteX297" fmla="*/ 2964713 w 4384283"/>
              <a:gd name="connsiteY297" fmla="*/ 1642456 h 2793076"/>
              <a:gd name="connsiteX298" fmla="*/ 2378410 w 4384283"/>
              <a:gd name="connsiteY298" fmla="*/ 1641313 h 2793076"/>
              <a:gd name="connsiteX299" fmla="*/ 2355855 w 4384283"/>
              <a:gd name="connsiteY299" fmla="*/ 1663912 h 2793076"/>
              <a:gd name="connsiteX300" fmla="*/ 2378410 w 4384283"/>
              <a:gd name="connsiteY300" fmla="*/ 1686510 h 2793076"/>
              <a:gd name="connsiteX301" fmla="*/ 2400965 w 4384283"/>
              <a:gd name="connsiteY301" fmla="*/ 1663912 h 2793076"/>
              <a:gd name="connsiteX302" fmla="*/ 2378410 w 4384283"/>
              <a:gd name="connsiteY302" fmla="*/ 1641313 h 2793076"/>
              <a:gd name="connsiteX303" fmla="*/ 2911367 w 4384283"/>
              <a:gd name="connsiteY303" fmla="*/ 1640424 h 2793076"/>
              <a:gd name="connsiteX304" fmla="*/ 2886784 w 4384283"/>
              <a:gd name="connsiteY304" fmla="*/ 1665054 h 2793076"/>
              <a:gd name="connsiteX305" fmla="*/ 2911367 w 4384283"/>
              <a:gd name="connsiteY305" fmla="*/ 1689684 h 2793076"/>
              <a:gd name="connsiteX306" fmla="*/ 2935949 w 4384283"/>
              <a:gd name="connsiteY306" fmla="*/ 1665054 h 2793076"/>
              <a:gd name="connsiteX307" fmla="*/ 2911367 w 4384283"/>
              <a:gd name="connsiteY307" fmla="*/ 1640424 h 2793076"/>
              <a:gd name="connsiteX308" fmla="*/ 2858147 w 4384283"/>
              <a:gd name="connsiteY308" fmla="*/ 1640171 h 2793076"/>
              <a:gd name="connsiteX309" fmla="*/ 2833438 w 4384283"/>
              <a:gd name="connsiteY309" fmla="*/ 1664927 h 2793076"/>
              <a:gd name="connsiteX310" fmla="*/ 2858147 w 4384283"/>
              <a:gd name="connsiteY310" fmla="*/ 1689557 h 2793076"/>
              <a:gd name="connsiteX311" fmla="*/ 2882856 w 4384283"/>
              <a:gd name="connsiteY311" fmla="*/ 1664927 h 2793076"/>
              <a:gd name="connsiteX312" fmla="*/ 2858147 w 4384283"/>
              <a:gd name="connsiteY312" fmla="*/ 1640171 h 2793076"/>
              <a:gd name="connsiteX313" fmla="*/ 2804928 w 4384283"/>
              <a:gd name="connsiteY313" fmla="*/ 1640171 h 2793076"/>
              <a:gd name="connsiteX314" fmla="*/ 2780218 w 4384283"/>
              <a:gd name="connsiteY314" fmla="*/ 1664927 h 2793076"/>
              <a:gd name="connsiteX315" fmla="*/ 2804928 w 4384283"/>
              <a:gd name="connsiteY315" fmla="*/ 1689557 h 2793076"/>
              <a:gd name="connsiteX316" fmla="*/ 2829637 w 4384283"/>
              <a:gd name="connsiteY316" fmla="*/ 1664927 h 2793076"/>
              <a:gd name="connsiteX317" fmla="*/ 2804928 w 4384283"/>
              <a:gd name="connsiteY317" fmla="*/ 1640171 h 2793076"/>
              <a:gd name="connsiteX318" fmla="*/ 2591796 w 4384283"/>
              <a:gd name="connsiteY318" fmla="*/ 1639790 h 2793076"/>
              <a:gd name="connsiteX319" fmla="*/ 2567086 w 4384283"/>
              <a:gd name="connsiteY319" fmla="*/ 1664546 h 2793076"/>
              <a:gd name="connsiteX320" fmla="*/ 2591796 w 4384283"/>
              <a:gd name="connsiteY320" fmla="*/ 1689176 h 2793076"/>
              <a:gd name="connsiteX321" fmla="*/ 2616505 w 4384283"/>
              <a:gd name="connsiteY321" fmla="*/ 1664546 h 2793076"/>
              <a:gd name="connsiteX322" fmla="*/ 2591796 w 4384283"/>
              <a:gd name="connsiteY322" fmla="*/ 1639790 h 2793076"/>
              <a:gd name="connsiteX323" fmla="*/ 2538449 w 4384283"/>
              <a:gd name="connsiteY323" fmla="*/ 1639536 h 2793076"/>
              <a:gd name="connsiteX324" fmla="*/ 2513740 w 4384283"/>
              <a:gd name="connsiteY324" fmla="*/ 1664292 h 2793076"/>
              <a:gd name="connsiteX325" fmla="*/ 2538449 w 4384283"/>
              <a:gd name="connsiteY325" fmla="*/ 1688922 h 2793076"/>
              <a:gd name="connsiteX326" fmla="*/ 2563158 w 4384283"/>
              <a:gd name="connsiteY326" fmla="*/ 1664292 h 2793076"/>
              <a:gd name="connsiteX327" fmla="*/ 2538449 w 4384283"/>
              <a:gd name="connsiteY327" fmla="*/ 1639536 h 2793076"/>
              <a:gd name="connsiteX328" fmla="*/ 2431757 w 4384283"/>
              <a:gd name="connsiteY328" fmla="*/ 1639282 h 2793076"/>
              <a:gd name="connsiteX329" fmla="*/ 2407174 w 4384283"/>
              <a:gd name="connsiteY329" fmla="*/ 1663912 h 2793076"/>
              <a:gd name="connsiteX330" fmla="*/ 2431757 w 4384283"/>
              <a:gd name="connsiteY330" fmla="*/ 1688541 h 2793076"/>
              <a:gd name="connsiteX331" fmla="*/ 2456339 w 4384283"/>
              <a:gd name="connsiteY331" fmla="*/ 1663912 h 2793076"/>
              <a:gd name="connsiteX332" fmla="*/ 2431757 w 4384283"/>
              <a:gd name="connsiteY332" fmla="*/ 1639282 h 2793076"/>
              <a:gd name="connsiteX333" fmla="*/ 2751581 w 4384283"/>
              <a:gd name="connsiteY333" fmla="*/ 1638266 h 2793076"/>
              <a:gd name="connsiteX334" fmla="*/ 2725098 w 4384283"/>
              <a:gd name="connsiteY334" fmla="*/ 1664800 h 2793076"/>
              <a:gd name="connsiteX335" fmla="*/ 2732875 w 4384283"/>
              <a:gd name="connsiteY335" fmla="*/ 1683543 h 2793076"/>
              <a:gd name="connsiteX336" fmla="*/ 2751251 w 4384283"/>
              <a:gd name="connsiteY336" fmla="*/ 1691198 h 2793076"/>
              <a:gd name="connsiteX337" fmla="*/ 2733129 w 4384283"/>
              <a:gd name="connsiteY337" fmla="*/ 1698746 h 2793076"/>
              <a:gd name="connsiteX338" fmla="*/ 2725352 w 4384283"/>
              <a:gd name="connsiteY338" fmla="*/ 1717488 h 2793076"/>
              <a:gd name="connsiteX339" fmla="*/ 2732447 w 4384283"/>
              <a:gd name="connsiteY339" fmla="*/ 1735516 h 2793076"/>
              <a:gd name="connsiteX340" fmla="*/ 2723451 w 4384283"/>
              <a:gd name="connsiteY340" fmla="*/ 1761796 h 2793076"/>
              <a:gd name="connsiteX341" fmla="*/ 2713931 w 4384283"/>
              <a:gd name="connsiteY341" fmla="*/ 1749228 h 2793076"/>
              <a:gd name="connsiteX342" fmla="*/ 2698746 w 4384283"/>
              <a:gd name="connsiteY342" fmla="*/ 1744319 h 2793076"/>
              <a:gd name="connsiteX343" fmla="*/ 2716941 w 4384283"/>
              <a:gd name="connsiteY343" fmla="*/ 1736786 h 2793076"/>
              <a:gd name="connsiteX344" fmla="*/ 2724718 w 4384283"/>
              <a:gd name="connsiteY344" fmla="*/ 1717996 h 2793076"/>
              <a:gd name="connsiteX345" fmla="*/ 2698235 w 4384283"/>
              <a:gd name="connsiteY345" fmla="*/ 1691461 h 2793076"/>
              <a:gd name="connsiteX346" fmla="*/ 2671752 w 4384283"/>
              <a:gd name="connsiteY346" fmla="*/ 1717996 h 2793076"/>
              <a:gd name="connsiteX347" fmla="*/ 2679529 w 4384283"/>
              <a:gd name="connsiteY347" fmla="*/ 1736738 h 2793076"/>
              <a:gd name="connsiteX348" fmla="*/ 2698120 w 4384283"/>
              <a:gd name="connsiteY348" fmla="*/ 1744482 h 2793076"/>
              <a:gd name="connsiteX349" fmla="*/ 2679909 w 4384283"/>
              <a:gd name="connsiteY349" fmla="*/ 1752068 h 2793076"/>
              <a:gd name="connsiteX350" fmla="*/ 2672132 w 4384283"/>
              <a:gd name="connsiteY350" fmla="*/ 1770810 h 2793076"/>
              <a:gd name="connsiteX351" fmla="*/ 2698615 w 4384283"/>
              <a:gd name="connsiteY351" fmla="*/ 1797344 h 2793076"/>
              <a:gd name="connsiteX352" fmla="*/ 2712554 w 4384283"/>
              <a:gd name="connsiteY352" fmla="*/ 1793282 h 2793076"/>
              <a:gd name="connsiteX353" fmla="*/ 2710146 w 4384283"/>
              <a:gd name="connsiteY353" fmla="*/ 1800391 h 2793076"/>
              <a:gd name="connsiteX354" fmla="*/ 2698615 w 4384283"/>
              <a:gd name="connsiteY354" fmla="*/ 1797598 h 2793076"/>
              <a:gd name="connsiteX355" fmla="*/ 2672132 w 4384283"/>
              <a:gd name="connsiteY355" fmla="*/ 1824133 h 2793076"/>
              <a:gd name="connsiteX356" fmla="*/ 2693040 w 4384283"/>
              <a:gd name="connsiteY356" fmla="*/ 1850032 h 2793076"/>
              <a:gd name="connsiteX357" fmla="*/ 2691773 w 4384283"/>
              <a:gd name="connsiteY357" fmla="*/ 1853714 h 2793076"/>
              <a:gd name="connsiteX358" fmla="*/ 2673906 w 4384283"/>
              <a:gd name="connsiteY358" fmla="*/ 1877328 h 2793076"/>
              <a:gd name="connsiteX359" fmla="*/ 2678594 w 4384283"/>
              <a:gd name="connsiteY359" fmla="*/ 1891801 h 2793076"/>
              <a:gd name="connsiteX360" fmla="*/ 2668204 w 4384283"/>
              <a:gd name="connsiteY360" fmla="*/ 1921890 h 2793076"/>
              <a:gd name="connsiteX361" fmla="*/ 2645269 w 4384283"/>
              <a:gd name="connsiteY361" fmla="*/ 1906021 h 2793076"/>
              <a:gd name="connsiteX362" fmla="*/ 2620686 w 4384283"/>
              <a:gd name="connsiteY362" fmla="*/ 1930650 h 2793076"/>
              <a:gd name="connsiteX363" fmla="*/ 2645269 w 4384283"/>
              <a:gd name="connsiteY363" fmla="*/ 1955280 h 2793076"/>
              <a:gd name="connsiteX364" fmla="*/ 2657940 w 4384283"/>
              <a:gd name="connsiteY364" fmla="*/ 1951725 h 2793076"/>
              <a:gd name="connsiteX365" fmla="*/ 2654012 w 4384283"/>
              <a:gd name="connsiteY365" fmla="*/ 1963279 h 2793076"/>
              <a:gd name="connsiteX366" fmla="*/ 2645269 w 4384283"/>
              <a:gd name="connsiteY366" fmla="*/ 1961501 h 2793076"/>
              <a:gd name="connsiteX367" fmla="*/ 2622714 w 4384283"/>
              <a:gd name="connsiteY367" fmla="*/ 1984100 h 2793076"/>
              <a:gd name="connsiteX368" fmla="*/ 2639313 w 4384283"/>
              <a:gd name="connsiteY368" fmla="*/ 2005810 h 2793076"/>
              <a:gd name="connsiteX369" fmla="*/ 2533761 w 4384283"/>
              <a:gd name="connsiteY369" fmla="*/ 2312667 h 2793076"/>
              <a:gd name="connsiteX370" fmla="*/ 2535662 w 4384283"/>
              <a:gd name="connsiteY370" fmla="*/ 2328537 h 2793076"/>
              <a:gd name="connsiteX371" fmla="*/ 2549220 w 4384283"/>
              <a:gd name="connsiteY371" fmla="*/ 2335266 h 2793076"/>
              <a:gd name="connsiteX372" fmla="*/ 3330281 w 4384283"/>
              <a:gd name="connsiteY372" fmla="*/ 2335266 h 2793076"/>
              <a:gd name="connsiteX373" fmla="*/ 3344853 w 4384283"/>
              <a:gd name="connsiteY373" fmla="*/ 2329679 h 2793076"/>
              <a:gd name="connsiteX374" fmla="*/ 3353090 w 4384283"/>
              <a:gd name="connsiteY374" fmla="*/ 2316349 h 2793076"/>
              <a:gd name="connsiteX375" fmla="*/ 3388063 w 4384283"/>
              <a:gd name="connsiteY375" fmla="*/ 2142543 h 2793076"/>
              <a:gd name="connsiteX376" fmla="*/ 3575598 w 4384283"/>
              <a:gd name="connsiteY376" fmla="*/ 2142543 h 2793076"/>
              <a:gd name="connsiteX377" fmla="*/ 3590171 w 4384283"/>
              <a:gd name="connsiteY377" fmla="*/ 2136957 h 2793076"/>
              <a:gd name="connsiteX378" fmla="*/ 3598407 w 4384283"/>
              <a:gd name="connsiteY378" fmla="*/ 2123754 h 2793076"/>
              <a:gd name="connsiteX379" fmla="*/ 3635407 w 4384283"/>
              <a:gd name="connsiteY379" fmla="*/ 1943981 h 2793076"/>
              <a:gd name="connsiteX380" fmla="*/ 3900745 w 4384283"/>
              <a:gd name="connsiteY380" fmla="*/ 1943981 h 2793076"/>
              <a:gd name="connsiteX381" fmla="*/ 3915444 w 4384283"/>
              <a:gd name="connsiteY381" fmla="*/ 1938395 h 2793076"/>
              <a:gd name="connsiteX382" fmla="*/ 3923680 w 4384283"/>
              <a:gd name="connsiteY382" fmla="*/ 1925064 h 2793076"/>
              <a:gd name="connsiteX383" fmla="*/ 3965622 w 4384283"/>
              <a:gd name="connsiteY383" fmla="*/ 1709870 h 2793076"/>
              <a:gd name="connsiteX384" fmla="*/ 3965876 w 4384283"/>
              <a:gd name="connsiteY384" fmla="*/ 1709997 h 2793076"/>
              <a:gd name="connsiteX385" fmla="*/ 3962581 w 4384283"/>
              <a:gd name="connsiteY385" fmla="*/ 1696032 h 2793076"/>
              <a:gd name="connsiteX386" fmla="*/ 3949656 w 4384283"/>
              <a:gd name="connsiteY386" fmla="*/ 1690192 h 2793076"/>
              <a:gd name="connsiteX387" fmla="*/ 2764506 w 4384283"/>
              <a:gd name="connsiteY387" fmla="*/ 1690192 h 2793076"/>
              <a:gd name="connsiteX388" fmla="*/ 2757283 w 4384283"/>
              <a:gd name="connsiteY388" fmla="*/ 1691589 h 2793076"/>
              <a:gd name="connsiteX389" fmla="*/ 2752351 w 4384283"/>
              <a:gd name="connsiteY389" fmla="*/ 1691014 h 2793076"/>
              <a:gd name="connsiteX390" fmla="*/ 2770287 w 4384283"/>
              <a:gd name="connsiteY390" fmla="*/ 1683543 h 2793076"/>
              <a:gd name="connsiteX391" fmla="*/ 2778064 w 4384283"/>
              <a:gd name="connsiteY391" fmla="*/ 1664800 h 2793076"/>
              <a:gd name="connsiteX392" fmla="*/ 2751581 w 4384283"/>
              <a:gd name="connsiteY392" fmla="*/ 1638266 h 2793076"/>
              <a:gd name="connsiteX393" fmla="*/ 2698235 w 4384283"/>
              <a:gd name="connsiteY393" fmla="*/ 1638266 h 2793076"/>
              <a:gd name="connsiteX394" fmla="*/ 2671752 w 4384283"/>
              <a:gd name="connsiteY394" fmla="*/ 1664800 h 2793076"/>
              <a:gd name="connsiteX395" fmla="*/ 2698235 w 4384283"/>
              <a:gd name="connsiteY395" fmla="*/ 1691335 h 2793076"/>
              <a:gd name="connsiteX396" fmla="*/ 2724718 w 4384283"/>
              <a:gd name="connsiteY396" fmla="*/ 1664800 h 2793076"/>
              <a:gd name="connsiteX397" fmla="*/ 2698235 w 4384283"/>
              <a:gd name="connsiteY397" fmla="*/ 1638266 h 2793076"/>
              <a:gd name="connsiteX398" fmla="*/ 2645142 w 4384283"/>
              <a:gd name="connsiteY398" fmla="*/ 1638012 h 2793076"/>
              <a:gd name="connsiteX399" fmla="*/ 2618659 w 4384283"/>
              <a:gd name="connsiteY399" fmla="*/ 1664546 h 2793076"/>
              <a:gd name="connsiteX400" fmla="*/ 2645142 w 4384283"/>
              <a:gd name="connsiteY400" fmla="*/ 1691081 h 2793076"/>
              <a:gd name="connsiteX401" fmla="*/ 2671625 w 4384283"/>
              <a:gd name="connsiteY401" fmla="*/ 1664546 h 2793076"/>
              <a:gd name="connsiteX402" fmla="*/ 2645142 w 4384283"/>
              <a:gd name="connsiteY402" fmla="*/ 1638012 h 2793076"/>
              <a:gd name="connsiteX403" fmla="*/ 2485103 w 4384283"/>
              <a:gd name="connsiteY403" fmla="*/ 1637377 h 2793076"/>
              <a:gd name="connsiteX404" fmla="*/ 2458620 w 4384283"/>
              <a:gd name="connsiteY404" fmla="*/ 1663912 h 2793076"/>
              <a:gd name="connsiteX405" fmla="*/ 2485103 w 4384283"/>
              <a:gd name="connsiteY405" fmla="*/ 1690446 h 2793076"/>
              <a:gd name="connsiteX406" fmla="*/ 2511586 w 4384283"/>
              <a:gd name="connsiteY406" fmla="*/ 1663912 h 2793076"/>
              <a:gd name="connsiteX407" fmla="*/ 2485103 w 4384283"/>
              <a:gd name="connsiteY407" fmla="*/ 1637377 h 2793076"/>
              <a:gd name="connsiteX408" fmla="*/ 3231191 w 4384283"/>
              <a:gd name="connsiteY408" fmla="*/ 1600813 h 2793076"/>
              <a:gd name="connsiteX409" fmla="*/ 3220294 w 4384283"/>
              <a:gd name="connsiteY409" fmla="*/ 1611732 h 2793076"/>
              <a:gd name="connsiteX410" fmla="*/ 3231191 w 4384283"/>
              <a:gd name="connsiteY410" fmla="*/ 1622650 h 2793076"/>
              <a:gd name="connsiteX411" fmla="*/ 3242089 w 4384283"/>
              <a:gd name="connsiteY411" fmla="*/ 1611732 h 2793076"/>
              <a:gd name="connsiteX412" fmla="*/ 3231191 w 4384283"/>
              <a:gd name="connsiteY412" fmla="*/ 1600813 h 2793076"/>
              <a:gd name="connsiteX413" fmla="*/ 3177845 w 4384283"/>
              <a:gd name="connsiteY413" fmla="*/ 1598274 h 2793076"/>
              <a:gd name="connsiteX414" fmla="*/ 3164413 w 4384283"/>
              <a:gd name="connsiteY414" fmla="*/ 1611732 h 2793076"/>
              <a:gd name="connsiteX415" fmla="*/ 3177845 w 4384283"/>
              <a:gd name="connsiteY415" fmla="*/ 1625189 h 2793076"/>
              <a:gd name="connsiteX416" fmla="*/ 3191277 w 4384283"/>
              <a:gd name="connsiteY416" fmla="*/ 1611732 h 2793076"/>
              <a:gd name="connsiteX417" fmla="*/ 3177845 w 4384283"/>
              <a:gd name="connsiteY417" fmla="*/ 1598274 h 2793076"/>
              <a:gd name="connsiteX418" fmla="*/ 2165405 w 4384283"/>
              <a:gd name="connsiteY418" fmla="*/ 1597259 h 2793076"/>
              <a:gd name="connsiteX419" fmla="*/ 2152100 w 4384283"/>
              <a:gd name="connsiteY419" fmla="*/ 1610589 h 2793076"/>
              <a:gd name="connsiteX420" fmla="*/ 2165405 w 4384283"/>
              <a:gd name="connsiteY420" fmla="*/ 1623920 h 2793076"/>
              <a:gd name="connsiteX421" fmla="*/ 2178710 w 4384283"/>
              <a:gd name="connsiteY421" fmla="*/ 1610589 h 2793076"/>
              <a:gd name="connsiteX422" fmla="*/ 2165405 w 4384283"/>
              <a:gd name="connsiteY422" fmla="*/ 1597259 h 2793076"/>
              <a:gd name="connsiteX423" fmla="*/ 3124625 w 4384283"/>
              <a:gd name="connsiteY423" fmla="*/ 1595735 h 2793076"/>
              <a:gd name="connsiteX424" fmla="*/ 3108786 w 4384283"/>
              <a:gd name="connsiteY424" fmla="*/ 1611605 h 2793076"/>
              <a:gd name="connsiteX425" fmla="*/ 3124625 w 4384283"/>
              <a:gd name="connsiteY425" fmla="*/ 1627475 h 2793076"/>
              <a:gd name="connsiteX426" fmla="*/ 3140464 w 4384283"/>
              <a:gd name="connsiteY426" fmla="*/ 1611605 h 2793076"/>
              <a:gd name="connsiteX427" fmla="*/ 3124625 w 4384283"/>
              <a:gd name="connsiteY427" fmla="*/ 1595735 h 2793076"/>
              <a:gd name="connsiteX428" fmla="*/ 2218625 w 4384283"/>
              <a:gd name="connsiteY428" fmla="*/ 1594720 h 2793076"/>
              <a:gd name="connsiteX429" fmla="*/ 2202785 w 4384283"/>
              <a:gd name="connsiteY429" fmla="*/ 1610589 h 2793076"/>
              <a:gd name="connsiteX430" fmla="*/ 2218625 w 4384283"/>
              <a:gd name="connsiteY430" fmla="*/ 1626459 h 2793076"/>
              <a:gd name="connsiteX431" fmla="*/ 2234464 w 4384283"/>
              <a:gd name="connsiteY431" fmla="*/ 1610589 h 2793076"/>
              <a:gd name="connsiteX432" fmla="*/ 2218625 w 4384283"/>
              <a:gd name="connsiteY432" fmla="*/ 1594720 h 2793076"/>
              <a:gd name="connsiteX433" fmla="*/ 3071279 w 4384283"/>
              <a:gd name="connsiteY433" fmla="*/ 1593577 h 2793076"/>
              <a:gd name="connsiteX434" fmla="*/ 3053286 w 4384283"/>
              <a:gd name="connsiteY434" fmla="*/ 1611605 h 2793076"/>
              <a:gd name="connsiteX435" fmla="*/ 3071279 w 4384283"/>
              <a:gd name="connsiteY435" fmla="*/ 1629633 h 2793076"/>
              <a:gd name="connsiteX436" fmla="*/ 3089272 w 4384283"/>
              <a:gd name="connsiteY436" fmla="*/ 1611605 h 2793076"/>
              <a:gd name="connsiteX437" fmla="*/ 3071279 w 4384283"/>
              <a:gd name="connsiteY437" fmla="*/ 1593577 h 2793076"/>
              <a:gd name="connsiteX438" fmla="*/ 2271971 w 4384283"/>
              <a:gd name="connsiteY438" fmla="*/ 1592815 h 2793076"/>
              <a:gd name="connsiteX439" fmla="*/ 2253978 w 4384283"/>
              <a:gd name="connsiteY439" fmla="*/ 1610843 h 2793076"/>
              <a:gd name="connsiteX440" fmla="*/ 2271971 w 4384283"/>
              <a:gd name="connsiteY440" fmla="*/ 1628871 h 2793076"/>
              <a:gd name="connsiteX441" fmla="*/ 2289964 w 4384283"/>
              <a:gd name="connsiteY441" fmla="*/ 1610843 h 2793076"/>
              <a:gd name="connsiteX442" fmla="*/ 2271971 w 4384283"/>
              <a:gd name="connsiteY442" fmla="*/ 1592815 h 2793076"/>
              <a:gd name="connsiteX443" fmla="*/ 3017933 w 4384283"/>
              <a:gd name="connsiteY443" fmla="*/ 1591419 h 2793076"/>
              <a:gd name="connsiteX444" fmla="*/ 2997785 w 4384283"/>
              <a:gd name="connsiteY444" fmla="*/ 1611605 h 2793076"/>
              <a:gd name="connsiteX445" fmla="*/ 3017933 w 4384283"/>
              <a:gd name="connsiteY445" fmla="*/ 1631791 h 2793076"/>
              <a:gd name="connsiteX446" fmla="*/ 3038080 w 4384283"/>
              <a:gd name="connsiteY446" fmla="*/ 1611605 h 2793076"/>
              <a:gd name="connsiteX447" fmla="*/ 3017933 w 4384283"/>
              <a:gd name="connsiteY447" fmla="*/ 1591419 h 2793076"/>
              <a:gd name="connsiteX448" fmla="*/ 2325317 w 4384283"/>
              <a:gd name="connsiteY448" fmla="*/ 1590784 h 2793076"/>
              <a:gd name="connsiteX449" fmla="*/ 2305170 w 4384283"/>
              <a:gd name="connsiteY449" fmla="*/ 1610970 h 2793076"/>
              <a:gd name="connsiteX450" fmla="*/ 2325317 w 4384283"/>
              <a:gd name="connsiteY450" fmla="*/ 1631156 h 2793076"/>
              <a:gd name="connsiteX451" fmla="*/ 2345465 w 4384283"/>
              <a:gd name="connsiteY451" fmla="*/ 1610970 h 2793076"/>
              <a:gd name="connsiteX452" fmla="*/ 2325317 w 4384283"/>
              <a:gd name="connsiteY452" fmla="*/ 1590784 h 2793076"/>
              <a:gd name="connsiteX453" fmla="*/ 2964713 w 4384283"/>
              <a:gd name="connsiteY453" fmla="*/ 1589387 h 2793076"/>
              <a:gd name="connsiteX454" fmla="*/ 2942538 w 4384283"/>
              <a:gd name="connsiteY454" fmla="*/ 1611605 h 2793076"/>
              <a:gd name="connsiteX455" fmla="*/ 2964713 w 4384283"/>
              <a:gd name="connsiteY455" fmla="*/ 1633823 h 2793076"/>
              <a:gd name="connsiteX456" fmla="*/ 2986888 w 4384283"/>
              <a:gd name="connsiteY456" fmla="*/ 1611605 h 2793076"/>
              <a:gd name="connsiteX457" fmla="*/ 2964713 w 4384283"/>
              <a:gd name="connsiteY457" fmla="*/ 1589387 h 2793076"/>
              <a:gd name="connsiteX458" fmla="*/ 2378537 w 4384283"/>
              <a:gd name="connsiteY458" fmla="*/ 1588625 h 2793076"/>
              <a:gd name="connsiteX459" fmla="*/ 2356362 w 4384283"/>
              <a:gd name="connsiteY459" fmla="*/ 1610843 h 2793076"/>
              <a:gd name="connsiteX460" fmla="*/ 2378537 w 4384283"/>
              <a:gd name="connsiteY460" fmla="*/ 1633061 h 2793076"/>
              <a:gd name="connsiteX461" fmla="*/ 2400712 w 4384283"/>
              <a:gd name="connsiteY461" fmla="*/ 1610843 h 2793076"/>
              <a:gd name="connsiteX462" fmla="*/ 2378537 w 4384283"/>
              <a:gd name="connsiteY462" fmla="*/ 1588625 h 2793076"/>
              <a:gd name="connsiteX463" fmla="*/ 2911367 w 4384283"/>
              <a:gd name="connsiteY463" fmla="*/ 1587483 h 2793076"/>
              <a:gd name="connsiteX464" fmla="*/ 2887291 w 4384283"/>
              <a:gd name="connsiteY464" fmla="*/ 1611605 h 2793076"/>
              <a:gd name="connsiteX465" fmla="*/ 2911367 w 4384283"/>
              <a:gd name="connsiteY465" fmla="*/ 1635727 h 2793076"/>
              <a:gd name="connsiteX466" fmla="*/ 2935569 w 4384283"/>
              <a:gd name="connsiteY466" fmla="*/ 1611605 h 2793076"/>
              <a:gd name="connsiteX467" fmla="*/ 2911367 w 4384283"/>
              <a:gd name="connsiteY467" fmla="*/ 1587483 h 2793076"/>
              <a:gd name="connsiteX468" fmla="*/ 2858147 w 4384283"/>
              <a:gd name="connsiteY468" fmla="*/ 1586848 h 2793076"/>
              <a:gd name="connsiteX469" fmla="*/ 2833438 w 4384283"/>
              <a:gd name="connsiteY469" fmla="*/ 1611605 h 2793076"/>
              <a:gd name="connsiteX470" fmla="*/ 2858147 w 4384283"/>
              <a:gd name="connsiteY470" fmla="*/ 1636362 h 2793076"/>
              <a:gd name="connsiteX471" fmla="*/ 2882856 w 4384283"/>
              <a:gd name="connsiteY471" fmla="*/ 1611605 h 2793076"/>
              <a:gd name="connsiteX472" fmla="*/ 2858147 w 4384283"/>
              <a:gd name="connsiteY472" fmla="*/ 1586848 h 2793076"/>
              <a:gd name="connsiteX473" fmla="*/ 2804928 w 4384283"/>
              <a:gd name="connsiteY473" fmla="*/ 1586721 h 2793076"/>
              <a:gd name="connsiteX474" fmla="*/ 2780218 w 4384283"/>
              <a:gd name="connsiteY474" fmla="*/ 1611478 h 2793076"/>
              <a:gd name="connsiteX475" fmla="*/ 2804928 w 4384283"/>
              <a:gd name="connsiteY475" fmla="*/ 1636235 h 2793076"/>
              <a:gd name="connsiteX476" fmla="*/ 2829637 w 4384283"/>
              <a:gd name="connsiteY476" fmla="*/ 1611478 h 2793076"/>
              <a:gd name="connsiteX477" fmla="*/ 2804928 w 4384283"/>
              <a:gd name="connsiteY477" fmla="*/ 1586721 h 2793076"/>
              <a:gd name="connsiteX478" fmla="*/ 2431883 w 4384283"/>
              <a:gd name="connsiteY478" fmla="*/ 1586721 h 2793076"/>
              <a:gd name="connsiteX479" fmla="*/ 2407681 w 4384283"/>
              <a:gd name="connsiteY479" fmla="*/ 1610843 h 2793076"/>
              <a:gd name="connsiteX480" fmla="*/ 2431883 w 4384283"/>
              <a:gd name="connsiteY480" fmla="*/ 1634965 h 2793076"/>
              <a:gd name="connsiteX481" fmla="*/ 2456086 w 4384283"/>
              <a:gd name="connsiteY481" fmla="*/ 1610843 h 2793076"/>
              <a:gd name="connsiteX482" fmla="*/ 2431883 w 4384283"/>
              <a:gd name="connsiteY482" fmla="*/ 1586721 h 2793076"/>
              <a:gd name="connsiteX483" fmla="*/ 2591796 w 4384283"/>
              <a:gd name="connsiteY483" fmla="*/ 1586467 h 2793076"/>
              <a:gd name="connsiteX484" fmla="*/ 2567086 w 4384283"/>
              <a:gd name="connsiteY484" fmla="*/ 1611224 h 2793076"/>
              <a:gd name="connsiteX485" fmla="*/ 2591796 w 4384283"/>
              <a:gd name="connsiteY485" fmla="*/ 1635981 h 2793076"/>
              <a:gd name="connsiteX486" fmla="*/ 2616505 w 4384283"/>
              <a:gd name="connsiteY486" fmla="*/ 1611224 h 2793076"/>
              <a:gd name="connsiteX487" fmla="*/ 2591796 w 4384283"/>
              <a:gd name="connsiteY487" fmla="*/ 1586467 h 2793076"/>
              <a:gd name="connsiteX488" fmla="*/ 2538449 w 4384283"/>
              <a:gd name="connsiteY488" fmla="*/ 1586213 h 2793076"/>
              <a:gd name="connsiteX489" fmla="*/ 2513740 w 4384283"/>
              <a:gd name="connsiteY489" fmla="*/ 1610970 h 2793076"/>
              <a:gd name="connsiteX490" fmla="*/ 2538449 w 4384283"/>
              <a:gd name="connsiteY490" fmla="*/ 1635727 h 2793076"/>
              <a:gd name="connsiteX491" fmla="*/ 2563158 w 4384283"/>
              <a:gd name="connsiteY491" fmla="*/ 1610970 h 2793076"/>
              <a:gd name="connsiteX492" fmla="*/ 2538449 w 4384283"/>
              <a:gd name="connsiteY492" fmla="*/ 1586213 h 2793076"/>
              <a:gd name="connsiteX493" fmla="*/ 2485230 w 4384283"/>
              <a:gd name="connsiteY493" fmla="*/ 1585071 h 2793076"/>
              <a:gd name="connsiteX494" fmla="*/ 2459380 w 4384283"/>
              <a:gd name="connsiteY494" fmla="*/ 1610970 h 2793076"/>
              <a:gd name="connsiteX495" fmla="*/ 2485230 w 4384283"/>
              <a:gd name="connsiteY495" fmla="*/ 1636743 h 2793076"/>
              <a:gd name="connsiteX496" fmla="*/ 2511079 w 4384283"/>
              <a:gd name="connsiteY496" fmla="*/ 1610970 h 2793076"/>
              <a:gd name="connsiteX497" fmla="*/ 2485230 w 4384283"/>
              <a:gd name="connsiteY497" fmla="*/ 1585071 h 2793076"/>
              <a:gd name="connsiteX498" fmla="*/ 2751581 w 4384283"/>
              <a:gd name="connsiteY498" fmla="*/ 1584944 h 2793076"/>
              <a:gd name="connsiteX499" fmla="*/ 2725098 w 4384283"/>
              <a:gd name="connsiteY499" fmla="*/ 1611478 h 2793076"/>
              <a:gd name="connsiteX500" fmla="*/ 2751581 w 4384283"/>
              <a:gd name="connsiteY500" fmla="*/ 1638012 h 2793076"/>
              <a:gd name="connsiteX501" fmla="*/ 2778064 w 4384283"/>
              <a:gd name="connsiteY501" fmla="*/ 1611478 h 2793076"/>
              <a:gd name="connsiteX502" fmla="*/ 2751581 w 4384283"/>
              <a:gd name="connsiteY502" fmla="*/ 1584944 h 2793076"/>
              <a:gd name="connsiteX503" fmla="*/ 2698235 w 4384283"/>
              <a:gd name="connsiteY503" fmla="*/ 1584817 h 2793076"/>
              <a:gd name="connsiteX504" fmla="*/ 2671752 w 4384283"/>
              <a:gd name="connsiteY504" fmla="*/ 1611351 h 2793076"/>
              <a:gd name="connsiteX505" fmla="*/ 2698235 w 4384283"/>
              <a:gd name="connsiteY505" fmla="*/ 1637885 h 2793076"/>
              <a:gd name="connsiteX506" fmla="*/ 2724718 w 4384283"/>
              <a:gd name="connsiteY506" fmla="*/ 1611351 h 2793076"/>
              <a:gd name="connsiteX507" fmla="*/ 2698235 w 4384283"/>
              <a:gd name="connsiteY507" fmla="*/ 1584817 h 2793076"/>
              <a:gd name="connsiteX508" fmla="*/ 2645142 w 4384283"/>
              <a:gd name="connsiteY508" fmla="*/ 1584690 h 2793076"/>
              <a:gd name="connsiteX509" fmla="*/ 2618659 w 4384283"/>
              <a:gd name="connsiteY509" fmla="*/ 1611224 h 2793076"/>
              <a:gd name="connsiteX510" fmla="*/ 2645142 w 4384283"/>
              <a:gd name="connsiteY510" fmla="*/ 1637758 h 2793076"/>
              <a:gd name="connsiteX511" fmla="*/ 2671625 w 4384283"/>
              <a:gd name="connsiteY511" fmla="*/ 1611224 h 2793076"/>
              <a:gd name="connsiteX512" fmla="*/ 2645142 w 4384283"/>
              <a:gd name="connsiteY512" fmla="*/ 1584690 h 2793076"/>
              <a:gd name="connsiteX513" fmla="*/ 3284538 w 4384283"/>
              <a:gd name="connsiteY513" fmla="*/ 1550411 h 2793076"/>
              <a:gd name="connsiteX514" fmla="*/ 3276681 w 4384283"/>
              <a:gd name="connsiteY514" fmla="*/ 1558283 h 2793076"/>
              <a:gd name="connsiteX515" fmla="*/ 3284538 w 4384283"/>
              <a:gd name="connsiteY515" fmla="*/ 1566154 h 2793076"/>
              <a:gd name="connsiteX516" fmla="*/ 3292394 w 4384283"/>
              <a:gd name="connsiteY516" fmla="*/ 1558283 h 2793076"/>
              <a:gd name="connsiteX517" fmla="*/ 3284538 w 4384283"/>
              <a:gd name="connsiteY517" fmla="*/ 1550411 h 2793076"/>
              <a:gd name="connsiteX518" fmla="*/ 3231191 w 4384283"/>
              <a:gd name="connsiteY518" fmla="*/ 1547872 h 2793076"/>
              <a:gd name="connsiteX519" fmla="*/ 3220801 w 4384283"/>
              <a:gd name="connsiteY519" fmla="*/ 1558283 h 2793076"/>
              <a:gd name="connsiteX520" fmla="*/ 3231191 w 4384283"/>
              <a:gd name="connsiteY520" fmla="*/ 1568693 h 2793076"/>
              <a:gd name="connsiteX521" fmla="*/ 3241582 w 4384283"/>
              <a:gd name="connsiteY521" fmla="*/ 1558283 h 2793076"/>
              <a:gd name="connsiteX522" fmla="*/ 3231191 w 4384283"/>
              <a:gd name="connsiteY522" fmla="*/ 1547872 h 2793076"/>
              <a:gd name="connsiteX523" fmla="*/ 2112059 w 4384283"/>
              <a:gd name="connsiteY523" fmla="*/ 1546856 h 2793076"/>
              <a:gd name="connsiteX524" fmla="*/ 2101668 w 4384283"/>
              <a:gd name="connsiteY524" fmla="*/ 1557267 h 2793076"/>
              <a:gd name="connsiteX525" fmla="*/ 2112059 w 4384283"/>
              <a:gd name="connsiteY525" fmla="*/ 1567677 h 2793076"/>
              <a:gd name="connsiteX526" fmla="*/ 2122449 w 4384283"/>
              <a:gd name="connsiteY526" fmla="*/ 1557267 h 2793076"/>
              <a:gd name="connsiteX527" fmla="*/ 2112059 w 4384283"/>
              <a:gd name="connsiteY527" fmla="*/ 1546856 h 2793076"/>
              <a:gd name="connsiteX528" fmla="*/ 3177845 w 4384283"/>
              <a:gd name="connsiteY528" fmla="*/ 1545333 h 2793076"/>
              <a:gd name="connsiteX529" fmla="*/ 3164920 w 4384283"/>
              <a:gd name="connsiteY529" fmla="*/ 1558283 h 2793076"/>
              <a:gd name="connsiteX530" fmla="*/ 3177845 w 4384283"/>
              <a:gd name="connsiteY530" fmla="*/ 1571232 h 2793076"/>
              <a:gd name="connsiteX531" fmla="*/ 3190770 w 4384283"/>
              <a:gd name="connsiteY531" fmla="*/ 1558283 h 2793076"/>
              <a:gd name="connsiteX532" fmla="*/ 3177845 w 4384283"/>
              <a:gd name="connsiteY532" fmla="*/ 1545333 h 2793076"/>
              <a:gd name="connsiteX533" fmla="*/ 2165405 w 4384283"/>
              <a:gd name="connsiteY533" fmla="*/ 1544317 h 2793076"/>
              <a:gd name="connsiteX534" fmla="*/ 2152480 w 4384283"/>
              <a:gd name="connsiteY534" fmla="*/ 1557267 h 2793076"/>
              <a:gd name="connsiteX535" fmla="*/ 2165405 w 4384283"/>
              <a:gd name="connsiteY535" fmla="*/ 1570217 h 2793076"/>
              <a:gd name="connsiteX536" fmla="*/ 2178330 w 4384283"/>
              <a:gd name="connsiteY536" fmla="*/ 1557267 h 2793076"/>
              <a:gd name="connsiteX537" fmla="*/ 2165405 w 4384283"/>
              <a:gd name="connsiteY537" fmla="*/ 1544317 h 2793076"/>
              <a:gd name="connsiteX538" fmla="*/ 3124625 w 4384283"/>
              <a:gd name="connsiteY538" fmla="*/ 1543048 h 2793076"/>
              <a:gd name="connsiteX539" fmla="*/ 3109420 w 4384283"/>
              <a:gd name="connsiteY539" fmla="*/ 1558283 h 2793076"/>
              <a:gd name="connsiteX540" fmla="*/ 3124625 w 4384283"/>
              <a:gd name="connsiteY540" fmla="*/ 1573518 h 2793076"/>
              <a:gd name="connsiteX541" fmla="*/ 3139831 w 4384283"/>
              <a:gd name="connsiteY541" fmla="*/ 1558283 h 2793076"/>
              <a:gd name="connsiteX542" fmla="*/ 3124625 w 4384283"/>
              <a:gd name="connsiteY542" fmla="*/ 1543048 h 2793076"/>
              <a:gd name="connsiteX543" fmla="*/ 2218625 w 4384283"/>
              <a:gd name="connsiteY543" fmla="*/ 1542159 h 2793076"/>
              <a:gd name="connsiteX544" fmla="*/ 2203419 w 4384283"/>
              <a:gd name="connsiteY544" fmla="*/ 1557394 h 2793076"/>
              <a:gd name="connsiteX545" fmla="*/ 2218625 w 4384283"/>
              <a:gd name="connsiteY545" fmla="*/ 1572629 h 2793076"/>
              <a:gd name="connsiteX546" fmla="*/ 2233830 w 4384283"/>
              <a:gd name="connsiteY546" fmla="*/ 1557394 h 2793076"/>
              <a:gd name="connsiteX547" fmla="*/ 2218625 w 4384283"/>
              <a:gd name="connsiteY547" fmla="*/ 1542159 h 2793076"/>
              <a:gd name="connsiteX548" fmla="*/ 3071279 w 4384283"/>
              <a:gd name="connsiteY548" fmla="*/ 1540635 h 2793076"/>
              <a:gd name="connsiteX549" fmla="*/ 3053793 w 4384283"/>
              <a:gd name="connsiteY549" fmla="*/ 1558156 h 2793076"/>
              <a:gd name="connsiteX550" fmla="*/ 3071279 w 4384283"/>
              <a:gd name="connsiteY550" fmla="*/ 1575676 h 2793076"/>
              <a:gd name="connsiteX551" fmla="*/ 3088766 w 4384283"/>
              <a:gd name="connsiteY551" fmla="*/ 1558156 h 2793076"/>
              <a:gd name="connsiteX552" fmla="*/ 3071279 w 4384283"/>
              <a:gd name="connsiteY552" fmla="*/ 1540635 h 2793076"/>
              <a:gd name="connsiteX553" fmla="*/ 2271971 w 4384283"/>
              <a:gd name="connsiteY553" fmla="*/ 1540128 h 2793076"/>
              <a:gd name="connsiteX554" fmla="*/ 2254611 w 4384283"/>
              <a:gd name="connsiteY554" fmla="*/ 1557521 h 2793076"/>
              <a:gd name="connsiteX555" fmla="*/ 2271971 w 4384283"/>
              <a:gd name="connsiteY555" fmla="*/ 1574914 h 2793076"/>
              <a:gd name="connsiteX556" fmla="*/ 2289331 w 4384283"/>
              <a:gd name="connsiteY556" fmla="*/ 1557521 h 2793076"/>
              <a:gd name="connsiteX557" fmla="*/ 2271971 w 4384283"/>
              <a:gd name="connsiteY557" fmla="*/ 1540128 h 2793076"/>
              <a:gd name="connsiteX558" fmla="*/ 3017933 w 4384283"/>
              <a:gd name="connsiteY558" fmla="*/ 1538604 h 2793076"/>
              <a:gd name="connsiteX559" fmla="*/ 2998419 w 4384283"/>
              <a:gd name="connsiteY559" fmla="*/ 1558156 h 2793076"/>
              <a:gd name="connsiteX560" fmla="*/ 3017933 w 4384283"/>
              <a:gd name="connsiteY560" fmla="*/ 1577707 h 2793076"/>
              <a:gd name="connsiteX561" fmla="*/ 3037447 w 4384283"/>
              <a:gd name="connsiteY561" fmla="*/ 1558156 h 2793076"/>
              <a:gd name="connsiteX562" fmla="*/ 3017933 w 4384283"/>
              <a:gd name="connsiteY562" fmla="*/ 1538604 h 2793076"/>
              <a:gd name="connsiteX563" fmla="*/ 2325317 w 4384283"/>
              <a:gd name="connsiteY563" fmla="*/ 1537969 h 2793076"/>
              <a:gd name="connsiteX564" fmla="*/ 2305804 w 4384283"/>
              <a:gd name="connsiteY564" fmla="*/ 1557521 h 2793076"/>
              <a:gd name="connsiteX565" fmla="*/ 2325317 w 4384283"/>
              <a:gd name="connsiteY565" fmla="*/ 1577072 h 2793076"/>
              <a:gd name="connsiteX566" fmla="*/ 2344958 w 4384283"/>
              <a:gd name="connsiteY566" fmla="*/ 1557521 h 2793076"/>
              <a:gd name="connsiteX567" fmla="*/ 2325317 w 4384283"/>
              <a:gd name="connsiteY567" fmla="*/ 1537969 h 2793076"/>
              <a:gd name="connsiteX568" fmla="*/ 2964713 w 4384283"/>
              <a:gd name="connsiteY568" fmla="*/ 1536700 h 2793076"/>
              <a:gd name="connsiteX569" fmla="*/ 2943172 w 4384283"/>
              <a:gd name="connsiteY569" fmla="*/ 1558283 h 2793076"/>
              <a:gd name="connsiteX570" fmla="*/ 2964713 w 4384283"/>
              <a:gd name="connsiteY570" fmla="*/ 1579865 h 2793076"/>
              <a:gd name="connsiteX571" fmla="*/ 2986254 w 4384283"/>
              <a:gd name="connsiteY571" fmla="*/ 1558283 h 2793076"/>
              <a:gd name="connsiteX572" fmla="*/ 2964713 w 4384283"/>
              <a:gd name="connsiteY572" fmla="*/ 1536700 h 2793076"/>
              <a:gd name="connsiteX573" fmla="*/ 2378537 w 4384283"/>
              <a:gd name="connsiteY573" fmla="*/ 1535938 h 2793076"/>
              <a:gd name="connsiteX574" fmla="*/ 2356996 w 4384283"/>
              <a:gd name="connsiteY574" fmla="*/ 1557521 h 2793076"/>
              <a:gd name="connsiteX575" fmla="*/ 2378537 w 4384283"/>
              <a:gd name="connsiteY575" fmla="*/ 1579104 h 2793076"/>
              <a:gd name="connsiteX576" fmla="*/ 2400078 w 4384283"/>
              <a:gd name="connsiteY576" fmla="*/ 1557521 h 2793076"/>
              <a:gd name="connsiteX577" fmla="*/ 2378537 w 4384283"/>
              <a:gd name="connsiteY577" fmla="*/ 1535938 h 2793076"/>
              <a:gd name="connsiteX578" fmla="*/ 2058712 w 4384283"/>
              <a:gd name="connsiteY578" fmla="*/ 1535303 h 2793076"/>
              <a:gd name="connsiteX579" fmla="*/ 2054151 w 4384283"/>
              <a:gd name="connsiteY579" fmla="*/ 1539874 h 2793076"/>
              <a:gd name="connsiteX580" fmla="*/ 2058712 w 4384283"/>
              <a:gd name="connsiteY580" fmla="*/ 1544444 h 2793076"/>
              <a:gd name="connsiteX581" fmla="*/ 2063274 w 4384283"/>
              <a:gd name="connsiteY581" fmla="*/ 1539874 h 2793076"/>
              <a:gd name="connsiteX582" fmla="*/ 2058712 w 4384283"/>
              <a:gd name="connsiteY582" fmla="*/ 1535303 h 2793076"/>
              <a:gd name="connsiteX583" fmla="*/ 2911367 w 4384283"/>
              <a:gd name="connsiteY583" fmla="*/ 1534795 h 2793076"/>
              <a:gd name="connsiteX584" fmla="*/ 2887925 w 4384283"/>
              <a:gd name="connsiteY584" fmla="*/ 1558283 h 2793076"/>
              <a:gd name="connsiteX585" fmla="*/ 2911367 w 4384283"/>
              <a:gd name="connsiteY585" fmla="*/ 1581770 h 2793076"/>
              <a:gd name="connsiteX586" fmla="*/ 2934809 w 4384283"/>
              <a:gd name="connsiteY586" fmla="*/ 1558283 h 2793076"/>
              <a:gd name="connsiteX587" fmla="*/ 2911367 w 4384283"/>
              <a:gd name="connsiteY587" fmla="*/ 1534795 h 2793076"/>
              <a:gd name="connsiteX588" fmla="*/ 2431883 w 4384283"/>
              <a:gd name="connsiteY588" fmla="*/ 1534034 h 2793076"/>
              <a:gd name="connsiteX589" fmla="*/ 2408441 w 4384283"/>
              <a:gd name="connsiteY589" fmla="*/ 1557521 h 2793076"/>
              <a:gd name="connsiteX590" fmla="*/ 2431883 w 4384283"/>
              <a:gd name="connsiteY590" fmla="*/ 1581008 h 2793076"/>
              <a:gd name="connsiteX591" fmla="*/ 2455325 w 4384283"/>
              <a:gd name="connsiteY591" fmla="*/ 1557521 h 2793076"/>
              <a:gd name="connsiteX592" fmla="*/ 2431883 w 4384283"/>
              <a:gd name="connsiteY592" fmla="*/ 1534034 h 2793076"/>
              <a:gd name="connsiteX593" fmla="*/ 2858147 w 4384283"/>
              <a:gd name="connsiteY593" fmla="*/ 1533526 h 2793076"/>
              <a:gd name="connsiteX594" fmla="*/ 2833438 w 4384283"/>
              <a:gd name="connsiteY594" fmla="*/ 1558283 h 2793076"/>
              <a:gd name="connsiteX595" fmla="*/ 2858147 w 4384283"/>
              <a:gd name="connsiteY595" fmla="*/ 1583039 h 2793076"/>
              <a:gd name="connsiteX596" fmla="*/ 2882856 w 4384283"/>
              <a:gd name="connsiteY596" fmla="*/ 1558283 h 2793076"/>
              <a:gd name="connsiteX597" fmla="*/ 2858147 w 4384283"/>
              <a:gd name="connsiteY597" fmla="*/ 1533526 h 2793076"/>
              <a:gd name="connsiteX598" fmla="*/ 2804928 w 4384283"/>
              <a:gd name="connsiteY598" fmla="*/ 1533399 h 2793076"/>
              <a:gd name="connsiteX599" fmla="*/ 2780218 w 4384283"/>
              <a:gd name="connsiteY599" fmla="*/ 1558156 h 2793076"/>
              <a:gd name="connsiteX600" fmla="*/ 2804928 w 4384283"/>
              <a:gd name="connsiteY600" fmla="*/ 1582912 h 2793076"/>
              <a:gd name="connsiteX601" fmla="*/ 2829637 w 4384283"/>
              <a:gd name="connsiteY601" fmla="*/ 1558156 h 2793076"/>
              <a:gd name="connsiteX602" fmla="*/ 2804928 w 4384283"/>
              <a:gd name="connsiteY602" fmla="*/ 1533399 h 2793076"/>
              <a:gd name="connsiteX603" fmla="*/ 2591796 w 4384283"/>
              <a:gd name="connsiteY603" fmla="*/ 1533145 h 2793076"/>
              <a:gd name="connsiteX604" fmla="*/ 2567086 w 4384283"/>
              <a:gd name="connsiteY604" fmla="*/ 1557902 h 2793076"/>
              <a:gd name="connsiteX605" fmla="*/ 2591796 w 4384283"/>
              <a:gd name="connsiteY605" fmla="*/ 1582658 h 2793076"/>
              <a:gd name="connsiteX606" fmla="*/ 2616505 w 4384283"/>
              <a:gd name="connsiteY606" fmla="*/ 1557902 h 2793076"/>
              <a:gd name="connsiteX607" fmla="*/ 2591796 w 4384283"/>
              <a:gd name="connsiteY607" fmla="*/ 1533145 h 2793076"/>
              <a:gd name="connsiteX608" fmla="*/ 2538449 w 4384283"/>
              <a:gd name="connsiteY608" fmla="*/ 1532891 h 2793076"/>
              <a:gd name="connsiteX609" fmla="*/ 2513740 w 4384283"/>
              <a:gd name="connsiteY609" fmla="*/ 1557648 h 2793076"/>
              <a:gd name="connsiteX610" fmla="*/ 2538449 w 4384283"/>
              <a:gd name="connsiteY610" fmla="*/ 1582405 h 2793076"/>
              <a:gd name="connsiteX611" fmla="*/ 2563158 w 4384283"/>
              <a:gd name="connsiteY611" fmla="*/ 1557648 h 2793076"/>
              <a:gd name="connsiteX612" fmla="*/ 2538449 w 4384283"/>
              <a:gd name="connsiteY612" fmla="*/ 1532891 h 2793076"/>
              <a:gd name="connsiteX613" fmla="*/ 2485230 w 4384283"/>
              <a:gd name="connsiteY613" fmla="*/ 1532383 h 2793076"/>
              <a:gd name="connsiteX614" fmla="*/ 2460141 w 4384283"/>
              <a:gd name="connsiteY614" fmla="*/ 1557521 h 2793076"/>
              <a:gd name="connsiteX615" fmla="*/ 2485230 w 4384283"/>
              <a:gd name="connsiteY615" fmla="*/ 1582658 h 2793076"/>
              <a:gd name="connsiteX616" fmla="*/ 2510319 w 4384283"/>
              <a:gd name="connsiteY616" fmla="*/ 1557521 h 2793076"/>
              <a:gd name="connsiteX617" fmla="*/ 2485230 w 4384283"/>
              <a:gd name="connsiteY617" fmla="*/ 1532383 h 2793076"/>
              <a:gd name="connsiteX618" fmla="*/ 2751581 w 4384283"/>
              <a:gd name="connsiteY618" fmla="*/ 1531621 h 2793076"/>
              <a:gd name="connsiteX619" fmla="*/ 2725098 w 4384283"/>
              <a:gd name="connsiteY619" fmla="*/ 1558156 h 2793076"/>
              <a:gd name="connsiteX620" fmla="*/ 2751581 w 4384283"/>
              <a:gd name="connsiteY620" fmla="*/ 1584690 h 2793076"/>
              <a:gd name="connsiteX621" fmla="*/ 2778064 w 4384283"/>
              <a:gd name="connsiteY621" fmla="*/ 1558156 h 2793076"/>
              <a:gd name="connsiteX622" fmla="*/ 2751581 w 4384283"/>
              <a:gd name="connsiteY622" fmla="*/ 1531621 h 2793076"/>
              <a:gd name="connsiteX623" fmla="*/ 2698235 w 4384283"/>
              <a:gd name="connsiteY623" fmla="*/ 1531494 h 2793076"/>
              <a:gd name="connsiteX624" fmla="*/ 2671752 w 4384283"/>
              <a:gd name="connsiteY624" fmla="*/ 1558029 h 2793076"/>
              <a:gd name="connsiteX625" fmla="*/ 2698235 w 4384283"/>
              <a:gd name="connsiteY625" fmla="*/ 1584563 h 2793076"/>
              <a:gd name="connsiteX626" fmla="*/ 2724718 w 4384283"/>
              <a:gd name="connsiteY626" fmla="*/ 1558029 h 2793076"/>
              <a:gd name="connsiteX627" fmla="*/ 2698235 w 4384283"/>
              <a:gd name="connsiteY627" fmla="*/ 1531494 h 2793076"/>
              <a:gd name="connsiteX628" fmla="*/ 2645142 w 4384283"/>
              <a:gd name="connsiteY628" fmla="*/ 1531367 h 2793076"/>
              <a:gd name="connsiteX629" fmla="*/ 2618659 w 4384283"/>
              <a:gd name="connsiteY629" fmla="*/ 1557902 h 2793076"/>
              <a:gd name="connsiteX630" fmla="*/ 2645142 w 4384283"/>
              <a:gd name="connsiteY630" fmla="*/ 1584436 h 2793076"/>
              <a:gd name="connsiteX631" fmla="*/ 2671625 w 4384283"/>
              <a:gd name="connsiteY631" fmla="*/ 1557902 h 2793076"/>
              <a:gd name="connsiteX632" fmla="*/ 2645142 w 4384283"/>
              <a:gd name="connsiteY632" fmla="*/ 1531367 h 2793076"/>
              <a:gd name="connsiteX633" fmla="*/ 3337757 w 4384283"/>
              <a:gd name="connsiteY633" fmla="*/ 1499501 h 2793076"/>
              <a:gd name="connsiteX634" fmla="*/ 3332309 w 4384283"/>
              <a:gd name="connsiteY634" fmla="*/ 1504960 h 2793076"/>
              <a:gd name="connsiteX635" fmla="*/ 3337757 w 4384283"/>
              <a:gd name="connsiteY635" fmla="*/ 1510419 h 2793076"/>
              <a:gd name="connsiteX636" fmla="*/ 3343206 w 4384283"/>
              <a:gd name="connsiteY636" fmla="*/ 1504960 h 2793076"/>
              <a:gd name="connsiteX637" fmla="*/ 3337757 w 4384283"/>
              <a:gd name="connsiteY637" fmla="*/ 1499501 h 2793076"/>
              <a:gd name="connsiteX638" fmla="*/ 2007267 w 4384283"/>
              <a:gd name="connsiteY638" fmla="*/ 1498485 h 2793076"/>
              <a:gd name="connsiteX639" fmla="*/ 2001818 w 4384283"/>
              <a:gd name="connsiteY639" fmla="*/ 1503945 h 2793076"/>
              <a:gd name="connsiteX640" fmla="*/ 2007267 w 4384283"/>
              <a:gd name="connsiteY640" fmla="*/ 1509404 h 2793076"/>
              <a:gd name="connsiteX641" fmla="*/ 2012715 w 4384283"/>
              <a:gd name="connsiteY641" fmla="*/ 1503945 h 2793076"/>
              <a:gd name="connsiteX642" fmla="*/ 2007267 w 4384283"/>
              <a:gd name="connsiteY642" fmla="*/ 1498485 h 2793076"/>
              <a:gd name="connsiteX643" fmla="*/ 3284538 w 4384283"/>
              <a:gd name="connsiteY643" fmla="*/ 1497724 h 2793076"/>
              <a:gd name="connsiteX644" fmla="*/ 3277315 w 4384283"/>
              <a:gd name="connsiteY644" fmla="*/ 1504960 h 2793076"/>
              <a:gd name="connsiteX645" fmla="*/ 3284538 w 4384283"/>
              <a:gd name="connsiteY645" fmla="*/ 1512197 h 2793076"/>
              <a:gd name="connsiteX646" fmla="*/ 3291760 w 4384283"/>
              <a:gd name="connsiteY646" fmla="*/ 1504960 h 2793076"/>
              <a:gd name="connsiteX647" fmla="*/ 3284538 w 4384283"/>
              <a:gd name="connsiteY647" fmla="*/ 1497724 h 2793076"/>
              <a:gd name="connsiteX648" fmla="*/ 2058712 w 4384283"/>
              <a:gd name="connsiteY648" fmla="*/ 1496835 h 2793076"/>
              <a:gd name="connsiteX649" fmla="*/ 2051616 w 4384283"/>
              <a:gd name="connsiteY649" fmla="*/ 1503945 h 2793076"/>
              <a:gd name="connsiteX650" fmla="*/ 2058712 w 4384283"/>
              <a:gd name="connsiteY650" fmla="*/ 1511054 h 2793076"/>
              <a:gd name="connsiteX651" fmla="*/ 2065808 w 4384283"/>
              <a:gd name="connsiteY651" fmla="*/ 1503945 h 2793076"/>
              <a:gd name="connsiteX652" fmla="*/ 2058712 w 4384283"/>
              <a:gd name="connsiteY652" fmla="*/ 1496835 h 2793076"/>
              <a:gd name="connsiteX653" fmla="*/ 3231191 w 4384283"/>
              <a:gd name="connsiteY653" fmla="*/ 1495311 h 2793076"/>
              <a:gd name="connsiteX654" fmla="*/ 3221561 w 4384283"/>
              <a:gd name="connsiteY654" fmla="*/ 1504960 h 2793076"/>
              <a:gd name="connsiteX655" fmla="*/ 3231191 w 4384283"/>
              <a:gd name="connsiteY655" fmla="*/ 1514609 h 2793076"/>
              <a:gd name="connsiteX656" fmla="*/ 3240822 w 4384283"/>
              <a:gd name="connsiteY656" fmla="*/ 1504960 h 2793076"/>
              <a:gd name="connsiteX657" fmla="*/ 3231191 w 4384283"/>
              <a:gd name="connsiteY657" fmla="*/ 1495311 h 2793076"/>
              <a:gd name="connsiteX658" fmla="*/ 2112059 w 4384283"/>
              <a:gd name="connsiteY658" fmla="*/ 1494296 h 2793076"/>
              <a:gd name="connsiteX659" fmla="*/ 2102428 w 4384283"/>
              <a:gd name="connsiteY659" fmla="*/ 1503945 h 2793076"/>
              <a:gd name="connsiteX660" fmla="*/ 2112059 w 4384283"/>
              <a:gd name="connsiteY660" fmla="*/ 1513593 h 2793076"/>
              <a:gd name="connsiteX661" fmla="*/ 2121689 w 4384283"/>
              <a:gd name="connsiteY661" fmla="*/ 1503945 h 2793076"/>
              <a:gd name="connsiteX662" fmla="*/ 2112059 w 4384283"/>
              <a:gd name="connsiteY662" fmla="*/ 1494296 h 2793076"/>
              <a:gd name="connsiteX663" fmla="*/ 3177845 w 4384283"/>
              <a:gd name="connsiteY663" fmla="*/ 1492899 h 2793076"/>
              <a:gd name="connsiteX664" fmla="*/ 3165681 w 4384283"/>
              <a:gd name="connsiteY664" fmla="*/ 1505087 h 2793076"/>
              <a:gd name="connsiteX665" fmla="*/ 3177845 w 4384283"/>
              <a:gd name="connsiteY665" fmla="*/ 1517275 h 2793076"/>
              <a:gd name="connsiteX666" fmla="*/ 3190009 w 4384283"/>
              <a:gd name="connsiteY666" fmla="*/ 1505087 h 2793076"/>
              <a:gd name="connsiteX667" fmla="*/ 3177845 w 4384283"/>
              <a:gd name="connsiteY667" fmla="*/ 1492899 h 2793076"/>
              <a:gd name="connsiteX668" fmla="*/ 2165405 w 4384283"/>
              <a:gd name="connsiteY668" fmla="*/ 1491884 h 2793076"/>
              <a:gd name="connsiteX669" fmla="*/ 2153241 w 4384283"/>
              <a:gd name="connsiteY669" fmla="*/ 1504072 h 2793076"/>
              <a:gd name="connsiteX670" fmla="*/ 2165405 w 4384283"/>
              <a:gd name="connsiteY670" fmla="*/ 1516259 h 2793076"/>
              <a:gd name="connsiteX671" fmla="*/ 2177570 w 4384283"/>
              <a:gd name="connsiteY671" fmla="*/ 1504072 h 2793076"/>
              <a:gd name="connsiteX672" fmla="*/ 2165405 w 4384283"/>
              <a:gd name="connsiteY672" fmla="*/ 1491884 h 2793076"/>
              <a:gd name="connsiteX673" fmla="*/ 3124625 w 4384283"/>
              <a:gd name="connsiteY673" fmla="*/ 1490614 h 2793076"/>
              <a:gd name="connsiteX674" fmla="*/ 3110180 w 4384283"/>
              <a:gd name="connsiteY674" fmla="*/ 1504960 h 2793076"/>
              <a:gd name="connsiteX675" fmla="*/ 3124625 w 4384283"/>
              <a:gd name="connsiteY675" fmla="*/ 1519433 h 2793076"/>
              <a:gd name="connsiteX676" fmla="*/ 3139071 w 4384283"/>
              <a:gd name="connsiteY676" fmla="*/ 1504960 h 2793076"/>
              <a:gd name="connsiteX677" fmla="*/ 3124625 w 4384283"/>
              <a:gd name="connsiteY677" fmla="*/ 1490614 h 2793076"/>
              <a:gd name="connsiteX678" fmla="*/ 2218625 w 4384283"/>
              <a:gd name="connsiteY678" fmla="*/ 1489725 h 2793076"/>
              <a:gd name="connsiteX679" fmla="*/ 2204179 w 4384283"/>
              <a:gd name="connsiteY679" fmla="*/ 1504072 h 2793076"/>
              <a:gd name="connsiteX680" fmla="*/ 2218625 w 4384283"/>
              <a:gd name="connsiteY680" fmla="*/ 1518545 h 2793076"/>
              <a:gd name="connsiteX681" fmla="*/ 2233070 w 4384283"/>
              <a:gd name="connsiteY681" fmla="*/ 1504072 h 2793076"/>
              <a:gd name="connsiteX682" fmla="*/ 2218625 w 4384283"/>
              <a:gd name="connsiteY682" fmla="*/ 1489725 h 2793076"/>
              <a:gd name="connsiteX683" fmla="*/ 3071279 w 4384283"/>
              <a:gd name="connsiteY683" fmla="*/ 1488329 h 2793076"/>
              <a:gd name="connsiteX684" fmla="*/ 3054680 w 4384283"/>
              <a:gd name="connsiteY684" fmla="*/ 1504833 h 2793076"/>
              <a:gd name="connsiteX685" fmla="*/ 3071279 w 4384283"/>
              <a:gd name="connsiteY685" fmla="*/ 1521338 h 2793076"/>
              <a:gd name="connsiteX686" fmla="*/ 3087879 w 4384283"/>
              <a:gd name="connsiteY686" fmla="*/ 1504833 h 2793076"/>
              <a:gd name="connsiteX687" fmla="*/ 3071279 w 4384283"/>
              <a:gd name="connsiteY687" fmla="*/ 1488329 h 2793076"/>
              <a:gd name="connsiteX688" fmla="*/ 2271971 w 4384283"/>
              <a:gd name="connsiteY688" fmla="*/ 1487694 h 2793076"/>
              <a:gd name="connsiteX689" fmla="*/ 2255372 w 4384283"/>
              <a:gd name="connsiteY689" fmla="*/ 1504198 h 2793076"/>
              <a:gd name="connsiteX690" fmla="*/ 2271971 w 4384283"/>
              <a:gd name="connsiteY690" fmla="*/ 1520703 h 2793076"/>
              <a:gd name="connsiteX691" fmla="*/ 2288570 w 4384283"/>
              <a:gd name="connsiteY691" fmla="*/ 1504198 h 2793076"/>
              <a:gd name="connsiteX692" fmla="*/ 2271971 w 4384283"/>
              <a:gd name="connsiteY692" fmla="*/ 1487694 h 2793076"/>
              <a:gd name="connsiteX693" fmla="*/ 3017933 w 4384283"/>
              <a:gd name="connsiteY693" fmla="*/ 1486170 h 2793076"/>
              <a:gd name="connsiteX694" fmla="*/ 2999179 w 4384283"/>
              <a:gd name="connsiteY694" fmla="*/ 1504960 h 2793076"/>
              <a:gd name="connsiteX695" fmla="*/ 3017933 w 4384283"/>
              <a:gd name="connsiteY695" fmla="*/ 1523623 h 2793076"/>
              <a:gd name="connsiteX696" fmla="*/ 3036686 w 4384283"/>
              <a:gd name="connsiteY696" fmla="*/ 1504960 h 2793076"/>
              <a:gd name="connsiteX697" fmla="*/ 3017933 w 4384283"/>
              <a:gd name="connsiteY697" fmla="*/ 1486170 h 2793076"/>
              <a:gd name="connsiteX698" fmla="*/ 2325317 w 4384283"/>
              <a:gd name="connsiteY698" fmla="*/ 1485663 h 2793076"/>
              <a:gd name="connsiteX699" fmla="*/ 2306817 w 4384283"/>
              <a:gd name="connsiteY699" fmla="*/ 1504198 h 2793076"/>
              <a:gd name="connsiteX700" fmla="*/ 2325317 w 4384283"/>
              <a:gd name="connsiteY700" fmla="*/ 1522734 h 2793076"/>
              <a:gd name="connsiteX701" fmla="*/ 2343818 w 4384283"/>
              <a:gd name="connsiteY701" fmla="*/ 1504198 h 2793076"/>
              <a:gd name="connsiteX702" fmla="*/ 2325317 w 4384283"/>
              <a:gd name="connsiteY702" fmla="*/ 1485663 h 2793076"/>
              <a:gd name="connsiteX703" fmla="*/ 2964713 w 4384283"/>
              <a:gd name="connsiteY703" fmla="*/ 1484393 h 2793076"/>
              <a:gd name="connsiteX704" fmla="*/ 2944186 w 4384283"/>
              <a:gd name="connsiteY704" fmla="*/ 1504960 h 2793076"/>
              <a:gd name="connsiteX705" fmla="*/ 2964713 w 4384283"/>
              <a:gd name="connsiteY705" fmla="*/ 1525527 h 2793076"/>
              <a:gd name="connsiteX706" fmla="*/ 2985241 w 4384283"/>
              <a:gd name="connsiteY706" fmla="*/ 1504960 h 2793076"/>
              <a:gd name="connsiteX707" fmla="*/ 2964713 w 4384283"/>
              <a:gd name="connsiteY707" fmla="*/ 1484393 h 2793076"/>
              <a:gd name="connsiteX708" fmla="*/ 2378537 w 4384283"/>
              <a:gd name="connsiteY708" fmla="*/ 1483631 h 2793076"/>
              <a:gd name="connsiteX709" fmla="*/ 2358009 w 4384283"/>
              <a:gd name="connsiteY709" fmla="*/ 1504198 h 2793076"/>
              <a:gd name="connsiteX710" fmla="*/ 2378537 w 4384283"/>
              <a:gd name="connsiteY710" fmla="*/ 1524766 h 2793076"/>
              <a:gd name="connsiteX711" fmla="*/ 2399065 w 4384283"/>
              <a:gd name="connsiteY711" fmla="*/ 1504198 h 2793076"/>
              <a:gd name="connsiteX712" fmla="*/ 2378537 w 4384283"/>
              <a:gd name="connsiteY712" fmla="*/ 1483631 h 2793076"/>
              <a:gd name="connsiteX713" fmla="*/ 2911367 w 4384283"/>
              <a:gd name="connsiteY713" fmla="*/ 1482743 h 2793076"/>
              <a:gd name="connsiteX714" fmla="*/ 2889192 w 4384283"/>
              <a:gd name="connsiteY714" fmla="*/ 1504960 h 2793076"/>
              <a:gd name="connsiteX715" fmla="*/ 2911367 w 4384283"/>
              <a:gd name="connsiteY715" fmla="*/ 1527178 h 2793076"/>
              <a:gd name="connsiteX716" fmla="*/ 2933542 w 4384283"/>
              <a:gd name="connsiteY716" fmla="*/ 1504960 h 2793076"/>
              <a:gd name="connsiteX717" fmla="*/ 2911367 w 4384283"/>
              <a:gd name="connsiteY717" fmla="*/ 1482743 h 2793076"/>
              <a:gd name="connsiteX718" fmla="*/ 2431883 w 4384283"/>
              <a:gd name="connsiteY718" fmla="*/ 1481981 h 2793076"/>
              <a:gd name="connsiteX719" fmla="*/ 2409708 w 4384283"/>
              <a:gd name="connsiteY719" fmla="*/ 1504198 h 2793076"/>
              <a:gd name="connsiteX720" fmla="*/ 2431883 w 4384283"/>
              <a:gd name="connsiteY720" fmla="*/ 1526416 h 2793076"/>
              <a:gd name="connsiteX721" fmla="*/ 2454058 w 4384283"/>
              <a:gd name="connsiteY721" fmla="*/ 1504198 h 2793076"/>
              <a:gd name="connsiteX722" fmla="*/ 2431883 w 4384283"/>
              <a:gd name="connsiteY722" fmla="*/ 1481981 h 2793076"/>
              <a:gd name="connsiteX723" fmla="*/ 2858147 w 4384283"/>
              <a:gd name="connsiteY723" fmla="*/ 1481219 h 2793076"/>
              <a:gd name="connsiteX724" fmla="*/ 2834452 w 4384283"/>
              <a:gd name="connsiteY724" fmla="*/ 1504960 h 2793076"/>
              <a:gd name="connsiteX725" fmla="*/ 2858147 w 4384283"/>
              <a:gd name="connsiteY725" fmla="*/ 1528701 h 2793076"/>
              <a:gd name="connsiteX726" fmla="*/ 2881843 w 4384283"/>
              <a:gd name="connsiteY726" fmla="*/ 1504960 h 2793076"/>
              <a:gd name="connsiteX727" fmla="*/ 2858147 w 4384283"/>
              <a:gd name="connsiteY727" fmla="*/ 1481219 h 2793076"/>
              <a:gd name="connsiteX728" fmla="*/ 2485230 w 4384283"/>
              <a:gd name="connsiteY728" fmla="*/ 1480457 h 2793076"/>
              <a:gd name="connsiteX729" fmla="*/ 2461534 w 4384283"/>
              <a:gd name="connsiteY729" fmla="*/ 1504198 h 2793076"/>
              <a:gd name="connsiteX730" fmla="*/ 2485230 w 4384283"/>
              <a:gd name="connsiteY730" fmla="*/ 1527940 h 2793076"/>
              <a:gd name="connsiteX731" fmla="*/ 2508925 w 4384283"/>
              <a:gd name="connsiteY731" fmla="*/ 1504198 h 2793076"/>
              <a:gd name="connsiteX732" fmla="*/ 2485230 w 4384283"/>
              <a:gd name="connsiteY732" fmla="*/ 1480457 h 2793076"/>
              <a:gd name="connsiteX733" fmla="*/ 2751581 w 4384283"/>
              <a:gd name="connsiteY733" fmla="*/ 1480203 h 2793076"/>
              <a:gd name="connsiteX734" fmla="*/ 2726872 w 4384283"/>
              <a:gd name="connsiteY734" fmla="*/ 1504960 h 2793076"/>
              <a:gd name="connsiteX735" fmla="*/ 2751581 w 4384283"/>
              <a:gd name="connsiteY735" fmla="*/ 1529717 h 2793076"/>
              <a:gd name="connsiteX736" fmla="*/ 2776290 w 4384283"/>
              <a:gd name="connsiteY736" fmla="*/ 1504960 h 2793076"/>
              <a:gd name="connsiteX737" fmla="*/ 2751581 w 4384283"/>
              <a:gd name="connsiteY737" fmla="*/ 1480203 h 2793076"/>
              <a:gd name="connsiteX738" fmla="*/ 2804928 w 4384283"/>
              <a:gd name="connsiteY738" fmla="*/ 1480076 h 2793076"/>
              <a:gd name="connsiteX739" fmla="*/ 2780218 w 4384283"/>
              <a:gd name="connsiteY739" fmla="*/ 1504833 h 2793076"/>
              <a:gd name="connsiteX740" fmla="*/ 2804928 w 4384283"/>
              <a:gd name="connsiteY740" fmla="*/ 1529590 h 2793076"/>
              <a:gd name="connsiteX741" fmla="*/ 2829637 w 4384283"/>
              <a:gd name="connsiteY741" fmla="*/ 1504833 h 2793076"/>
              <a:gd name="connsiteX742" fmla="*/ 2804928 w 4384283"/>
              <a:gd name="connsiteY742" fmla="*/ 1480076 h 2793076"/>
              <a:gd name="connsiteX743" fmla="*/ 2698235 w 4384283"/>
              <a:gd name="connsiteY743" fmla="*/ 1479949 h 2793076"/>
              <a:gd name="connsiteX744" fmla="*/ 2673526 w 4384283"/>
              <a:gd name="connsiteY744" fmla="*/ 1504706 h 2793076"/>
              <a:gd name="connsiteX745" fmla="*/ 2698235 w 4384283"/>
              <a:gd name="connsiteY745" fmla="*/ 1529463 h 2793076"/>
              <a:gd name="connsiteX746" fmla="*/ 2722944 w 4384283"/>
              <a:gd name="connsiteY746" fmla="*/ 1504706 h 2793076"/>
              <a:gd name="connsiteX747" fmla="*/ 2698235 w 4384283"/>
              <a:gd name="connsiteY747" fmla="*/ 1479949 h 2793076"/>
              <a:gd name="connsiteX748" fmla="*/ 2645142 w 4384283"/>
              <a:gd name="connsiteY748" fmla="*/ 1479949 h 2793076"/>
              <a:gd name="connsiteX749" fmla="*/ 2620433 w 4384283"/>
              <a:gd name="connsiteY749" fmla="*/ 1504706 h 2793076"/>
              <a:gd name="connsiteX750" fmla="*/ 2645142 w 4384283"/>
              <a:gd name="connsiteY750" fmla="*/ 1529463 h 2793076"/>
              <a:gd name="connsiteX751" fmla="*/ 2669851 w 4384283"/>
              <a:gd name="connsiteY751" fmla="*/ 1504706 h 2793076"/>
              <a:gd name="connsiteX752" fmla="*/ 2645142 w 4384283"/>
              <a:gd name="connsiteY752" fmla="*/ 1479949 h 2793076"/>
              <a:gd name="connsiteX753" fmla="*/ 2591796 w 4384283"/>
              <a:gd name="connsiteY753" fmla="*/ 1479822 h 2793076"/>
              <a:gd name="connsiteX754" fmla="*/ 2567086 w 4384283"/>
              <a:gd name="connsiteY754" fmla="*/ 1504579 h 2793076"/>
              <a:gd name="connsiteX755" fmla="*/ 2591796 w 4384283"/>
              <a:gd name="connsiteY755" fmla="*/ 1529336 h 2793076"/>
              <a:gd name="connsiteX756" fmla="*/ 2616505 w 4384283"/>
              <a:gd name="connsiteY756" fmla="*/ 1504579 h 2793076"/>
              <a:gd name="connsiteX757" fmla="*/ 2591796 w 4384283"/>
              <a:gd name="connsiteY757" fmla="*/ 1479822 h 2793076"/>
              <a:gd name="connsiteX758" fmla="*/ 2538449 w 4384283"/>
              <a:gd name="connsiteY758" fmla="*/ 1479569 h 2793076"/>
              <a:gd name="connsiteX759" fmla="*/ 2513740 w 4384283"/>
              <a:gd name="connsiteY759" fmla="*/ 1504325 h 2793076"/>
              <a:gd name="connsiteX760" fmla="*/ 2538449 w 4384283"/>
              <a:gd name="connsiteY760" fmla="*/ 1529082 h 2793076"/>
              <a:gd name="connsiteX761" fmla="*/ 2563158 w 4384283"/>
              <a:gd name="connsiteY761" fmla="*/ 1504325 h 2793076"/>
              <a:gd name="connsiteX762" fmla="*/ 2538449 w 4384283"/>
              <a:gd name="connsiteY762" fmla="*/ 1479569 h 2793076"/>
              <a:gd name="connsiteX763" fmla="*/ 2860175 w 4384283"/>
              <a:gd name="connsiteY763" fmla="*/ 1434879 h 2793076"/>
              <a:gd name="connsiteX764" fmla="*/ 2843575 w 4384283"/>
              <a:gd name="connsiteY764" fmla="*/ 1451638 h 2793076"/>
              <a:gd name="connsiteX765" fmla="*/ 2860175 w 4384283"/>
              <a:gd name="connsiteY765" fmla="*/ 1468396 h 2793076"/>
              <a:gd name="connsiteX766" fmla="*/ 2876774 w 4384283"/>
              <a:gd name="connsiteY766" fmla="*/ 1451638 h 2793076"/>
              <a:gd name="connsiteX767" fmla="*/ 2860175 w 4384283"/>
              <a:gd name="connsiteY767" fmla="*/ 1434879 h 2793076"/>
              <a:gd name="connsiteX768" fmla="*/ 2537436 w 4384283"/>
              <a:gd name="connsiteY768" fmla="*/ 1434118 h 2793076"/>
              <a:gd name="connsiteX769" fmla="*/ 2520836 w 4384283"/>
              <a:gd name="connsiteY769" fmla="*/ 1450876 h 2793076"/>
              <a:gd name="connsiteX770" fmla="*/ 2537436 w 4384283"/>
              <a:gd name="connsiteY770" fmla="*/ 1467635 h 2793076"/>
              <a:gd name="connsiteX771" fmla="*/ 2554035 w 4384283"/>
              <a:gd name="connsiteY771" fmla="*/ 1450876 h 2793076"/>
              <a:gd name="connsiteX772" fmla="*/ 2537436 w 4384283"/>
              <a:gd name="connsiteY772" fmla="*/ 1434118 h 2793076"/>
              <a:gd name="connsiteX773" fmla="*/ 2804928 w 4384283"/>
              <a:gd name="connsiteY773" fmla="*/ 1428024 h 2793076"/>
              <a:gd name="connsiteX774" fmla="*/ 2781486 w 4384283"/>
              <a:gd name="connsiteY774" fmla="*/ 1451511 h 2793076"/>
              <a:gd name="connsiteX775" fmla="*/ 2804928 w 4384283"/>
              <a:gd name="connsiteY775" fmla="*/ 1474998 h 2793076"/>
              <a:gd name="connsiteX776" fmla="*/ 2828370 w 4384283"/>
              <a:gd name="connsiteY776" fmla="*/ 1451511 h 2793076"/>
              <a:gd name="connsiteX777" fmla="*/ 2804928 w 4384283"/>
              <a:gd name="connsiteY777" fmla="*/ 1428024 h 2793076"/>
              <a:gd name="connsiteX778" fmla="*/ 2751581 w 4384283"/>
              <a:gd name="connsiteY778" fmla="*/ 1427389 h 2793076"/>
              <a:gd name="connsiteX779" fmla="*/ 2727379 w 4384283"/>
              <a:gd name="connsiteY779" fmla="*/ 1451511 h 2793076"/>
              <a:gd name="connsiteX780" fmla="*/ 2751581 w 4384283"/>
              <a:gd name="connsiteY780" fmla="*/ 1475633 h 2793076"/>
              <a:gd name="connsiteX781" fmla="*/ 2775783 w 4384283"/>
              <a:gd name="connsiteY781" fmla="*/ 1451511 h 2793076"/>
              <a:gd name="connsiteX782" fmla="*/ 2751581 w 4384283"/>
              <a:gd name="connsiteY782" fmla="*/ 1427389 h 2793076"/>
              <a:gd name="connsiteX783" fmla="*/ 2591796 w 4384283"/>
              <a:gd name="connsiteY783" fmla="*/ 1427008 h 2793076"/>
              <a:gd name="connsiteX784" fmla="*/ 2567720 w 4384283"/>
              <a:gd name="connsiteY784" fmla="*/ 1451130 h 2793076"/>
              <a:gd name="connsiteX785" fmla="*/ 2591796 w 4384283"/>
              <a:gd name="connsiteY785" fmla="*/ 1475252 h 2793076"/>
              <a:gd name="connsiteX786" fmla="*/ 2615998 w 4384283"/>
              <a:gd name="connsiteY786" fmla="*/ 1451130 h 2793076"/>
              <a:gd name="connsiteX787" fmla="*/ 2591796 w 4384283"/>
              <a:gd name="connsiteY787" fmla="*/ 1427008 h 2793076"/>
              <a:gd name="connsiteX788" fmla="*/ 2698235 w 4384283"/>
              <a:gd name="connsiteY788" fmla="*/ 1426754 h 2793076"/>
              <a:gd name="connsiteX789" fmla="*/ 2673652 w 4384283"/>
              <a:gd name="connsiteY789" fmla="*/ 1451384 h 2793076"/>
              <a:gd name="connsiteX790" fmla="*/ 2698235 w 4384283"/>
              <a:gd name="connsiteY790" fmla="*/ 1476014 h 2793076"/>
              <a:gd name="connsiteX791" fmla="*/ 2722817 w 4384283"/>
              <a:gd name="connsiteY791" fmla="*/ 1451384 h 2793076"/>
              <a:gd name="connsiteX792" fmla="*/ 2698235 w 4384283"/>
              <a:gd name="connsiteY792" fmla="*/ 1426754 h 2793076"/>
              <a:gd name="connsiteX793" fmla="*/ 2645142 w 4384283"/>
              <a:gd name="connsiteY793" fmla="*/ 1426627 h 2793076"/>
              <a:gd name="connsiteX794" fmla="*/ 2620560 w 4384283"/>
              <a:gd name="connsiteY794" fmla="*/ 1451257 h 2793076"/>
              <a:gd name="connsiteX795" fmla="*/ 2645142 w 4384283"/>
              <a:gd name="connsiteY795" fmla="*/ 1475887 h 2793076"/>
              <a:gd name="connsiteX796" fmla="*/ 2669724 w 4384283"/>
              <a:gd name="connsiteY796" fmla="*/ 1451257 h 2793076"/>
              <a:gd name="connsiteX797" fmla="*/ 2645142 w 4384283"/>
              <a:gd name="connsiteY797" fmla="*/ 1426627 h 2793076"/>
              <a:gd name="connsiteX798" fmla="*/ 2842055 w 4384283"/>
              <a:gd name="connsiteY798" fmla="*/ 1389555 h 2793076"/>
              <a:gd name="connsiteX799" fmla="*/ 2833438 w 4384283"/>
              <a:gd name="connsiteY799" fmla="*/ 1398188 h 2793076"/>
              <a:gd name="connsiteX800" fmla="*/ 2842055 w 4384283"/>
              <a:gd name="connsiteY800" fmla="*/ 1406822 h 2793076"/>
              <a:gd name="connsiteX801" fmla="*/ 2850671 w 4384283"/>
              <a:gd name="connsiteY801" fmla="*/ 1398188 h 2793076"/>
              <a:gd name="connsiteX802" fmla="*/ 2842055 w 4384283"/>
              <a:gd name="connsiteY802" fmla="*/ 1389555 h 2793076"/>
              <a:gd name="connsiteX803" fmla="*/ 2554035 w 4384283"/>
              <a:gd name="connsiteY803" fmla="*/ 1388921 h 2793076"/>
              <a:gd name="connsiteX804" fmla="*/ 2545419 w 4384283"/>
              <a:gd name="connsiteY804" fmla="*/ 1397554 h 2793076"/>
              <a:gd name="connsiteX805" fmla="*/ 2554035 w 4384283"/>
              <a:gd name="connsiteY805" fmla="*/ 1406187 h 2793076"/>
              <a:gd name="connsiteX806" fmla="*/ 2562652 w 4384283"/>
              <a:gd name="connsiteY806" fmla="*/ 1397554 h 2793076"/>
              <a:gd name="connsiteX807" fmla="*/ 2554035 w 4384283"/>
              <a:gd name="connsiteY807" fmla="*/ 1388921 h 2793076"/>
              <a:gd name="connsiteX808" fmla="*/ 2805054 w 4384283"/>
              <a:gd name="connsiteY808" fmla="*/ 1381684 h 2793076"/>
              <a:gd name="connsiteX809" fmla="*/ 2788455 w 4384283"/>
              <a:gd name="connsiteY809" fmla="*/ 1398188 h 2793076"/>
              <a:gd name="connsiteX810" fmla="*/ 2805054 w 4384283"/>
              <a:gd name="connsiteY810" fmla="*/ 1414693 h 2793076"/>
              <a:gd name="connsiteX811" fmla="*/ 2821654 w 4384283"/>
              <a:gd name="connsiteY811" fmla="*/ 1398188 h 2793076"/>
              <a:gd name="connsiteX812" fmla="*/ 2805054 w 4384283"/>
              <a:gd name="connsiteY812" fmla="*/ 1381684 h 2793076"/>
              <a:gd name="connsiteX813" fmla="*/ 2591796 w 4384283"/>
              <a:gd name="connsiteY813" fmla="*/ 1381303 h 2793076"/>
              <a:gd name="connsiteX814" fmla="*/ 2575196 w 4384283"/>
              <a:gd name="connsiteY814" fmla="*/ 1397808 h 2793076"/>
              <a:gd name="connsiteX815" fmla="*/ 2591796 w 4384283"/>
              <a:gd name="connsiteY815" fmla="*/ 1414312 h 2793076"/>
              <a:gd name="connsiteX816" fmla="*/ 2608395 w 4384283"/>
              <a:gd name="connsiteY816" fmla="*/ 1397808 h 2793076"/>
              <a:gd name="connsiteX817" fmla="*/ 2591796 w 4384283"/>
              <a:gd name="connsiteY817" fmla="*/ 1381303 h 2793076"/>
              <a:gd name="connsiteX818" fmla="*/ 2751581 w 4384283"/>
              <a:gd name="connsiteY818" fmla="*/ 1375971 h 2793076"/>
              <a:gd name="connsiteX819" fmla="*/ 2729406 w 4384283"/>
              <a:gd name="connsiteY819" fmla="*/ 1398188 h 2793076"/>
              <a:gd name="connsiteX820" fmla="*/ 2751581 w 4384283"/>
              <a:gd name="connsiteY820" fmla="*/ 1420406 h 2793076"/>
              <a:gd name="connsiteX821" fmla="*/ 2773756 w 4384283"/>
              <a:gd name="connsiteY821" fmla="*/ 1398188 h 2793076"/>
              <a:gd name="connsiteX822" fmla="*/ 2751581 w 4384283"/>
              <a:gd name="connsiteY822" fmla="*/ 1375971 h 2793076"/>
              <a:gd name="connsiteX823" fmla="*/ 2698235 w 4384283"/>
              <a:gd name="connsiteY823" fmla="*/ 1375463 h 2793076"/>
              <a:gd name="connsiteX824" fmla="*/ 2675680 w 4384283"/>
              <a:gd name="connsiteY824" fmla="*/ 1398062 h 2793076"/>
              <a:gd name="connsiteX825" fmla="*/ 2698235 w 4384283"/>
              <a:gd name="connsiteY825" fmla="*/ 1420660 h 2793076"/>
              <a:gd name="connsiteX826" fmla="*/ 2720790 w 4384283"/>
              <a:gd name="connsiteY826" fmla="*/ 1398062 h 2793076"/>
              <a:gd name="connsiteX827" fmla="*/ 2698235 w 4384283"/>
              <a:gd name="connsiteY827" fmla="*/ 1375463 h 2793076"/>
              <a:gd name="connsiteX828" fmla="*/ 2645142 w 4384283"/>
              <a:gd name="connsiteY828" fmla="*/ 1375336 h 2793076"/>
              <a:gd name="connsiteX829" fmla="*/ 2622587 w 4384283"/>
              <a:gd name="connsiteY829" fmla="*/ 1397935 h 2793076"/>
              <a:gd name="connsiteX830" fmla="*/ 2645142 w 4384283"/>
              <a:gd name="connsiteY830" fmla="*/ 1420533 h 2793076"/>
              <a:gd name="connsiteX831" fmla="*/ 2667697 w 4384283"/>
              <a:gd name="connsiteY831" fmla="*/ 1397935 h 2793076"/>
              <a:gd name="connsiteX832" fmla="*/ 2645142 w 4384283"/>
              <a:gd name="connsiteY832" fmla="*/ 1375336 h 2793076"/>
              <a:gd name="connsiteX833" fmla="*/ 2804928 w 4384283"/>
              <a:gd name="connsiteY833" fmla="*/ 1328362 h 2793076"/>
              <a:gd name="connsiteX834" fmla="*/ 2788328 w 4384283"/>
              <a:gd name="connsiteY834" fmla="*/ 1344866 h 2793076"/>
              <a:gd name="connsiteX835" fmla="*/ 2804928 w 4384283"/>
              <a:gd name="connsiteY835" fmla="*/ 1361371 h 2793076"/>
              <a:gd name="connsiteX836" fmla="*/ 2821527 w 4384283"/>
              <a:gd name="connsiteY836" fmla="*/ 1344866 h 2793076"/>
              <a:gd name="connsiteX837" fmla="*/ 2804928 w 4384283"/>
              <a:gd name="connsiteY837" fmla="*/ 1328362 h 2793076"/>
              <a:gd name="connsiteX838" fmla="*/ 2591796 w 4384283"/>
              <a:gd name="connsiteY838" fmla="*/ 1327981 h 2793076"/>
              <a:gd name="connsiteX839" fmla="*/ 2575196 w 4384283"/>
              <a:gd name="connsiteY839" fmla="*/ 1344485 h 2793076"/>
              <a:gd name="connsiteX840" fmla="*/ 2591796 w 4384283"/>
              <a:gd name="connsiteY840" fmla="*/ 1360990 h 2793076"/>
              <a:gd name="connsiteX841" fmla="*/ 2608395 w 4384283"/>
              <a:gd name="connsiteY841" fmla="*/ 1344485 h 2793076"/>
              <a:gd name="connsiteX842" fmla="*/ 2591796 w 4384283"/>
              <a:gd name="connsiteY842" fmla="*/ 1327981 h 2793076"/>
              <a:gd name="connsiteX843" fmla="*/ 2751581 w 4384283"/>
              <a:gd name="connsiteY843" fmla="*/ 1324807 h 2793076"/>
              <a:gd name="connsiteX844" fmla="*/ 2731434 w 4384283"/>
              <a:gd name="connsiteY844" fmla="*/ 1344993 h 2793076"/>
              <a:gd name="connsiteX845" fmla="*/ 2751581 w 4384283"/>
              <a:gd name="connsiteY845" fmla="*/ 1365179 h 2793076"/>
              <a:gd name="connsiteX846" fmla="*/ 2771729 w 4384283"/>
              <a:gd name="connsiteY846" fmla="*/ 1344993 h 2793076"/>
              <a:gd name="connsiteX847" fmla="*/ 2751581 w 4384283"/>
              <a:gd name="connsiteY847" fmla="*/ 1324807 h 2793076"/>
              <a:gd name="connsiteX848" fmla="*/ 2698235 w 4384283"/>
              <a:gd name="connsiteY848" fmla="*/ 1324172 h 2793076"/>
              <a:gd name="connsiteX849" fmla="*/ 2677707 w 4384283"/>
              <a:gd name="connsiteY849" fmla="*/ 1344739 h 2793076"/>
              <a:gd name="connsiteX850" fmla="*/ 2698235 w 4384283"/>
              <a:gd name="connsiteY850" fmla="*/ 1365306 h 2793076"/>
              <a:gd name="connsiteX851" fmla="*/ 2718762 w 4384283"/>
              <a:gd name="connsiteY851" fmla="*/ 1344739 h 2793076"/>
              <a:gd name="connsiteX852" fmla="*/ 2698235 w 4384283"/>
              <a:gd name="connsiteY852" fmla="*/ 1324172 h 2793076"/>
              <a:gd name="connsiteX853" fmla="*/ 2645142 w 4384283"/>
              <a:gd name="connsiteY853" fmla="*/ 1324045 h 2793076"/>
              <a:gd name="connsiteX854" fmla="*/ 2624614 w 4384283"/>
              <a:gd name="connsiteY854" fmla="*/ 1344612 h 2793076"/>
              <a:gd name="connsiteX855" fmla="*/ 2645142 w 4384283"/>
              <a:gd name="connsiteY855" fmla="*/ 1365179 h 2793076"/>
              <a:gd name="connsiteX856" fmla="*/ 2665669 w 4384283"/>
              <a:gd name="connsiteY856" fmla="*/ 1344612 h 2793076"/>
              <a:gd name="connsiteX857" fmla="*/ 2645142 w 4384283"/>
              <a:gd name="connsiteY857" fmla="*/ 1324045 h 2793076"/>
              <a:gd name="connsiteX858" fmla="*/ 2797705 w 4384283"/>
              <a:gd name="connsiteY858" fmla="*/ 1279991 h 2793076"/>
              <a:gd name="connsiteX859" fmla="*/ 2786174 w 4384283"/>
              <a:gd name="connsiteY859" fmla="*/ 1291544 h 2793076"/>
              <a:gd name="connsiteX860" fmla="*/ 2797705 w 4384283"/>
              <a:gd name="connsiteY860" fmla="*/ 1303097 h 2793076"/>
              <a:gd name="connsiteX861" fmla="*/ 2809236 w 4384283"/>
              <a:gd name="connsiteY861" fmla="*/ 1291544 h 2793076"/>
              <a:gd name="connsiteX862" fmla="*/ 2797705 w 4384283"/>
              <a:gd name="connsiteY862" fmla="*/ 1279991 h 2793076"/>
              <a:gd name="connsiteX863" fmla="*/ 2599652 w 4384283"/>
              <a:gd name="connsiteY863" fmla="*/ 1279610 h 2793076"/>
              <a:gd name="connsiteX864" fmla="*/ 2588121 w 4384283"/>
              <a:gd name="connsiteY864" fmla="*/ 1291163 h 2793076"/>
              <a:gd name="connsiteX865" fmla="*/ 2599652 w 4384283"/>
              <a:gd name="connsiteY865" fmla="*/ 1302716 h 2793076"/>
              <a:gd name="connsiteX866" fmla="*/ 2611183 w 4384283"/>
              <a:gd name="connsiteY866" fmla="*/ 1291163 h 2793076"/>
              <a:gd name="connsiteX867" fmla="*/ 2599652 w 4384283"/>
              <a:gd name="connsiteY867" fmla="*/ 1279610 h 2793076"/>
              <a:gd name="connsiteX868" fmla="*/ 2751581 w 4384283"/>
              <a:gd name="connsiteY868" fmla="*/ 1273643 h 2793076"/>
              <a:gd name="connsiteX869" fmla="*/ 2733588 w 4384283"/>
              <a:gd name="connsiteY869" fmla="*/ 1291671 h 2793076"/>
              <a:gd name="connsiteX870" fmla="*/ 2751581 w 4384283"/>
              <a:gd name="connsiteY870" fmla="*/ 1309699 h 2793076"/>
              <a:gd name="connsiteX871" fmla="*/ 2769575 w 4384283"/>
              <a:gd name="connsiteY871" fmla="*/ 1291671 h 2793076"/>
              <a:gd name="connsiteX872" fmla="*/ 2751581 w 4384283"/>
              <a:gd name="connsiteY872" fmla="*/ 1273643 h 2793076"/>
              <a:gd name="connsiteX873" fmla="*/ 2698235 w 4384283"/>
              <a:gd name="connsiteY873" fmla="*/ 1273008 h 2793076"/>
              <a:gd name="connsiteX874" fmla="*/ 2679988 w 4384283"/>
              <a:gd name="connsiteY874" fmla="*/ 1291290 h 2793076"/>
              <a:gd name="connsiteX875" fmla="*/ 2698235 w 4384283"/>
              <a:gd name="connsiteY875" fmla="*/ 1309572 h 2793076"/>
              <a:gd name="connsiteX876" fmla="*/ 2716482 w 4384283"/>
              <a:gd name="connsiteY876" fmla="*/ 1291290 h 2793076"/>
              <a:gd name="connsiteX877" fmla="*/ 2698235 w 4384283"/>
              <a:gd name="connsiteY877" fmla="*/ 1273008 h 2793076"/>
              <a:gd name="connsiteX878" fmla="*/ 2645142 w 4384283"/>
              <a:gd name="connsiteY878" fmla="*/ 1273008 h 2793076"/>
              <a:gd name="connsiteX879" fmla="*/ 2626895 w 4384283"/>
              <a:gd name="connsiteY879" fmla="*/ 1291290 h 2793076"/>
              <a:gd name="connsiteX880" fmla="*/ 2645142 w 4384283"/>
              <a:gd name="connsiteY880" fmla="*/ 1309572 h 2793076"/>
              <a:gd name="connsiteX881" fmla="*/ 2663389 w 4384283"/>
              <a:gd name="connsiteY881" fmla="*/ 1291290 h 2793076"/>
              <a:gd name="connsiteX882" fmla="*/ 2645142 w 4384283"/>
              <a:gd name="connsiteY882" fmla="*/ 1273008 h 2793076"/>
              <a:gd name="connsiteX883" fmla="*/ 2786174 w 4384283"/>
              <a:gd name="connsiteY883" fmla="*/ 1229588 h 2793076"/>
              <a:gd name="connsiteX884" fmla="*/ 2777557 w 4384283"/>
              <a:gd name="connsiteY884" fmla="*/ 1238221 h 2793076"/>
              <a:gd name="connsiteX885" fmla="*/ 2786174 w 4384283"/>
              <a:gd name="connsiteY885" fmla="*/ 1246855 h 2793076"/>
              <a:gd name="connsiteX886" fmla="*/ 2794790 w 4384283"/>
              <a:gd name="connsiteY886" fmla="*/ 1238221 h 2793076"/>
              <a:gd name="connsiteX887" fmla="*/ 2786174 w 4384283"/>
              <a:gd name="connsiteY887" fmla="*/ 1229588 h 2793076"/>
              <a:gd name="connsiteX888" fmla="*/ 2607381 w 4384283"/>
              <a:gd name="connsiteY888" fmla="*/ 1229080 h 2793076"/>
              <a:gd name="connsiteX889" fmla="*/ 2598765 w 4384283"/>
              <a:gd name="connsiteY889" fmla="*/ 1237714 h 2793076"/>
              <a:gd name="connsiteX890" fmla="*/ 2607381 w 4384283"/>
              <a:gd name="connsiteY890" fmla="*/ 1246347 h 2793076"/>
              <a:gd name="connsiteX891" fmla="*/ 2615998 w 4384283"/>
              <a:gd name="connsiteY891" fmla="*/ 1237714 h 2793076"/>
              <a:gd name="connsiteX892" fmla="*/ 2607381 w 4384283"/>
              <a:gd name="connsiteY892" fmla="*/ 1229080 h 2793076"/>
              <a:gd name="connsiteX893" fmla="*/ 2751581 w 4384283"/>
              <a:gd name="connsiteY893" fmla="*/ 1222352 h 2793076"/>
              <a:gd name="connsiteX894" fmla="*/ 2735742 w 4384283"/>
              <a:gd name="connsiteY894" fmla="*/ 1238221 h 2793076"/>
              <a:gd name="connsiteX895" fmla="*/ 2751581 w 4384283"/>
              <a:gd name="connsiteY895" fmla="*/ 1254091 h 2793076"/>
              <a:gd name="connsiteX896" fmla="*/ 2767420 w 4384283"/>
              <a:gd name="connsiteY896" fmla="*/ 1238221 h 2793076"/>
              <a:gd name="connsiteX897" fmla="*/ 2751581 w 4384283"/>
              <a:gd name="connsiteY897" fmla="*/ 1222352 h 2793076"/>
              <a:gd name="connsiteX898" fmla="*/ 2698235 w 4384283"/>
              <a:gd name="connsiteY898" fmla="*/ 1221844 h 2793076"/>
              <a:gd name="connsiteX899" fmla="*/ 2682142 w 4384283"/>
              <a:gd name="connsiteY899" fmla="*/ 1237968 h 2793076"/>
              <a:gd name="connsiteX900" fmla="*/ 2698235 w 4384283"/>
              <a:gd name="connsiteY900" fmla="*/ 1254091 h 2793076"/>
              <a:gd name="connsiteX901" fmla="*/ 2714328 w 4384283"/>
              <a:gd name="connsiteY901" fmla="*/ 1237968 h 2793076"/>
              <a:gd name="connsiteX902" fmla="*/ 2698235 w 4384283"/>
              <a:gd name="connsiteY902" fmla="*/ 1221844 h 2793076"/>
              <a:gd name="connsiteX903" fmla="*/ 2642861 w 4384283"/>
              <a:gd name="connsiteY903" fmla="*/ 1221844 h 2793076"/>
              <a:gd name="connsiteX904" fmla="*/ 2626769 w 4384283"/>
              <a:gd name="connsiteY904" fmla="*/ 1237968 h 2793076"/>
              <a:gd name="connsiteX905" fmla="*/ 2642861 w 4384283"/>
              <a:gd name="connsiteY905" fmla="*/ 1254091 h 2793076"/>
              <a:gd name="connsiteX906" fmla="*/ 2658954 w 4384283"/>
              <a:gd name="connsiteY906" fmla="*/ 1237968 h 2793076"/>
              <a:gd name="connsiteX907" fmla="*/ 2642861 w 4384283"/>
              <a:gd name="connsiteY907" fmla="*/ 1221844 h 2793076"/>
              <a:gd name="connsiteX908" fmla="*/ 2751581 w 4384283"/>
              <a:gd name="connsiteY908" fmla="*/ 1171442 h 2793076"/>
              <a:gd name="connsiteX909" fmla="*/ 2738150 w 4384283"/>
              <a:gd name="connsiteY909" fmla="*/ 1184899 h 2793076"/>
              <a:gd name="connsiteX910" fmla="*/ 2751581 w 4384283"/>
              <a:gd name="connsiteY910" fmla="*/ 1198357 h 2793076"/>
              <a:gd name="connsiteX911" fmla="*/ 2765013 w 4384283"/>
              <a:gd name="connsiteY911" fmla="*/ 1184899 h 2793076"/>
              <a:gd name="connsiteX912" fmla="*/ 2751581 w 4384283"/>
              <a:gd name="connsiteY912" fmla="*/ 1171442 h 2793076"/>
              <a:gd name="connsiteX913" fmla="*/ 2698235 w 4384283"/>
              <a:gd name="connsiteY913" fmla="*/ 1171188 h 2793076"/>
              <a:gd name="connsiteX914" fmla="*/ 2684676 w 4384283"/>
              <a:gd name="connsiteY914" fmla="*/ 1184772 h 2793076"/>
              <a:gd name="connsiteX915" fmla="*/ 2698235 w 4384283"/>
              <a:gd name="connsiteY915" fmla="*/ 1198357 h 2793076"/>
              <a:gd name="connsiteX916" fmla="*/ 2711793 w 4384283"/>
              <a:gd name="connsiteY916" fmla="*/ 1184772 h 2793076"/>
              <a:gd name="connsiteX917" fmla="*/ 2698235 w 4384283"/>
              <a:gd name="connsiteY917" fmla="*/ 1171188 h 2793076"/>
              <a:gd name="connsiteX918" fmla="*/ 2645142 w 4384283"/>
              <a:gd name="connsiteY918" fmla="*/ 1171061 h 2793076"/>
              <a:gd name="connsiteX919" fmla="*/ 2631584 w 4384283"/>
              <a:gd name="connsiteY919" fmla="*/ 1184645 h 2793076"/>
              <a:gd name="connsiteX920" fmla="*/ 2645142 w 4384283"/>
              <a:gd name="connsiteY920" fmla="*/ 1198230 h 2793076"/>
              <a:gd name="connsiteX921" fmla="*/ 2658700 w 4384283"/>
              <a:gd name="connsiteY921" fmla="*/ 1184645 h 2793076"/>
              <a:gd name="connsiteX922" fmla="*/ 2645142 w 4384283"/>
              <a:gd name="connsiteY922" fmla="*/ 1171061 h 2793076"/>
              <a:gd name="connsiteX923" fmla="*/ 2742204 w 4384283"/>
              <a:gd name="connsiteY923" fmla="*/ 1122944 h 2793076"/>
              <a:gd name="connsiteX924" fmla="*/ 2733588 w 4384283"/>
              <a:gd name="connsiteY924" fmla="*/ 1131577 h 2793076"/>
              <a:gd name="connsiteX925" fmla="*/ 2742204 w 4384283"/>
              <a:gd name="connsiteY925" fmla="*/ 1140210 h 2793076"/>
              <a:gd name="connsiteX926" fmla="*/ 2750821 w 4384283"/>
              <a:gd name="connsiteY926" fmla="*/ 1131577 h 2793076"/>
              <a:gd name="connsiteX927" fmla="*/ 2742204 w 4384283"/>
              <a:gd name="connsiteY927" fmla="*/ 1122944 h 2793076"/>
              <a:gd name="connsiteX928" fmla="*/ 2651478 w 4384283"/>
              <a:gd name="connsiteY928" fmla="*/ 1122690 h 2793076"/>
              <a:gd name="connsiteX929" fmla="*/ 2642861 w 4384283"/>
              <a:gd name="connsiteY929" fmla="*/ 1131323 h 2793076"/>
              <a:gd name="connsiteX930" fmla="*/ 2651478 w 4384283"/>
              <a:gd name="connsiteY930" fmla="*/ 1139956 h 2793076"/>
              <a:gd name="connsiteX931" fmla="*/ 2660094 w 4384283"/>
              <a:gd name="connsiteY931" fmla="*/ 1131323 h 2793076"/>
              <a:gd name="connsiteX932" fmla="*/ 2651478 w 4384283"/>
              <a:gd name="connsiteY932" fmla="*/ 1122690 h 2793076"/>
              <a:gd name="connsiteX933" fmla="*/ 2697728 w 4384283"/>
              <a:gd name="connsiteY933" fmla="*/ 1119516 h 2793076"/>
              <a:gd name="connsiteX934" fmla="*/ 2685944 w 4384283"/>
              <a:gd name="connsiteY934" fmla="*/ 1131323 h 2793076"/>
              <a:gd name="connsiteX935" fmla="*/ 2697728 w 4384283"/>
              <a:gd name="connsiteY935" fmla="*/ 1143003 h 2793076"/>
              <a:gd name="connsiteX936" fmla="*/ 2709512 w 4384283"/>
              <a:gd name="connsiteY936" fmla="*/ 1131323 h 2793076"/>
              <a:gd name="connsiteX937" fmla="*/ 2697728 w 4384283"/>
              <a:gd name="connsiteY937" fmla="*/ 1119516 h 2793076"/>
              <a:gd name="connsiteX938" fmla="*/ 2711666 w 4384283"/>
              <a:gd name="connsiteY938" fmla="*/ 1067844 h 2793076"/>
              <a:gd name="connsiteX939" fmla="*/ 2701529 w 4384283"/>
              <a:gd name="connsiteY939" fmla="*/ 1078000 h 2793076"/>
              <a:gd name="connsiteX940" fmla="*/ 2711666 w 4384283"/>
              <a:gd name="connsiteY940" fmla="*/ 1088030 h 2793076"/>
              <a:gd name="connsiteX941" fmla="*/ 2721804 w 4384283"/>
              <a:gd name="connsiteY941" fmla="*/ 1078000 h 2793076"/>
              <a:gd name="connsiteX942" fmla="*/ 2711666 w 4384283"/>
              <a:gd name="connsiteY942" fmla="*/ 1067844 h 2793076"/>
              <a:gd name="connsiteX943" fmla="*/ 2675933 w 4384283"/>
              <a:gd name="connsiteY943" fmla="*/ 1067844 h 2793076"/>
              <a:gd name="connsiteX944" fmla="*/ 2665796 w 4384283"/>
              <a:gd name="connsiteY944" fmla="*/ 1078000 h 2793076"/>
              <a:gd name="connsiteX945" fmla="*/ 2675933 w 4384283"/>
              <a:gd name="connsiteY945" fmla="*/ 1088030 h 2793076"/>
              <a:gd name="connsiteX946" fmla="*/ 2686070 w 4384283"/>
              <a:gd name="connsiteY946" fmla="*/ 1078000 h 2793076"/>
              <a:gd name="connsiteX947" fmla="*/ 2675933 w 4384283"/>
              <a:gd name="connsiteY947" fmla="*/ 1067844 h 2793076"/>
              <a:gd name="connsiteX948" fmla="*/ 2693420 w 4384283"/>
              <a:gd name="connsiteY948" fmla="*/ 1015918 h 2793076"/>
              <a:gd name="connsiteX949" fmla="*/ 2684803 w 4384283"/>
              <a:gd name="connsiteY949" fmla="*/ 1024551 h 2793076"/>
              <a:gd name="connsiteX950" fmla="*/ 2693420 w 4384283"/>
              <a:gd name="connsiteY950" fmla="*/ 1033184 h 2793076"/>
              <a:gd name="connsiteX951" fmla="*/ 2702036 w 4384283"/>
              <a:gd name="connsiteY951" fmla="*/ 1024551 h 2793076"/>
              <a:gd name="connsiteX952" fmla="*/ 2693420 w 4384283"/>
              <a:gd name="connsiteY952" fmla="*/ 1015918 h 2793076"/>
              <a:gd name="connsiteX953" fmla="*/ 2693420 w 4384283"/>
              <a:gd name="connsiteY953" fmla="*/ 964627 h 2793076"/>
              <a:gd name="connsiteX954" fmla="*/ 2686831 w 4384283"/>
              <a:gd name="connsiteY954" fmla="*/ 971229 h 2793076"/>
              <a:gd name="connsiteX955" fmla="*/ 2693420 w 4384283"/>
              <a:gd name="connsiteY955" fmla="*/ 977831 h 2793076"/>
              <a:gd name="connsiteX956" fmla="*/ 2700009 w 4384283"/>
              <a:gd name="connsiteY956" fmla="*/ 971229 h 2793076"/>
              <a:gd name="connsiteX957" fmla="*/ 2693420 w 4384283"/>
              <a:gd name="connsiteY957" fmla="*/ 964627 h 2793076"/>
              <a:gd name="connsiteX958" fmla="*/ 959600 w 4384283"/>
              <a:gd name="connsiteY958" fmla="*/ 0 h 2793076"/>
              <a:gd name="connsiteX959" fmla="*/ 4384283 w 4384283"/>
              <a:gd name="connsiteY959" fmla="*/ 0 h 2793076"/>
              <a:gd name="connsiteX960" fmla="*/ 4384283 w 4384283"/>
              <a:gd name="connsiteY960" fmla="*/ 2793076 h 2793076"/>
              <a:gd name="connsiteX961" fmla="*/ 0 w 4384283"/>
              <a:gd name="connsiteY961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</a:cxnLst>
            <a:rect l="l" t="t" r="r" b="b"/>
            <a:pathLst>
              <a:path w="4384283" h="2793076">
                <a:moveTo>
                  <a:pt x="2271844" y="2298067"/>
                </a:moveTo>
                <a:cubicBezTo>
                  <a:pt x="2268550" y="2298067"/>
                  <a:pt x="2265889" y="2300733"/>
                  <a:pt x="2265889" y="2304034"/>
                </a:cubicBezTo>
                <a:cubicBezTo>
                  <a:pt x="2265889" y="2307335"/>
                  <a:pt x="2268550" y="2310001"/>
                  <a:pt x="2271844" y="2310001"/>
                </a:cubicBezTo>
                <a:cubicBezTo>
                  <a:pt x="2275139" y="2310001"/>
                  <a:pt x="2277800" y="2307335"/>
                  <a:pt x="2277800" y="2304034"/>
                </a:cubicBezTo>
                <a:cubicBezTo>
                  <a:pt x="2277800" y="2300733"/>
                  <a:pt x="2275139" y="2298067"/>
                  <a:pt x="2271844" y="2298067"/>
                </a:cubicBezTo>
                <a:close/>
                <a:moveTo>
                  <a:pt x="2285403" y="2244491"/>
                </a:moveTo>
                <a:cubicBezTo>
                  <a:pt x="2281981" y="2244491"/>
                  <a:pt x="2279194" y="2247284"/>
                  <a:pt x="2279194" y="2250712"/>
                </a:cubicBezTo>
                <a:cubicBezTo>
                  <a:pt x="2279194" y="2254139"/>
                  <a:pt x="2281981" y="2256933"/>
                  <a:pt x="2285403" y="2256933"/>
                </a:cubicBezTo>
                <a:cubicBezTo>
                  <a:pt x="2288824" y="2256933"/>
                  <a:pt x="2291612" y="2254139"/>
                  <a:pt x="2291612" y="2250712"/>
                </a:cubicBezTo>
                <a:cubicBezTo>
                  <a:pt x="2291612" y="2247284"/>
                  <a:pt x="2288824" y="2244491"/>
                  <a:pt x="2285403" y="2244491"/>
                </a:cubicBezTo>
                <a:close/>
                <a:moveTo>
                  <a:pt x="2325191" y="2242586"/>
                </a:moveTo>
                <a:cubicBezTo>
                  <a:pt x="2320756" y="2242586"/>
                  <a:pt x="2317081" y="2246268"/>
                  <a:pt x="2317081" y="2250712"/>
                </a:cubicBezTo>
                <a:cubicBezTo>
                  <a:pt x="2317081" y="2255155"/>
                  <a:pt x="2320756" y="2258837"/>
                  <a:pt x="2325191" y="2258837"/>
                </a:cubicBezTo>
                <a:cubicBezTo>
                  <a:pt x="2329626" y="2258837"/>
                  <a:pt x="2333300" y="2255155"/>
                  <a:pt x="2333300" y="2250712"/>
                </a:cubicBezTo>
                <a:cubicBezTo>
                  <a:pt x="2333300" y="2246268"/>
                  <a:pt x="2329626" y="2242586"/>
                  <a:pt x="2325191" y="2242586"/>
                </a:cubicBezTo>
                <a:close/>
                <a:moveTo>
                  <a:pt x="2431757" y="2189772"/>
                </a:moveTo>
                <a:cubicBezTo>
                  <a:pt x="2427575" y="2189772"/>
                  <a:pt x="2424154" y="2193200"/>
                  <a:pt x="2424154" y="2197389"/>
                </a:cubicBezTo>
                <a:cubicBezTo>
                  <a:pt x="2424154" y="2201579"/>
                  <a:pt x="2427575" y="2205007"/>
                  <a:pt x="2431757" y="2205007"/>
                </a:cubicBezTo>
                <a:cubicBezTo>
                  <a:pt x="2435938" y="2205007"/>
                  <a:pt x="2439360" y="2201579"/>
                  <a:pt x="2439360" y="2197389"/>
                </a:cubicBezTo>
                <a:cubicBezTo>
                  <a:pt x="2439360" y="2193200"/>
                  <a:pt x="2435938" y="2189772"/>
                  <a:pt x="2431757" y="2189772"/>
                </a:cubicBezTo>
                <a:close/>
                <a:moveTo>
                  <a:pt x="2378410" y="2187487"/>
                </a:moveTo>
                <a:cubicBezTo>
                  <a:pt x="2372962" y="2187487"/>
                  <a:pt x="2368527" y="2191930"/>
                  <a:pt x="2368527" y="2197389"/>
                </a:cubicBezTo>
                <a:cubicBezTo>
                  <a:pt x="2368527" y="2202848"/>
                  <a:pt x="2372962" y="2207292"/>
                  <a:pt x="2378410" y="2207292"/>
                </a:cubicBezTo>
                <a:cubicBezTo>
                  <a:pt x="2383859" y="2207292"/>
                  <a:pt x="2388294" y="2202848"/>
                  <a:pt x="2388294" y="2197389"/>
                </a:cubicBezTo>
                <a:cubicBezTo>
                  <a:pt x="2388294" y="2191930"/>
                  <a:pt x="2383859" y="2187487"/>
                  <a:pt x="2378410" y="2187487"/>
                </a:cubicBezTo>
                <a:close/>
                <a:moveTo>
                  <a:pt x="2324050" y="2187487"/>
                </a:moveTo>
                <a:cubicBezTo>
                  <a:pt x="2318601" y="2187487"/>
                  <a:pt x="2314167" y="2191930"/>
                  <a:pt x="2314167" y="2197389"/>
                </a:cubicBezTo>
                <a:cubicBezTo>
                  <a:pt x="2314167" y="2202848"/>
                  <a:pt x="2318601" y="2207292"/>
                  <a:pt x="2324050" y="2207292"/>
                </a:cubicBezTo>
                <a:cubicBezTo>
                  <a:pt x="2329499" y="2207292"/>
                  <a:pt x="2333934" y="2202848"/>
                  <a:pt x="2333934" y="2197389"/>
                </a:cubicBezTo>
                <a:cubicBezTo>
                  <a:pt x="2333934" y="2191930"/>
                  <a:pt x="2329499" y="2187487"/>
                  <a:pt x="2324050" y="2187487"/>
                </a:cubicBezTo>
                <a:close/>
                <a:moveTo>
                  <a:pt x="2325191" y="2133402"/>
                </a:moveTo>
                <a:cubicBezTo>
                  <a:pt x="2319362" y="2133402"/>
                  <a:pt x="2314547" y="2138227"/>
                  <a:pt x="2314547" y="2144067"/>
                </a:cubicBezTo>
                <a:cubicBezTo>
                  <a:pt x="2314547" y="2149907"/>
                  <a:pt x="2319362" y="2154731"/>
                  <a:pt x="2325191" y="2154731"/>
                </a:cubicBezTo>
                <a:cubicBezTo>
                  <a:pt x="2331020" y="2154731"/>
                  <a:pt x="2335835" y="2149907"/>
                  <a:pt x="2335835" y="2144067"/>
                </a:cubicBezTo>
                <a:cubicBezTo>
                  <a:pt x="2335835" y="2138227"/>
                  <a:pt x="2331020" y="2133402"/>
                  <a:pt x="2325191" y="2133402"/>
                </a:cubicBezTo>
                <a:close/>
                <a:moveTo>
                  <a:pt x="2378410" y="2131879"/>
                </a:moveTo>
                <a:cubicBezTo>
                  <a:pt x="2371694" y="2131879"/>
                  <a:pt x="2366246" y="2137338"/>
                  <a:pt x="2366246" y="2144067"/>
                </a:cubicBezTo>
                <a:cubicBezTo>
                  <a:pt x="2366246" y="2150796"/>
                  <a:pt x="2371694" y="2156255"/>
                  <a:pt x="2378410" y="2156255"/>
                </a:cubicBezTo>
                <a:cubicBezTo>
                  <a:pt x="2385126" y="2156255"/>
                  <a:pt x="2390575" y="2150796"/>
                  <a:pt x="2390575" y="2144067"/>
                </a:cubicBezTo>
                <a:cubicBezTo>
                  <a:pt x="2390575" y="2137338"/>
                  <a:pt x="2385126" y="2131879"/>
                  <a:pt x="2378410" y="2131879"/>
                </a:cubicBezTo>
                <a:close/>
                <a:moveTo>
                  <a:pt x="2431757" y="2130609"/>
                </a:moveTo>
                <a:cubicBezTo>
                  <a:pt x="2424281" y="2130609"/>
                  <a:pt x="2418325" y="2136576"/>
                  <a:pt x="2418325" y="2144067"/>
                </a:cubicBezTo>
                <a:cubicBezTo>
                  <a:pt x="2418325" y="2151557"/>
                  <a:pt x="2424281" y="2157524"/>
                  <a:pt x="2431757" y="2157524"/>
                </a:cubicBezTo>
                <a:cubicBezTo>
                  <a:pt x="2439233" y="2157524"/>
                  <a:pt x="2445188" y="2151557"/>
                  <a:pt x="2445188" y="2144067"/>
                </a:cubicBezTo>
                <a:cubicBezTo>
                  <a:pt x="2445188" y="2136576"/>
                  <a:pt x="2439233" y="2130609"/>
                  <a:pt x="2431757" y="2130609"/>
                </a:cubicBezTo>
                <a:close/>
                <a:moveTo>
                  <a:pt x="2485103" y="2129467"/>
                </a:moveTo>
                <a:cubicBezTo>
                  <a:pt x="2477120" y="2129467"/>
                  <a:pt x="2470658" y="2135815"/>
                  <a:pt x="2470658" y="2143813"/>
                </a:cubicBezTo>
                <a:cubicBezTo>
                  <a:pt x="2470658" y="2151811"/>
                  <a:pt x="2477120" y="2158286"/>
                  <a:pt x="2485103" y="2158286"/>
                </a:cubicBezTo>
                <a:cubicBezTo>
                  <a:pt x="2493086" y="2158286"/>
                  <a:pt x="2499548" y="2151684"/>
                  <a:pt x="2499548" y="2143813"/>
                </a:cubicBezTo>
                <a:cubicBezTo>
                  <a:pt x="2499548" y="2135942"/>
                  <a:pt x="2493086" y="2129467"/>
                  <a:pt x="2485103" y="2129467"/>
                </a:cubicBezTo>
                <a:close/>
                <a:moveTo>
                  <a:pt x="2338496" y="2091633"/>
                </a:moveTo>
                <a:cubicBezTo>
                  <a:pt x="2335074" y="2091633"/>
                  <a:pt x="2332287" y="2094426"/>
                  <a:pt x="2332287" y="2097854"/>
                </a:cubicBezTo>
                <a:cubicBezTo>
                  <a:pt x="2332287" y="2101282"/>
                  <a:pt x="2335074" y="2104075"/>
                  <a:pt x="2338496" y="2104075"/>
                </a:cubicBezTo>
                <a:cubicBezTo>
                  <a:pt x="2341917" y="2104075"/>
                  <a:pt x="2344705" y="2101282"/>
                  <a:pt x="2344705" y="2097854"/>
                </a:cubicBezTo>
                <a:cubicBezTo>
                  <a:pt x="2344705" y="2094426"/>
                  <a:pt x="2341917" y="2091633"/>
                  <a:pt x="2338496" y="2091633"/>
                </a:cubicBezTo>
                <a:close/>
                <a:moveTo>
                  <a:pt x="2378410" y="2076398"/>
                </a:moveTo>
                <a:cubicBezTo>
                  <a:pt x="2370554" y="2076398"/>
                  <a:pt x="2364218" y="2082746"/>
                  <a:pt x="2364218" y="2090617"/>
                </a:cubicBezTo>
                <a:cubicBezTo>
                  <a:pt x="2364218" y="2098489"/>
                  <a:pt x="2370554" y="2104837"/>
                  <a:pt x="2378410" y="2104837"/>
                </a:cubicBezTo>
                <a:cubicBezTo>
                  <a:pt x="2386267" y="2104837"/>
                  <a:pt x="2392602" y="2098489"/>
                  <a:pt x="2392602" y="2090617"/>
                </a:cubicBezTo>
                <a:cubicBezTo>
                  <a:pt x="2392602" y="2082746"/>
                  <a:pt x="2386267" y="2076398"/>
                  <a:pt x="2378410" y="2076398"/>
                </a:cubicBezTo>
                <a:close/>
                <a:moveTo>
                  <a:pt x="2431757" y="2075129"/>
                </a:moveTo>
                <a:cubicBezTo>
                  <a:pt x="2423140" y="2075129"/>
                  <a:pt x="2416171" y="2082111"/>
                  <a:pt x="2416171" y="2090744"/>
                </a:cubicBezTo>
                <a:cubicBezTo>
                  <a:pt x="2416171" y="2099378"/>
                  <a:pt x="2423140" y="2106360"/>
                  <a:pt x="2431757" y="2106360"/>
                </a:cubicBezTo>
                <a:cubicBezTo>
                  <a:pt x="2440373" y="2106360"/>
                  <a:pt x="2447342" y="2099378"/>
                  <a:pt x="2447342" y="2090744"/>
                </a:cubicBezTo>
                <a:cubicBezTo>
                  <a:pt x="2447342" y="2082111"/>
                  <a:pt x="2440373" y="2075129"/>
                  <a:pt x="2431757" y="2075129"/>
                </a:cubicBezTo>
                <a:close/>
                <a:moveTo>
                  <a:pt x="2485103" y="2074113"/>
                </a:moveTo>
                <a:cubicBezTo>
                  <a:pt x="2475853" y="2074113"/>
                  <a:pt x="2468503" y="2081476"/>
                  <a:pt x="2468503" y="2090617"/>
                </a:cubicBezTo>
                <a:cubicBezTo>
                  <a:pt x="2468503" y="2099758"/>
                  <a:pt x="2475980" y="2107122"/>
                  <a:pt x="2485103" y="2107122"/>
                </a:cubicBezTo>
                <a:cubicBezTo>
                  <a:pt x="2494226" y="2107122"/>
                  <a:pt x="2501702" y="2099758"/>
                  <a:pt x="2501702" y="2090617"/>
                </a:cubicBezTo>
                <a:cubicBezTo>
                  <a:pt x="2501702" y="2081476"/>
                  <a:pt x="2494353" y="2074113"/>
                  <a:pt x="2485103" y="2074113"/>
                </a:cubicBezTo>
                <a:close/>
                <a:moveTo>
                  <a:pt x="2538323" y="2073224"/>
                </a:moveTo>
                <a:cubicBezTo>
                  <a:pt x="2528692" y="2073224"/>
                  <a:pt x="2520836" y="2081096"/>
                  <a:pt x="2520836" y="2090744"/>
                </a:cubicBezTo>
                <a:cubicBezTo>
                  <a:pt x="2520836" y="2100393"/>
                  <a:pt x="2528692" y="2108265"/>
                  <a:pt x="2538323" y="2108265"/>
                </a:cubicBezTo>
                <a:cubicBezTo>
                  <a:pt x="2547953" y="2108265"/>
                  <a:pt x="2555809" y="2100393"/>
                  <a:pt x="2555809" y="2090744"/>
                </a:cubicBezTo>
                <a:cubicBezTo>
                  <a:pt x="2555809" y="2081096"/>
                  <a:pt x="2547953" y="2073224"/>
                  <a:pt x="2538323" y="2073224"/>
                </a:cubicBezTo>
                <a:close/>
                <a:moveTo>
                  <a:pt x="2378410" y="2021171"/>
                </a:moveTo>
                <a:cubicBezTo>
                  <a:pt x="2369540" y="2021171"/>
                  <a:pt x="2362318" y="2028408"/>
                  <a:pt x="2362318" y="2037295"/>
                </a:cubicBezTo>
                <a:cubicBezTo>
                  <a:pt x="2362318" y="2046182"/>
                  <a:pt x="2369540" y="2053419"/>
                  <a:pt x="2378410" y="2053419"/>
                </a:cubicBezTo>
                <a:cubicBezTo>
                  <a:pt x="2387280" y="2053419"/>
                  <a:pt x="2394503" y="2046182"/>
                  <a:pt x="2394503" y="2037295"/>
                </a:cubicBezTo>
                <a:cubicBezTo>
                  <a:pt x="2394503" y="2028408"/>
                  <a:pt x="2387280" y="2021171"/>
                  <a:pt x="2378410" y="2021171"/>
                </a:cubicBezTo>
                <a:close/>
                <a:moveTo>
                  <a:pt x="2431757" y="2019902"/>
                </a:moveTo>
                <a:cubicBezTo>
                  <a:pt x="2422126" y="2019902"/>
                  <a:pt x="2414397" y="2027646"/>
                  <a:pt x="2414397" y="2037295"/>
                </a:cubicBezTo>
                <a:cubicBezTo>
                  <a:pt x="2414397" y="2046944"/>
                  <a:pt x="2422126" y="2054688"/>
                  <a:pt x="2431757" y="2054688"/>
                </a:cubicBezTo>
                <a:cubicBezTo>
                  <a:pt x="2441387" y="2054688"/>
                  <a:pt x="2449116" y="2046944"/>
                  <a:pt x="2449116" y="2037295"/>
                </a:cubicBezTo>
                <a:cubicBezTo>
                  <a:pt x="2449116" y="2027646"/>
                  <a:pt x="2441387" y="2019902"/>
                  <a:pt x="2431757" y="2019902"/>
                </a:cubicBezTo>
                <a:close/>
                <a:moveTo>
                  <a:pt x="2485103" y="2018505"/>
                </a:moveTo>
                <a:cubicBezTo>
                  <a:pt x="2474712" y="2018505"/>
                  <a:pt x="2466349" y="2027012"/>
                  <a:pt x="2466349" y="2037295"/>
                </a:cubicBezTo>
                <a:cubicBezTo>
                  <a:pt x="2466349" y="2047579"/>
                  <a:pt x="2474839" y="2055958"/>
                  <a:pt x="2485103" y="2055958"/>
                </a:cubicBezTo>
                <a:cubicBezTo>
                  <a:pt x="2495493" y="2055958"/>
                  <a:pt x="2503857" y="2047706"/>
                  <a:pt x="2503857" y="2037295"/>
                </a:cubicBezTo>
                <a:cubicBezTo>
                  <a:pt x="2503857" y="2026884"/>
                  <a:pt x="2495493" y="2018505"/>
                  <a:pt x="2485103" y="2018505"/>
                </a:cubicBezTo>
                <a:close/>
                <a:moveTo>
                  <a:pt x="2538323" y="2017743"/>
                </a:moveTo>
                <a:cubicBezTo>
                  <a:pt x="2527552" y="2017743"/>
                  <a:pt x="2518809" y="2026504"/>
                  <a:pt x="2518809" y="2037295"/>
                </a:cubicBezTo>
                <a:cubicBezTo>
                  <a:pt x="2518809" y="2048086"/>
                  <a:pt x="2527425" y="2056847"/>
                  <a:pt x="2538323" y="2056847"/>
                </a:cubicBezTo>
                <a:cubicBezTo>
                  <a:pt x="2549220" y="2056847"/>
                  <a:pt x="2557963" y="2048086"/>
                  <a:pt x="2557963" y="2037295"/>
                </a:cubicBezTo>
                <a:cubicBezTo>
                  <a:pt x="2557963" y="2026504"/>
                  <a:pt x="2549093" y="2017743"/>
                  <a:pt x="2538323" y="2017743"/>
                </a:cubicBezTo>
                <a:close/>
                <a:moveTo>
                  <a:pt x="2591796" y="2017490"/>
                </a:moveTo>
                <a:cubicBezTo>
                  <a:pt x="2580645" y="2017490"/>
                  <a:pt x="2571648" y="2026504"/>
                  <a:pt x="2571648" y="2037676"/>
                </a:cubicBezTo>
                <a:cubicBezTo>
                  <a:pt x="2571648" y="2048848"/>
                  <a:pt x="2580645" y="2057862"/>
                  <a:pt x="2591796" y="2057862"/>
                </a:cubicBezTo>
                <a:cubicBezTo>
                  <a:pt x="2602946" y="2057862"/>
                  <a:pt x="2611943" y="2048848"/>
                  <a:pt x="2611943" y="2037676"/>
                </a:cubicBezTo>
                <a:cubicBezTo>
                  <a:pt x="2611943" y="2026504"/>
                  <a:pt x="2602946" y="2017490"/>
                  <a:pt x="2591796" y="2017490"/>
                </a:cubicBezTo>
                <a:close/>
                <a:moveTo>
                  <a:pt x="2378410" y="1971531"/>
                </a:moveTo>
                <a:cubicBezTo>
                  <a:pt x="2371441" y="1971531"/>
                  <a:pt x="2365866" y="1977117"/>
                  <a:pt x="2365866" y="1984100"/>
                </a:cubicBezTo>
                <a:cubicBezTo>
                  <a:pt x="2365866" y="1991082"/>
                  <a:pt x="2371441" y="1996669"/>
                  <a:pt x="2378410" y="1996669"/>
                </a:cubicBezTo>
                <a:cubicBezTo>
                  <a:pt x="2385380" y="1996669"/>
                  <a:pt x="2390955" y="1991082"/>
                  <a:pt x="2390955" y="1984100"/>
                </a:cubicBezTo>
                <a:cubicBezTo>
                  <a:pt x="2390955" y="1977117"/>
                  <a:pt x="2385380" y="1971531"/>
                  <a:pt x="2378410" y="1971531"/>
                </a:cubicBezTo>
                <a:close/>
                <a:moveTo>
                  <a:pt x="2431757" y="1964929"/>
                </a:moveTo>
                <a:cubicBezTo>
                  <a:pt x="2421239" y="1964929"/>
                  <a:pt x="2412623" y="1973562"/>
                  <a:pt x="2412623" y="1984100"/>
                </a:cubicBezTo>
                <a:cubicBezTo>
                  <a:pt x="2412623" y="1994637"/>
                  <a:pt x="2421113" y="2003270"/>
                  <a:pt x="2431757" y="2003270"/>
                </a:cubicBezTo>
                <a:cubicBezTo>
                  <a:pt x="2442274" y="2003270"/>
                  <a:pt x="2450890" y="1994637"/>
                  <a:pt x="2450890" y="1984100"/>
                </a:cubicBezTo>
                <a:cubicBezTo>
                  <a:pt x="2450890" y="1973562"/>
                  <a:pt x="2442274" y="1964929"/>
                  <a:pt x="2431757" y="1964929"/>
                </a:cubicBezTo>
                <a:close/>
                <a:moveTo>
                  <a:pt x="2485103" y="1963405"/>
                </a:moveTo>
                <a:cubicBezTo>
                  <a:pt x="2473825" y="1963405"/>
                  <a:pt x="2464575" y="1972546"/>
                  <a:pt x="2464575" y="1983973"/>
                </a:cubicBezTo>
                <a:cubicBezTo>
                  <a:pt x="2464575" y="1995399"/>
                  <a:pt x="2473699" y="2004540"/>
                  <a:pt x="2485103" y="2004540"/>
                </a:cubicBezTo>
                <a:cubicBezTo>
                  <a:pt x="2496381" y="2004540"/>
                  <a:pt x="2505631" y="1995272"/>
                  <a:pt x="2505631" y="1983973"/>
                </a:cubicBezTo>
                <a:cubicBezTo>
                  <a:pt x="2505631" y="1972674"/>
                  <a:pt x="2496381" y="1963405"/>
                  <a:pt x="2485103" y="1963405"/>
                </a:cubicBezTo>
                <a:close/>
                <a:moveTo>
                  <a:pt x="2538323" y="1962517"/>
                </a:moveTo>
                <a:cubicBezTo>
                  <a:pt x="2526412" y="1962517"/>
                  <a:pt x="2516781" y="1972166"/>
                  <a:pt x="2516781" y="1984100"/>
                </a:cubicBezTo>
                <a:cubicBezTo>
                  <a:pt x="2516781" y="1996034"/>
                  <a:pt x="2526412" y="2005683"/>
                  <a:pt x="2538323" y="2005683"/>
                </a:cubicBezTo>
                <a:cubicBezTo>
                  <a:pt x="2550234" y="2005683"/>
                  <a:pt x="2559864" y="1996034"/>
                  <a:pt x="2559864" y="1984100"/>
                </a:cubicBezTo>
                <a:cubicBezTo>
                  <a:pt x="2559864" y="1972166"/>
                  <a:pt x="2550234" y="1962517"/>
                  <a:pt x="2538323" y="1962517"/>
                </a:cubicBezTo>
                <a:close/>
                <a:moveTo>
                  <a:pt x="2591796" y="1962263"/>
                </a:moveTo>
                <a:cubicBezTo>
                  <a:pt x="2579504" y="1962263"/>
                  <a:pt x="2569621" y="1972166"/>
                  <a:pt x="2569621" y="1984481"/>
                </a:cubicBezTo>
                <a:cubicBezTo>
                  <a:pt x="2569621" y="1996795"/>
                  <a:pt x="2579504" y="2006698"/>
                  <a:pt x="2591796" y="2006698"/>
                </a:cubicBezTo>
                <a:cubicBezTo>
                  <a:pt x="2604087" y="2006698"/>
                  <a:pt x="2613971" y="1996795"/>
                  <a:pt x="2613971" y="1984481"/>
                </a:cubicBezTo>
                <a:cubicBezTo>
                  <a:pt x="2613971" y="1972166"/>
                  <a:pt x="2604087" y="1962263"/>
                  <a:pt x="2591796" y="1962263"/>
                </a:cubicBezTo>
                <a:close/>
                <a:moveTo>
                  <a:pt x="2431757" y="1909575"/>
                </a:moveTo>
                <a:cubicBezTo>
                  <a:pt x="2420099" y="1909575"/>
                  <a:pt x="2410722" y="1918970"/>
                  <a:pt x="2410722" y="1930650"/>
                </a:cubicBezTo>
                <a:cubicBezTo>
                  <a:pt x="2410722" y="1942331"/>
                  <a:pt x="2420099" y="1951725"/>
                  <a:pt x="2431757" y="1951725"/>
                </a:cubicBezTo>
                <a:cubicBezTo>
                  <a:pt x="2443414" y="1951725"/>
                  <a:pt x="2452791" y="1942331"/>
                  <a:pt x="2452791" y="1930650"/>
                </a:cubicBezTo>
                <a:cubicBezTo>
                  <a:pt x="2452791" y="1918970"/>
                  <a:pt x="2443414" y="1909575"/>
                  <a:pt x="2431757" y="1909575"/>
                </a:cubicBezTo>
                <a:close/>
                <a:moveTo>
                  <a:pt x="2485103" y="1908433"/>
                </a:moveTo>
                <a:cubicBezTo>
                  <a:pt x="2472812" y="1908433"/>
                  <a:pt x="2462928" y="1918462"/>
                  <a:pt x="2462928" y="1930650"/>
                </a:cubicBezTo>
                <a:cubicBezTo>
                  <a:pt x="2462928" y="1942838"/>
                  <a:pt x="2472812" y="1952868"/>
                  <a:pt x="2485103" y="1952868"/>
                </a:cubicBezTo>
                <a:cubicBezTo>
                  <a:pt x="2497394" y="1952868"/>
                  <a:pt x="2507278" y="1942838"/>
                  <a:pt x="2507278" y="1930650"/>
                </a:cubicBezTo>
                <a:cubicBezTo>
                  <a:pt x="2507278" y="1918462"/>
                  <a:pt x="2497394" y="1908433"/>
                  <a:pt x="2485103" y="1908433"/>
                </a:cubicBezTo>
                <a:close/>
                <a:moveTo>
                  <a:pt x="2538323" y="1907290"/>
                </a:moveTo>
                <a:cubicBezTo>
                  <a:pt x="2525398" y="1907290"/>
                  <a:pt x="2514881" y="1917828"/>
                  <a:pt x="2514881" y="1930777"/>
                </a:cubicBezTo>
                <a:cubicBezTo>
                  <a:pt x="2514881" y="1943727"/>
                  <a:pt x="2525398" y="1954264"/>
                  <a:pt x="2538323" y="1954264"/>
                </a:cubicBezTo>
                <a:cubicBezTo>
                  <a:pt x="2551247" y="1954264"/>
                  <a:pt x="2561765" y="1943727"/>
                  <a:pt x="2561765" y="1930777"/>
                </a:cubicBezTo>
                <a:cubicBezTo>
                  <a:pt x="2561765" y="1917828"/>
                  <a:pt x="2551247" y="1907290"/>
                  <a:pt x="2538323" y="1907290"/>
                </a:cubicBezTo>
                <a:close/>
                <a:moveTo>
                  <a:pt x="2591796" y="1906909"/>
                </a:moveTo>
                <a:cubicBezTo>
                  <a:pt x="2578491" y="1906909"/>
                  <a:pt x="2567720" y="1917701"/>
                  <a:pt x="2567720" y="1931031"/>
                </a:cubicBezTo>
                <a:cubicBezTo>
                  <a:pt x="2567720" y="1944362"/>
                  <a:pt x="2578491" y="1955153"/>
                  <a:pt x="2591796" y="1955153"/>
                </a:cubicBezTo>
                <a:cubicBezTo>
                  <a:pt x="2605227" y="1955153"/>
                  <a:pt x="2615998" y="1944362"/>
                  <a:pt x="2615998" y="1931031"/>
                </a:cubicBezTo>
                <a:cubicBezTo>
                  <a:pt x="2615998" y="1917701"/>
                  <a:pt x="2605100" y="1906909"/>
                  <a:pt x="2591796" y="1906909"/>
                </a:cubicBezTo>
                <a:close/>
                <a:moveTo>
                  <a:pt x="2431757" y="1861204"/>
                </a:moveTo>
                <a:cubicBezTo>
                  <a:pt x="2422887" y="1861204"/>
                  <a:pt x="2415664" y="1868441"/>
                  <a:pt x="2415664" y="1877328"/>
                </a:cubicBezTo>
                <a:cubicBezTo>
                  <a:pt x="2415664" y="1886215"/>
                  <a:pt x="2422887" y="1893452"/>
                  <a:pt x="2431757" y="1893452"/>
                </a:cubicBezTo>
                <a:cubicBezTo>
                  <a:pt x="2440627" y="1893452"/>
                  <a:pt x="2447849" y="1886215"/>
                  <a:pt x="2447849" y="1877328"/>
                </a:cubicBezTo>
                <a:cubicBezTo>
                  <a:pt x="2447849" y="1868441"/>
                  <a:pt x="2440627" y="1861204"/>
                  <a:pt x="2431757" y="1861204"/>
                </a:cubicBezTo>
                <a:close/>
                <a:moveTo>
                  <a:pt x="2485103" y="1853587"/>
                </a:moveTo>
                <a:cubicBezTo>
                  <a:pt x="2472051" y="1853587"/>
                  <a:pt x="2461408" y="1864251"/>
                  <a:pt x="2461408" y="1877328"/>
                </a:cubicBezTo>
                <a:cubicBezTo>
                  <a:pt x="2461408" y="1890405"/>
                  <a:pt x="2472051" y="1901069"/>
                  <a:pt x="2485103" y="1901069"/>
                </a:cubicBezTo>
                <a:cubicBezTo>
                  <a:pt x="2498155" y="1901069"/>
                  <a:pt x="2508798" y="1890405"/>
                  <a:pt x="2508798" y="1877328"/>
                </a:cubicBezTo>
                <a:cubicBezTo>
                  <a:pt x="2508798" y="1864251"/>
                  <a:pt x="2498155" y="1853587"/>
                  <a:pt x="2485103" y="1853587"/>
                </a:cubicBezTo>
                <a:close/>
                <a:moveTo>
                  <a:pt x="2645142" y="1853079"/>
                </a:moveTo>
                <a:cubicBezTo>
                  <a:pt x="2631457" y="1853079"/>
                  <a:pt x="2620433" y="1864124"/>
                  <a:pt x="2620433" y="1877836"/>
                </a:cubicBezTo>
                <a:cubicBezTo>
                  <a:pt x="2620433" y="1891547"/>
                  <a:pt x="2631457" y="1902593"/>
                  <a:pt x="2645142" y="1902593"/>
                </a:cubicBezTo>
                <a:cubicBezTo>
                  <a:pt x="2658827" y="1902593"/>
                  <a:pt x="2669851" y="1891420"/>
                  <a:pt x="2669851" y="1877836"/>
                </a:cubicBezTo>
                <a:cubicBezTo>
                  <a:pt x="2669851" y="1864124"/>
                  <a:pt x="2658827" y="1853079"/>
                  <a:pt x="2645142" y="1853079"/>
                </a:cubicBezTo>
                <a:close/>
                <a:moveTo>
                  <a:pt x="2538323" y="1852190"/>
                </a:moveTo>
                <a:cubicBezTo>
                  <a:pt x="2524511" y="1852190"/>
                  <a:pt x="2513233" y="1863490"/>
                  <a:pt x="2513233" y="1877328"/>
                </a:cubicBezTo>
                <a:cubicBezTo>
                  <a:pt x="2513233" y="1891166"/>
                  <a:pt x="2524511" y="1902466"/>
                  <a:pt x="2538323" y="1902466"/>
                </a:cubicBezTo>
                <a:cubicBezTo>
                  <a:pt x="2552134" y="1902466"/>
                  <a:pt x="2563412" y="1891166"/>
                  <a:pt x="2563412" y="1877328"/>
                </a:cubicBezTo>
                <a:cubicBezTo>
                  <a:pt x="2563412" y="1863490"/>
                  <a:pt x="2552134" y="1852190"/>
                  <a:pt x="2538323" y="1852190"/>
                </a:cubicBezTo>
                <a:close/>
                <a:moveTo>
                  <a:pt x="2591796" y="1851936"/>
                </a:moveTo>
                <a:cubicBezTo>
                  <a:pt x="2577477" y="1851936"/>
                  <a:pt x="2565946" y="1863616"/>
                  <a:pt x="2565946" y="1877836"/>
                </a:cubicBezTo>
                <a:cubicBezTo>
                  <a:pt x="2565946" y="1892055"/>
                  <a:pt x="2577477" y="1903608"/>
                  <a:pt x="2591796" y="1903608"/>
                </a:cubicBezTo>
                <a:cubicBezTo>
                  <a:pt x="2606114" y="1903608"/>
                  <a:pt x="2617645" y="1892182"/>
                  <a:pt x="2617645" y="1877836"/>
                </a:cubicBezTo>
                <a:cubicBezTo>
                  <a:pt x="2617645" y="1863490"/>
                  <a:pt x="2605988" y="1851936"/>
                  <a:pt x="2591796" y="1851936"/>
                </a:cubicBezTo>
                <a:close/>
                <a:moveTo>
                  <a:pt x="2431757" y="1811310"/>
                </a:moveTo>
                <a:cubicBezTo>
                  <a:pt x="2425041" y="1811310"/>
                  <a:pt x="2419592" y="1816769"/>
                  <a:pt x="2419592" y="1823498"/>
                </a:cubicBezTo>
                <a:cubicBezTo>
                  <a:pt x="2419592" y="1830227"/>
                  <a:pt x="2425041" y="1835686"/>
                  <a:pt x="2431757" y="1835686"/>
                </a:cubicBezTo>
                <a:cubicBezTo>
                  <a:pt x="2438472" y="1835686"/>
                  <a:pt x="2443921" y="1830227"/>
                  <a:pt x="2443921" y="1823498"/>
                </a:cubicBezTo>
                <a:cubicBezTo>
                  <a:pt x="2443921" y="1816769"/>
                  <a:pt x="2438472" y="1811310"/>
                  <a:pt x="2431757" y="1811310"/>
                </a:cubicBezTo>
                <a:close/>
                <a:moveTo>
                  <a:pt x="2591796" y="1799757"/>
                </a:moveTo>
                <a:cubicBezTo>
                  <a:pt x="2578111" y="1799757"/>
                  <a:pt x="2567086" y="1810802"/>
                  <a:pt x="2567086" y="1824513"/>
                </a:cubicBezTo>
                <a:cubicBezTo>
                  <a:pt x="2567086" y="1838225"/>
                  <a:pt x="2578111" y="1849270"/>
                  <a:pt x="2591796" y="1849270"/>
                </a:cubicBezTo>
                <a:cubicBezTo>
                  <a:pt x="2605481" y="1849270"/>
                  <a:pt x="2616505" y="1838225"/>
                  <a:pt x="2616505" y="1824513"/>
                </a:cubicBezTo>
                <a:cubicBezTo>
                  <a:pt x="2616505" y="1810802"/>
                  <a:pt x="2605481" y="1799757"/>
                  <a:pt x="2591796" y="1799757"/>
                </a:cubicBezTo>
                <a:close/>
                <a:moveTo>
                  <a:pt x="2538449" y="1799503"/>
                </a:moveTo>
                <a:cubicBezTo>
                  <a:pt x="2524764" y="1799503"/>
                  <a:pt x="2513740" y="1810548"/>
                  <a:pt x="2513740" y="1824260"/>
                </a:cubicBezTo>
                <a:cubicBezTo>
                  <a:pt x="2513740" y="1837971"/>
                  <a:pt x="2524764" y="1849016"/>
                  <a:pt x="2538449" y="1849016"/>
                </a:cubicBezTo>
                <a:cubicBezTo>
                  <a:pt x="2552134" y="1849016"/>
                  <a:pt x="2563158" y="1837971"/>
                  <a:pt x="2563158" y="1824260"/>
                </a:cubicBezTo>
                <a:cubicBezTo>
                  <a:pt x="2563158" y="1810548"/>
                  <a:pt x="2552008" y="1799503"/>
                  <a:pt x="2538449" y="1799503"/>
                </a:cubicBezTo>
                <a:close/>
                <a:moveTo>
                  <a:pt x="2485103" y="1798868"/>
                </a:moveTo>
                <a:cubicBezTo>
                  <a:pt x="2471291" y="1798868"/>
                  <a:pt x="2460014" y="1810167"/>
                  <a:pt x="2460014" y="1824006"/>
                </a:cubicBezTo>
                <a:cubicBezTo>
                  <a:pt x="2460014" y="1837844"/>
                  <a:pt x="2471291" y="1849143"/>
                  <a:pt x="2485103" y="1849143"/>
                </a:cubicBezTo>
                <a:cubicBezTo>
                  <a:pt x="2498915" y="1849143"/>
                  <a:pt x="2510192" y="1837844"/>
                  <a:pt x="2510192" y="1824006"/>
                </a:cubicBezTo>
                <a:cubicBezTo>
                  <a:pt x="2510192" y="1810167"/>
                  <a:pt x="2498915" y="1798868"/>
                  <a:pt x="2485103" y="1798868"/>
                </a:cubicBezTo>
                <a:close/>
                <a:moveTo>
                  <a:pt x="2645142" y="1797979"/>
                </a:moveTo>
                <a:cubicBezTo>
                  <a:pt x="2630570" y="1797979"/>
                  <a:pt x="2618659" y="1809913"/>
                  <a:pt x="2618659" y="1824513"/>
                </a:cubicBezTo>
                <a:cubicBezTo>
                  <a:pt x="2618659" y="1839114"/>
                  <a:pt x="2630570" y="1851048"/>
                  <a:pt x="2645142" y="1851048"/>
                </a:cubicBezTo>
                <a:cubicBezTo>
                  <a:pt x="2659714" y="1851048"/>
                  <a:pt x="2671625" y="1839114"/>
                  <a:pt x="2671625" y="1824513"/>
                </a:cubicBezTo>
                <a:cubicBezTo>
                  <a:pt x="2671625" y="1809913"/>
                  <a:pt x="2659841" y="1797979"/>
                  <a:pt x="2645142" y="1797979"/>
                </a:cubicBezTo>
                <a:close/>
                <a:moveTo>
                  <a:pt x="2378410" y="1762177"/>
                </a:moveTo>
                <a:cubicBezTo>
                  <a:pt x="2373722" y="1762177"/>
                  <a:pt x="2369920" y="1765986"/>
                  <a:pt x="2369920" y="1770683"/>
                </a:cubicBezTo>
                <a:cubicBezTo>
                  <a:pt x="2369920" y="1775381"/>
                  <a:pt x="2373722" y="1779189"/>
                  <a:pt x="2378410" y="1779189"/>
                </a:cubicBezTo>
                <a:cubicBezTo>
                  <a:pt x="2383099" y="1779189"/>
                  <a:pt x="2386900" y="1775381"/>
                  <a:pt x="2386900" y="1770683"/>
                </a:cubicBezTo>
                <a:cubicBezTo>
                  <a:pt x="2386900" y="1765986"/>
                  <a:pt x="2383099" y="1762177"/>
                  <a:pt x="2378410" y="1762177"/>
                </a:cubicBezTo>
                <a:close/>
                <a:moveTo>
                  <a:pt x="2431757" y="1752655"/>
                </a:moveTo>
                <a:cubicBezTo>
                  <a:pt x="2421873" y="1752655"/>
                  <a:pt x="2413763" y="1760527"/>
                  <a:pt x="2413763" y="1770556"/>
                </a:cubicBezTo>
                <a:cubicBezTo>
                  <a:pt x="2413763" y="1780586"/>
                  <a:pt x="2421873" y="1788584"/>
                  <a:pt x="2431757" y="1788584"/>
                </a:cubicBezTo>
                <a:cubicBezTo>
                  <a:pt x="2441767" y="1788584"/>
                  <a:pt x="2449750" y="1780459"/>
                  <a:pt x="2449750" y="1770556"/>
                </a:cubicBezTo>
                <a:cubicBezTo>
                  <a:pt x="2449750" y="1760654"/>
                  <a:pt x="2441640" y="1752655"/>
                  <a:pt x="2431757" y="1752655"/>
                </a:cubicBezTo>
                <a:close/>
                <a:moveTo>
                  <a:pt x="2591796" y="1746434"/>
                </a:moveTo>
                <a:cubicBezTo>
                  <a:pt x="2578111" y="1746434"/>
                  <a:pt x="2567086" y="1757480"/>
                  <a:pt x="2567086" y="1771191"/>
                </a:cubicBezTo>
                <a:cubicBezTo>
                  <a:pt x="2567086" y="1784903"/>
                  <a:pt x="2578111" y="1795948"/>
                  <a:pt x="2591796" y="1795948"/>
                </a:cubicBezTo>
                <a:cubicBezTo>
                  <a:pt x="2605481" y="1795948"/>
                  <a:pt x="2616505" y="1784903"/>
                  <a:pt x="2616505" y="1771191"/>
                </a:cubicBezTo>
                <a:cubicBezTo>
                  <a:pt x="2616505" y="1757480"/>
                  <a:pt x="2605481" y="1746434"/>
                  <a:pt x="2591796" y="1746434"/>
                </a:cubicBezTo>
                <a:close/>
                <a:moveTo>
                  <a:pt x="2538449" y="1746180"/>
                </a:moveTo>
                <a:cubicBezTo>
                  <a:pt x="2524764" y="1746180"/>
                  <a:pt x="2513740" y="1757226"/>
                  <a:pt x="2513740" y="1770937"/>
                </a:cubicBezTo>
                <a:cubicBezTo>
                  <a:pt x="2513740" y="1784649"/>
                  <a:pt x="2524764" y="1795694"/>
                  <a:pt x="2538449" y="1795694"/>
                </a:cubicBezTo>
                <a:cubicBezTo>
                  <a:pt x="2552134" y="1795694"/>
                  <a:pt x="2563158" y="1784649"/>
                  <a:pt x="2563158" y="1770937"/>
                </a:cubicBezTo>
                <a:cubicBezTo>
                  <a:pt x="2563158" y="1757226"/>
                  <a:pt x="2552008" y="1746180"/>
                  <a:pt x="2538449" y="1746180"/>
                </a:cubicBezTo>
                <a:close/>
                <a:moveTo>
                  <a:pt x="2645142" y="1744657"/>
                </a:moveTo>
                <a:cubicBezTo>
                  <a:pt x="2630570" y="1744657"/>
                  <a:pt x="2618659" y="1756591"/>
                  <a:pt x="2618659" y="1771191"/>
                </a:cubicBezTo>
                <a:cubicBezTo>
                  <a:pt x="2618659" y="1785791"/>
                  <a:pt x="2630570" y="1797725"/>
                  <a:pt x="2645142" y="1797725"/>
                </a:cubicBezTo>
                <a:cubicBezTo>
                  <a:pt x="2659714" y="1797725"/>
                  <a:pt x="2671625" y="1785791"/>
                  <a:pt x="2671625" y="1771191"/>
                </a:cubicBezTo>
                <a:cubicBezTo>
                  <a:pt x="2671625" y="1756591"/>
                  <a:pt x="2659841" y="1744657"/>
                  <a:pt x="2645142" y="1744657"/>
                </a:cubicBezTo>
                <a:close/>
                <a:moveTo>
                  <a:pt x="2485103" y="1744657"/>
                </a:moveTo>
                <a:cubicBezTo>
                  <a:pt x="2470784" y="1744657"/>
                  <a:pt x="2459253" y="1756210"/>
                  <a:pt x="2459253" y="1770556"/>
                </a:cubicBezTo>
                <a:cubicBezTo>
                  <a:pt x="2459253" y="1784903"/>
                  <a:pt x="2470911" y="1796456"/>
                  <a:pt x="2485103" y="1796456"/>
                </a:cubicBezTo>
                <a:cubicBezTo>
                  <a:pt x="2499422" y="1796456"/>
                  <a:pt x="2510953" y="1784903"/>
                  <a:pt x="2510953" y="1770556"/>
                </a:cubicBezTo>
                <a:cubicBezTo>
                  <a:pt x="2510953" y="1756210"/>
                  <a:pt x="2499422" y="1744657"/>
                  <a:pt x="2485103" y="1744657"/>
                </a:cubicBezTo>
                <a:close/>
                <a:moveTo>
                  <a:pt x="2698615" y="1744276"/>
                </a:moveTo>
                <a:lnTo>
                  <a:pt x="2698746" y="1744319"/>
                </a:lnTo>
                <a:lnTo>
                  <a:pt x="2698235" y="1744530"/>
                </a:lnTo>
                <a:lnTo>
                  <a:pt x="2698120" y="1744482"/>
                </a:lnTo>
                <a:close/>
                <a:moveTo>
                  <a:pt x="2325191" y="1711902"/>
                </a:moveTo>
                <a:cubicBezTo>
                  <a:pt x="2320502" y="1711902"/>
                  <a:pt x="2316701" y="1715710"/>
                  <a:pt x="2316701" y="1720408"/>
                </a:cubicBezTo>
                <a:cubicBezTo>
                  <a:pt x="2316701" y="1725105"/>
                  <a:pt x="2320502" y="1728914"/>
                  <a:pt x="2325191" y="1728914"/>
                </a:cubicBezTo>
                <a:cubicBezTo>
                  <a:pt x="2329879" y="1728914"/>
                  <a:pt x="2333680" y="1725105"/>
                  <a:pt x="2333680" y="1720408"/>
                </a:cubicBezTo>
                <a:cubicBezTo>
                  <a:pt x="2333680" y="1715710"/>
                  <a:pt x="2329879" y="1711902"/>
                  <a:pt x="2325191" y="1711902"/>
                </a:cubicBezTo>
                <a:close/>
                <a:moveTo>
                  <a:pt x="2378410" y="1694635"/>
                </a:moveTo>
                <a:cubicBezTo>
                  <a:pt x="2365992" y="1694635"/>
                  <a:pt x="2355855" y="1704665"/>
                  <a:pt x="2355855" y="1717234"/>
                </a:cubicBezTo>
                <a:cubicBezTo>
                  <a:pt x="2355855" y="1729803"/>
                  <a:pt x="2365992" y="1739832"/>
                  <a:pt x="2378410" y="1739832"/>
                </a:cubicBezTo>
                <a:cubicBezTo>
                  <a:pt x="2390828" y="1739832"/>
                  <a:pt x="2400965" y="1729676"/>
                  <a:pt x="2400965" y="1717234"/>
                </a:cubicBezTo>
                <a:cubicBezTo>
                  <a:pt x="2400965" y="1704792"/>
                  <a:pt x="2390828" y="1694635"/>
                  <a:pt x="2378410" y="1694635"/>
                </a:cubicBezTo>
                <a:close/>
                <a:moveTo>
                  <a:pt x="2591796" y="1693112"/>
                </a:moveTo>
                <a:cubicBezTo>
                  <a:pt x="2578111" y="1693112"/>
                  <a:pt x="2567086" y="1704157"/>
                  <a:pt x="2567086" y="1717869"/>
                </a:cubicBezTo>
                <a:cubicBezTo>
                  <a:pt x="2567086" y="1731580"/>
                  <a:pt x="2578111" y="1742626"/>
                  <a:pt x="2591796" y="1742626"/>
                </a:cubicBezTo>
                <a:cubicBezTo>
                  <a:pt x="2605481" y="1742626"/>
                  <a:pt x="2616505" y="1731580"/>
                  <a:pt x="2616505" y="1717869"/>
                </a:cubicBezTo>
                <a:cubicBezTo>
                  <a:pt x="2616505" y="1704157"/>
                  <a:pt x="2605481" y="1693112"/>
                  <a:pt x="2591796" y="1693112"/>
                </a:cubicBezTo>
                <a:close/>
                <a:moveTo>
                  <a:pt x="2538449" y="1692858"/>
                </a:moveTo>
                <a:cubicBezTo>
                  <a:pt x="2524764" y="1692858"/>
                  <a:pt x="2513740" y="1703903"/>
                  <a:pt x="2513740" y="1717615"/>
                </a:cubicBezTo>
                <a:cubicBezTo>
                  <a:pt x="2513740" y="1731326"/>
                  <a:pt x="2524764" y="1742372"/>
                  <a:pt x="2538449" y="1742372"/>
                </a:cubicBezTo>
                <a:cubicBezTo>
                  <a:pt x="2552134" y="1742372"/>
                  <a:pt x="2563158" y="1731326"/>
                  <a:pt x="2563158" y="1717615"/>
                </a:cubicBezTo>
                <a:cubicBezTo>
                  <a:pt x="2563158" y="1703903"/>
                  <a:pt x="2552008" y="1692858"/>
                  <a:pt x="2538449" y="1692858"/>
                </a:cubicBezTo>
                <a:close/>
                <a:moveTo>
                  <a:pt x="2431757" y="1692604"/>
                </a:moveTo>
                <a:cubicBezTo>
                  <a:pt x="2418198" y="1692604"/>
                  <a:pt x="2407174" y="1703650"/>
                  <a:pt x="2407174" y="1717234"/>
                </a:cubicBezTo>
                <a:cubicBezTo>
                  <a:pt x="2407174" y="1730819"/>
                  <a:pt x="2418198" y="1741864"/>
                  <a:pt x="2431757" y="1741864"/>
                </a:cubicBezTo>
                <a:cubicBezTo>
                  <a:pt x="2445315" y="1741864"/>
                  <a:pt x="2456339" y="1730819"/>
                  <a:pt x="2456339" y="1717234"/>
                </a:cubicBezTo>
                <a:cubicBezTo>
                  <a:pt x="2456339" y="1703650"/>
                  <a:pt x="2445315" y="1692604"/>
                  <a:pt x="2431757" y="1692604"/>
                </a:cubicBezTo>
                <a:close/>
                <a:moveTo>
                  <a:pt x="2645142" y="1691335"/>
                </a:moveTo>
                <a:cubicBezTo>
                  <a:pt x="2630570" y="1691335"/>
                  <a:pt x="2618659" y="1703269"/>
                  <a:pt x="2618659" y="1717869"/>
                </a:cubicBezTo>
                <a:cubicBezTo>
                  <a:pt x="2618659" y="1732469"/>
                  <a:pt x="2630570" y="1744403"/>
                  <a:pt x="2645142" y="1744403"/>
                </a:cubicBezTo>
                <a:cubicBezTo>
                  <a:pt x="2659714" y="1744403"/>
                  <a:pt x="2671625" y="1732469"/>
                  <a:pt x="2671625" y="1717869"/>
                </a:cubicBezTo>
                <a:cubicBezTo>
                  <a:pt x="2671625" y="1703269"/>
                  <a:pt x="2659841" y="1691335"/>
                  <a:pt x="2645142" y="1691335"/>
                </a:cubicBezTo>
                <a:close/>
                <a:moveTo>
                  <a:pt x="2751835" y="1690954"/>
                </a:moveTo>
                <a:lnTo>
                  <a:pt x="2752351" y="1691014"/>
                </a:lnTo>
                <a:lnTo>
                  <a:pt x="2751581" y="1691335"/>
                </a:lnTo>
                <a:lnTo>
                  <a:pt x="2751251" y="1691198"/>
                </a:lnTo>
                <a:close/>
                <a:moveTo>
                  <a:pt x="2485103" y="1690700"/>
                </a:moveTo>
                <a:cubicBezTo>
                  <a:pt x="2470404" y="1690700"/>
                  <a:pt x="2458620" y="1702507"/>
                  <a:pt x="2458620" y="1717234"/>
                </a:cubicBezTo>
                <a:cubicBezTo>
                  <a:pt x="2458620" y="1731961"/>
                  <a:pt x="2470531" y="1743768"/>
                  <a:pt x="2485103" y="1743768"/>
                </a:cubicBezTo>
                <a:cubicBezTo>
                  <a:pt x="2499802" y="1743768"/>
                  <a:pt x="2511586" y="1731961"/>
                  <a:pt x="2511586" y="1717234"/>
                </a:cubicBezTo>
                <a:cubicBezTo>
                  <a:pt x="2511586" y="1702507"/>
                  <a:pt x="2499802" y="1690700"/>
                  <a:pt x="2485103" y="1690700"/>
                </a:cubicBezTo>
                <a:close/>
                <a:moveTo>
                  <a:pt x="3124625" y="1648804"/>
                </a:moveTo>
                <a:cubicBezTo>
                  <a:pt x="3115755" y="1648804"/>
                  <a:pt x="3108533" y="1656040"/>
                  <a:pt x="3108533" y="1664927"/>
                </a:cubicBezTo>
                <a:cubicBezTo>
                  <a:pt x="3108533" y="1673814"/>
                  <a:pt x="3115755" y="1681051"/>
                  <a:pt x="3124625" y="1681051"/>
                </a:cubicBezTo>
                <a:cubicBezTo>
                  <a:pt x="3133495" y="1681051"/>
                  <a:pt x="3140718" y="1673814"/>
                  <a:pt x="3140718" y="1664927"/>
                </a:cubicBezTo>
                <a:cubicBezTo>
                  <a:pt x="3140718" y="1656040"/>
                  <a:pt x="3133495" y="1648804"/>
                  <a:pt x="3124625" y="1648804"/>
                </a:cubicBezTo>
                <a:close/>
                <a:moveTo>
                  <a:pt x="3071279" y="1646645"/>
                </a:moveTo>
                <a:cubicBezTo>
                  <a:pt x="3061269" y="1646645"/>
                  <a:pt x="3053032" y="1654898"/>
                  <a:pt x="3053032" y="1664927"/>
                </a:cubicBezTo>
                <a:cubicBezTo>
                  <a:pt x="3053032" y="1674957"/>
                  <a:pt x="3061269" y="1683209"/>
                  <a:pt x="3071279" y="1683209"/>
                </a:cubicBezTo>
                <a:cubicBezTo>
                  <a:pt x="3081289" y="1683209"/>
                  <a:pt x="3089526" y="1674957"/>
                  <a:pt x="3089526" y="1664927"/>
                </a:cubicBezTo>
                <a:cubicBezTo>
                  <a:pt x="3089526" y="1654898"/>
                  <a:pt x="3081416" y="1646645"/>
                  <a:pt x="3071279" y="1646645"/>
                </a:cubicBezTo>
                <a:close/>
                <a:moveTo>
                  <a:pt x="2271844" y="1645757"/>
                </a:moveTo>
                <a:cubicBezTo>
                  <a:pt x="2261834" y="1645757"/>
                  <a:pt x="2253598" y="1653882"/>
                  <a:pt x="2253598" y="1664038"/>
                </a:cubicBezTo>
                <a:cubicBezTo>
                  <a:pt x="2253598" y="1674068"/>
                  <a:pt x="2261834" y="1682320"/>
                  <a:pt x="2271844" y="1682320"/>
                </a:cubicBezTo>
                <a:cubicBezTo>
                  <a:pt x="2281855" y="1682320"/>
                  <a:pt x="2290091" y="1674068"/>
                  <a:pt x="2290091" y="1664038"/>
                </a:cubicBezTo>
                <a:cubicBezTo>
                  <a:pt x="2290091" y="1654009"/>
                  <a:pt x="2281855" y="1645757"/>
                  <a:pt x="2271844" y="1645757"/>
                </a:cubicBezTo>
                <a:close/>
                <a:moveTo>
                  <a:pt x="3017933" y="1644360"/>
                </a:moveTo>
                <a:cubicBezTo>
                  <a:pt x="3006655" y="1644360"/>
                  <a:pt x="2997405" y="1653501"/>
                  <a:pt x="2997405" y="1664927"/>
                </a:cubicBezTo>
                <a:cubicBezTo>
                  <a:pt x="2997405" y="1676353"/>
                  <a:pt x="3006655" y="1685494"/>
                  <a:pt x="3017933" y="1685494"/>
                </a:cubicBezTo>
                <a:cubicBezTo>
                  <a:pt x="3029210" y="1685494"/>
                  <a:pt x="3038460" y="1676227"/>
                  <a:pt x="3038460" y="1664927"/>
                </a:cubicBezTo>
                <a:cubicBezTo>
                  <a:pt x="3038460" y="1653628"/>
                  <a:pt x="3029337" y="1644360"/>
                  <a:pt x="3017933" y="1644360"/>
                </a:cubicBezTo>
                <a:close/>
                <a:moveTo>
                  <a:pt x="2325191" y="1643471"/>
                </a:moveTo>
                <a:cubicBezTo>
                  <a:pt x="2313913" y="1643471"/>
                  <a:pt x="2304663" y="1652612"/>
                  <a:pt x="2304663" y="1664038"/>
                </a:cubicBezTo>
                <a:cubicBezTo>
                  <a:pt x="2304663" y="1675465"/>
                  <a:pt x="2313913" y="1684606"/>
                  <a:pt x="2325191" y="1684606"/>
                </a:cubicBezTo>
                <a:cubicBezTo>
                  <a:pt x="2336468" y="1684606"/>
                  <a:pt x="2345718" y="1675338"/>
                  <a:pt x="2345718" y="1664038"/>
                </a:cubicBezTo>
                <a:cubicBezTo>
                  <a:pt x="2345718" y="1652739"/>
                  <a:pt x="2336468" y="1643471"/>
                  <a:pt x="2325191" y="1643471"/>
                </a:cubicBezTo>
                <a:close/>
                <a:moveTo>
                  <a:pt x="2964713" y="1642456"/>
                </a:moveTo>
                <a:cubicBezTo>
                  <a:pt x="2952295" y="1642456"/>
                  <a:pt x="2942158" y="1652485"/>
                  <a:pt x="2942158" y="1665054"/>
                </a:cubicBezTo>
                <a:cubicBezTo>
                  <a:pt x="2942158" y="1677623"/>
                  <a:pt x="2952295" y="1687653"/>
                  <a:pt x="2964713" y="1687653"/>
                </a:cubicBezTo>
                <a:cubicBezTo>
                  <a:pt x="2977131" y="1687653"/>
                  <a:pt x="2987268" y="1677496"/>
                  <a:pt x="2987268" y="1665054"/>
                </a:cubicBezTo>
                <a:cubicBezTo>
                  <a:pt x="2987268" y="1652612"/>
                  <a:pt x="2977131" y="1642456"/>
                  <a:pt x="2964713" y="1642456"/>
                </a:cubicBezTo>
                <a:close/>
                <a:moveTo>
                  <a:pt x="2378410" y="1641313"/>
                </a:moveTo>
                <a:cubicBezTo>
                  <a:pt x="2365992" y="1641313"/>
                  <a:pt x="2355855" y="1651343"/>
                  <a:pt x="2355855" y="1663912"/>
                </a:cubicBezTo>
                <a:cubicBezTo>
                  <a:pt x="2355855" y="1676481"/>
                  <a:pt x="2365992" y="1686510"/>
                  <a:pt x="2378410" y="1686510"/>
                </a:cubicBezTo>
                <a:cubicBezTo>
                  <a:pt x="2390828" y="1686510"/>
                  <a:pt x="2400965" y="1676353"/>
                  <a:pt x="2400965" y="1663912"/>
                </a:cubicBezTo>
                <a:cubicBezTo>
                  <a:pt x="2400965" y="1651470"/>
                  <a:pt x="2390828" y="1641313"/>
                  <a:pt x="2378410" y="1641313"/>
                </a:cubicBezTo>
                <a:close/>
                <a:moveTo>
                  <a:pt x="2911367" y="1640424"/>
                </a:moveTo>
                <a:cubicBezTo>
                  <a:pt x="2897808" y="1640424"/>
                  <a:pt x="2886784" y="1651470"/>
                  <a:pt x="2886784" y="1665054"/>
                </a:cubicBezTo>
                <a:cubicBezTo>
                  <a:pt x="2886784" y="1678639"/>
                  <a:pt x="2897808" y="1689684"/>
                  <a:pt x="2911367" y="1689684"/>
                </a:cubicBezTo>
                <a:cubicBezTo>
                  <a:pt x="2924925" y="1689684"/>
                  <a:pt x="2935949" y="1678639"/>
                  <a:pt x="2935949" y="1665054"/>
                </a:cubicBezTo>
                <a:cubicBezTo>
                  <a:pt x="2935949" y="1651470"/>
                  <a:pt x="2924925" y="1640424"/>
                  <a:pt x="2911367" y="1640424"/>
                </a:cubicBezTo>
                <a:close/>
                <a:moveTo>
                  <a:pt x="2858147" y="1640171"/>
                </a:moveTo>
                <a:cubicBezTo>
                  <a:pt x="2844462" y="1640171"/>
                  <a:pt x="2833438" y="1651343"/>
                  <a:pt x="2833438" y="1664927"/>
                </a:cubicBezTo>
                <a:cubicBezTo>
                  <a:pt x="2833438" y="1678512"/>
                  <a:pt x="2844462" y="1689557"/>
                  <a:pt x="2858147" y="1689557"/>
                </a:cubicBezTo>
                <a:cubicBezTo>
                  <a:pt x="2871832" y="1689557"/>
                  <a:pt x="2882856" y="1678639"/>
                  <a:pt x="2882856" y="1664927"/>
                </a:cubicBezTo>
                <a:cubicBezTo>
                  <a:pt x="2882856" y="1651216"/>
                  <a:pt x="2871832" y="1640171"/>
                  <a:pt x="2858147" y="1640171"/>
                </a:cubicBezTo>
                <a:close/>
                <a:moveTo>
                  <a:pt x="2804928" y="1640171"/>
                </a:moveTo>
                <a:cubicBezTo>
                  <a:pt x="2791242" y="1640171"/>
                  <a:pt x="2780218" y="1651343"/>
                  <a:pt x="2780218" y="1664927"/>
                </a:cubicBezTo>
                <a:cubicBezTo>
                  <a:pt x="2780218" y="1678512"/>
                  <a:pt x="2791242" y="1689557"/>
                  <a:pt x="2804928" y="1689557"/>
                </a:cubicBezTo>
                <a:cubicBezTo>
                  <a:pt x="2818613" y="1689557"/>
                  <a:pt x="2829637" y="1678512"/>
                  <a:pt x="2829637" y="1664927"/>
                </a:cubicBezTo>
                <a:cubicBezTo>
                  <a:pt x="2829637" y="1651216"/>
                  <a:pt x="2818613" y="1640171"/>
                  <a:pt x="2804928" y="1640171"/>
                </a:cubicBezTo>
                <a:close/>
                <a:moveTo>
                  <a:pt x="2591796" y="1639790"/>
                </a:moveTo>
                <a:cubicBezTo>
                  <a:pt x="2578111" y="1639790"/>
                  <a:pt x="2567086" y="1650962"/>
                  <a:pt x="2567086" y="1664546"/>
                </a:cubicBezTo>
                <a:cubicBezTo>
                  <a:pt x="2567086" y="1678131"/>
                  <a:pt x="2578111" y="1689176"/>
                  <a:pt x="2591796" y="1689176"/>
                </a:cubicBezTo>
                <a:cubicBezTo>
                  <a:pt x="2605481" y="1689176"/>
                  <a:pt x="2616505" y="1678258"/>
                  <a:pt x="2616505" y="1664546"/>
                </a:cubicBezTo>
                <a:cubicBezTo>
                  <a:pt x="2616505" y="1650835"/>
                  <a:pt x="2605481" y="1639790"/>
                  <a:pt x="2591796" y="1639790"/>
                </a:cubicBezTo>
                <a:close/>
                <a:moveTo>
                  <a:pt x="2538449" y="1639536"/>
                </a:moveTo>
                <a:cubicBezTo>
                  <a:pt x="2524764" y="1639536"/>
                  <a:pt x="2513740" y="1650708"/>
                  <a:pt x="2513740" y="1664292"/>
                </a:cubicBezTo>
                <a:cubicBezTo>
                  <a:pt x="2513740" y="1677877"/>
                  <a:pt x="2524764" y="1688922"/>
                  <a:pt x="2538449" y="1688922"/>
                </a:cubicBezTo>
                <a:cubicBezTo>
                  <a:pt x="2552134" y="1688922"/>
                  <a:pt x="2563158" y="1678004"/>
                  <a:pt x="2563158" y="1664292"/>
                </a:cubicBezTo>
                <a:cubicBezTo>
                  <a:pt x="2563158" y="1650581"/>
                  <a:pt x="2552008" y="1639536"/>
                  <a:pt x="2538449" y="1639536"/>
                </a:cubicBezTo>
                <a:close/>
                <a:moveTo>
                  <a:pt x="2431757" y="1639282"/>
                </a:moveTo>
                <a:cubicBezTo>
                  <a:pt x="2418198" y="1639282"/>
                  <a:pt x="2407174" y="1650327"/>
                  <a:pt x="2407174" y="1663912"/>
                </a:cubicBezTo>
                <a:cubicBezTo>
                  <a:pt x="2407174" y="1677496"/>
                  <a:pt x="2418198" y="1688541"/>
                  <a:pt x="2431757" y="1688541"/>
                </a:cubicBezTo>
                <a:cubicBezTo>
                  <a:pt x="2445315" y="1688541"/>
                  <a:pt x="2456339" y="1677496"/>
                  <a:pt x="2456339" y="1663912"/>
                </a:cubicBezTo>
                <a:cubicBezTo>
                  <a:pt x="2456339" y="1650327"/>
                  <a:pt x="2445315" y="1639282"/>
                  <a:pt x="2431757" y="1639282"/>
                </a:cubicBezTo>
                <a:close/>
                <a:moveTo>
                  <a:pt x="2751581" y="1638266"/>
                </a:moveTo>
                <a:cubicBezTo>
                  <a:pt x="2737009" y="1638266"/>
                  <a:pt x="2725098" y="1650200"/>
                  <a:pt x="2725098" y="1664800"/>
                </a:cubicBezTo>
                <a:cubicBezTo>
                  <a:pt x="2725098" y="1672100"/>
                  <a:pt x="2728076" y="1678734"/>
                  <a:pt x="2732875" y="1683543"/>
                </a:cubicBezTo>
                <a:lnTo>
                  <a:pt x="2751251" y="1691198"/>
                </a:lnTo>
                <a:lnTo>
                  <a:pt x="2733129" y="1698746"/>
                </a:lnTo>
                <a:cubicBezTo>
                  <a:pt x="2728330" y="1703555"/>
                  <a:pt x="2725352" y="1710188"/>
                  <a:pt x="2725352" y="1717488"/>
                </a:cubicBezTo>
                <a:cubicBezTo>
                  <a:pt x="2725352" y="1724471"/>
                  <a:pt x="2728013" y="1730819"/>
                  <a:pt x="2732447" y="1735516"/>
                </a:cubicBezTo>
                <a:lnTo>
                  <a:pt x="2723451" y="1761796"/>
                </a:lnTo>
                <a:cubicBezTo>
                  <a:pt x="2721613" y="1756718"/>
                  <a:pt x="2718255" y="1752338"/>
                  <a:pt x="2713931" y="1749228"/>
                </a:cubicBezTo>
                <a:lnTo>
                  <a:pt x="2698746" y="1744319"/>
                </a:lnTo>
                <a:lnTo>
                  <a:pt x="2716941" y="1736786"/>
                </a:lnTo>
                <a:cubicBezTo>
                  <a:pt x="2721740" y="1731993"/>
                  <a:pt x="2724718" y="1725360"/>
                  <a:pt x="2724718" y="1717996"/>
                </a:cubicBezTo>
                <a:cubicBezTo>
                  <a:pt x="2724718" y="1703396"/>
                  <a:pt x="2712807" y="1691461"/>
                  <a:pt x="2698235" y="1691461"/>
                </a:cubicBezTo>
                <a:cubicBezTo>
                  <a:pt x="2683663" y="1691461"/>
                  <a:pt x="2671752" y="1703396"/>
                  <a:pt x="2671752" y="1717996"/>
                </a:cubicBezTo>
                <a:cubicBezTo>
                  <a:pt x="2671752" y="1725296"/>
                  <a:pt x="2674730" y="1731930"/>
                  <a:pt x="2679529" y="1736738"/>
                </a:cubicBezTo>
                <a:lnTo>
                  <a:pt x="2698120" y="1744482"/>
                </a:lnTo>
                <a:lnTo>
                  <a:pt x="2679909" y="1752068"/>
                </a:lnTo>
                <a:cubicBezTo>
                  <a:pt x="2675110" y="1756877"/>
                  <a:pt x="2672132" y="1763510"/>
                  <a:pt x="2672132" y="1770810"/>
                </a:cubicBezTo>
                <a:cubicBezTo>
                  <a:pt x="2672132" y="1785410"/>
                  <a:pt x="2683916" y="1797344"/>
                  <a:pt x="2698615" y="1797344"/>
                </a:cubicBezTo>
                <a:cubicBezTo>
                  <a:pt x="2703683" y="1797344"/>
                  <a:pt x="2708499" y="1795821"/>
                  <a:pt x="2712554" y="1793282"/>
                </a:cubicBezTo>
                <a:lnTo>
                  <a:pt x="2710146" y="1800391"/>
                </a:lnTo>
                <a:cubicBezTo>
                  <a:pt x="2706725" y="1798614"/>
                  <a:pt x="2702797" y="1797598"/>
                  <a:pt x="2698615" y="1797598"/>
                </a:cubicBezTo>
                <a:cubicBezTo>
                  <a:pt x="2684043" y="1797598"/>
                  <a:pt x="2672132" y="1809406"/>
                  <a:pt x="2672132" y="1824133"/>
                </a:cubicBezTo>
                <a:cubicBezTo>
                  <a:pt x="2672132" y="1836828"/>
                  <a:pt x="2681002" y="1847493"/>
                  <a:pt x="2693040" y="1850032"/>
                </a:cubicBezTo>
                <a:lnTo>
                  <a:pt x="2691773" y="1853714"/>
                </a:lnTo>
                <a:cubicBezTo>
                  <a:pt x="2681509" y="1856634"/>
                  <a:pt x="2673906" y="1866029"/>
                  <a:pt x="2673906" y="1877328"/>
                </a:cubicBezTo>
                <a:cubicBezTo>
                  <a:pt x="2673906" y="1882787"/>
                  <a:pt x="2675680" y="1887739"/>
                  <a:pt x="2678594" y="1891801"/>
                </a:cubicBezTo>
                <a:lnTo>
                  <a:pt x="2668204" y="1921890"/>
                </a:lnTo>
                <a:cubicBezTo>
                  <a:pt x="2664656" y="1912622"/>
                  <a:pt x="2655786" y="1906021"/>
                  <a:pt x="2645269" y="1906021"/>
                </a:cubicBezTo>
                <a:cubicBezTo>
                  <a:pt x="2631710" y="1906021"/>
                  <a:pt x="2620686" y="1917066"/>
                  <a:pt x="2620686" y="1930650"/>
                </a:cubicBezTo>
                <a:cubicBezTo>
                  <a:pt x="2620686" y="1944235"/>
                  <a:pt x="2631710" y="1955280"/>
                  <a:pt x="2645269" y="1955280"/>
                </a:cubicBezTo>
                <a:cubicBezTo>
                  <a:pt x="2649957" y="1955280"/>
                  <a:pt x="2654265" y="1954011"/>
                  <a:pt x="2657940" y="1951725"/>
                </a:cubicBezTo>
                <a:lnTo>
                  <a:pt x="2654012" y="1963279"/>
                </a:lnTo>
                <a:cubicBezTo>
                  <a:pt x="2651351" y="1962136"/>
                  <a:pt x="2648310" y="1961501"/>
                  <a:pt x="2645269" y="1961501"/>
                </a:cubicBezTo>
                <a:cubicBezTo>
                  <a:pt x="2632851" y="1961501"/>
                  <a:pt x="2622714" y="1971658"/>
                  <a:pt x="2622714" y="1984100"/>
                </a:cubicBezTo>
                <a:cubicBezTo>
                  <a:pt x="2622714" y="1994510"/>
                  <a:pt x="2629810" y="2003143"/>
                  <a:pt x="2639313" y="2005810"/>
                </a:cubicBezTo>
                <a:lnTo>
                  <a:pt x="2533761" y="2312667"/>
                </a:lnTo>
                <a:cubicBezTo>
                  <a:pt x="2531860" y="2318380"/>
                  <a:pt x="2532494" y="2324093"/>
                  <a:pt x="2535662" y="2328537"/>
                </a:cubicBezTo>
                <a:cubicBezTo>
                  <a:pt x="2538703" y="2332853"/>
                  <a:pt x="2543645" y="2335266"/>
                  <a:pt x="2549220" y="2335266"/>
                </a:cubicBezTo>
                <a:lnTo>
                  <a:pt x="3330281" y="2335266"/>
                </a:lnTo>
                <a:cubicBezTo>
                  <a:pt x="3335350" y="2335266"/>
                  <a:pt x="3340545" y="2333234"/>
                  <a:pt x="3344853" y="2329679"/>
                </a:cubicBezTo>
                <a:cubicBezTo>
                  <a:pt x="3349161" y="2326125"/>
                  <a:pt x="3352076" y="2321300"/>
                  <a:pt x="3353090" y="2316349"/>
                </a:cubicBezTo>
                <a:lnTo>
                  <a:pt x="3388063" y="2142543"/>
                </a:lnTo>
                <a:lnTo>
                  <a:pt x="3575598" y="2142543"/>
                </a:lnTo>
                <a:cubicBezTo>
                  <a:pt x="3580667" y="2142543"/>
                  <a:pt x="3585862" y="2140512"/>
                  <a:pt x="3590171" y="2136957"/>
                </a:cubicBezTo>
                <a:cubicBezTo>
                  <a:pt x="3594479" y="2133402"/>
                  <a:pt x="3597393" y="2128705"/>
                  <a:pt x="3598407" y="2123754"/>
                </a:cubicBezTo>
                <a:lnTo>
                  <a:pt x="3635407" y="1943981"/>
                </a:lnTo>
                <a:lnTo>
                  <a:pt x="3900745" y="1943981"/>
                </a:lnTo>
                <a:cubicBezTo>
                  <a:pt x="3905940" y="1943981"/>
                  <a:pt x="3911135" y="1941950"/>
                  <a:pt x="3915444" y="1938395"/>
                </a:cubicBezTo>
                <a:cubicBezTo>
                  <a:pt x="3919752" y="1934840"/>
                  <a:pt x="3922666" y="1930016"/>
                  <a:pt x="3923680" y="1925064"/>
                </a:cubicBezTo>
                <a:lnTo>
                  <a:pt x="3965622" y="1709870"/>
                </a:lnTo>
                <a:lnTo>
                  <a:pt x="3965876" y="1709997"/>
                </a:lnTo>
                <a:cubicBezTo>
                  <a:pt x="3966889" y="1704919"/>
                  <a:pt x="3965622" y="1699714"/>
                  <a:pt x="3962581" y="1696032"/>
                </a:cubicBezTo>
                <a:cubicBezTo>
                  <a:pt x="3959540" y="1692350"/>
                  <a:pt x="3954852" y="1690192"/>
                  <a:pt x="3949656" y="1690192"/>
                </a:cubicBezTo>
                <a:lnTo>
                  <a:pt x="2764506" y="1690192"/>
                </a:lnTo>
                <a:cubicBezTo>
                  <a:pt x="2762098" y="1690192"/>
                  <a:pt x="2759691" y="1690700"/>
                  <a:pt x="2757283" y="1691589"/>
                </a:cubicBezTo>
                <a:lnTo>
                  <a:pt x="2752351" y="1691014"/>
                </a:lnTo>
                <a:lnTo>
                  <a:pt x="2770287" y="1683543"/>
                </a:lnTo>
                <a:cubicBezTo>
                  <a:pt x="2775086" y="1678734"/>
                  <a:pt x="2778064" y="1672100"/>
                  <a:pt x="2778064" y="1664800"/>
                </a:cubicBezTo>
                <a:cubicBezTo>
                  <a:pt x="2778064" y="1650200"/>
                  <a:pt x="2766280" y="1638266"/>
                  <a:pt x="2751581" y="1638266"/>
                </a:cubicBezTo>
                <a:close/>
                <a:moveTo>
                  <a:pt x="2698235" y="1638266"/>
                </a:moveTo>
                <a:cubicBezTo>
                  <a:pt x="2683663" y="1638266"/>
                  <a:pt x="2671752" y="1650200"/>
                  <a:pt x="2671752" y="1664800"/>
                </a:cubicBezTo>
                <a:cubicBezTo>
                  <a:pt x="2671752" y="1679400"/>
                  <a:pt x="2683536" y="1691335"/>
                  <a:pt x="2698235" y="1691335"/>
                </a:cubicBezTo>
                <a:cubicBezTo>
                  <a:pt x="2712807" y="1691335"/>
                  <a:pt x="2724718" y="1679400"/>
                  <a:pt x="2724718" y="1664800"/>
                </a:cubicBezTo>
                <a:cubicBezTo>
                  <a:pt x="2724718" y="1650200"/>
                  <a:pt x="2712807" y="1638266"/>
                  <a:pt x="2698235" y="1638266"/>
                </a:cubicBezTo>
                <a:close/>
                <a:moveTo>
                  <a:pt x="2645142" y="1638012"/>
                </a:moveTo>
                <a:cubicBezTo>
                  <a:pt x="2630570" y="1638012"/>
                  <a:pt x="2618659" y="1649946"/>
                  <a:pt x="2618659" y="1664546"/>
                </a:cubicBezTo>
                <a:cubicBezTo>
                  <a:pt x="2618659" y="1679147"/>
                  <a:pt x="2630570" y="1691081"/>
                  <a:pt x="2645142" y="1691081"/>
                </a:cubicBezTo>
                <a:cubicBezTo>
                  <a:pt x="2659714" y="1691081"/>
                  <a:pt x="2671625" y="1679147"/>
                  <a:pt x="2671625" y="1664546"/>
                </a:cubicBezTo>
                <a:cubicBezTo>
                  <a:pt x="2671625" y="1649946"/>
                  <a:pt x="2659841" y="1638012"/>
                  <a:pt x="2645142" y="1638012"/>
                </a:cubicBezTo>
                <a:close/>
                <a:moveTo>
                  <a:pt x="2485103" y="1637377"/>
                </a:moveTo>
                <a:cubicBezTo>
                  <a:pt x="2470404" y="1637377"/>
                  <a:pt x="2458620" y="1649184"/>
                  <a:pt x="2458620" y="1663912"/>
                </a:cubicBezTo>
                <a:cubicBezTo>
                  <a:pt x="2458620" y="1678639"/>
                  <a:pt x="2470531" y="1690446"/>
                  <a:pt x="2485103" y="1690446"/>
                </a:cubicBezTo>
                <a:cubicBezTo>
                  <a:pt x="2499802" y="1690446"/>
                  <a:pt x="2511586" y="1678639"/>
                  <a:pt x="2511586" y="1663912"/>
                </a:cubicBezTo>
                <a:cubicBezTo>
                  <a:pt x="2511586" y="1649184"/>
                  <a:pt x="2499802" y="1637377"/>
                  <a:pt x="2485103" y="1637377"/>
                </a:cubicBezTo>
                <a:close/>
                <a:moveTo>
                  <a:pt x="3231191" y="1600813"/>
                </a:moveTo>
                <a:cubicBezTo>
                  <a:pt x="3225109" y="1600813"/>
                  <a:pt x="3220294" y="1605638"/>
                  <a:pt x="3220294" y="1611732"/>
                </a:cubicBezTo>
                <a:cubicBezTo>
                  <a:pt x="3220294" y="1617826"/>
                  <a:pt x="3225109" y="1622650"/>
                  <a:pt x="3231191" y="1622650"/>
                </a:cubicBezTo>
                <a:cubicBezTo>
                  <a:pt x="3237274" y="1622650"/>
                  <a:pt x="3242089" y="1617826"/>
                  <a:pt x="3242089" y="1611732"/>
                </a:cubicBezTo>
                <a:cubicBezTo>
                  <a:pt x="3242089" y="1605638"/>
                  <a:pt x="3237147" y="1600813"/>
                  <a:pt x="3231191" y="1600813"/>
                </a:cubicBezTo>
                <a:close/>
                <a:moveTo>
                  <a:pt x="3177845" y="1598274"/>
                </a:moveTo>
                <a:cubicBezTo>
                  <a:pt x="3170369" y="1598274"/>
                  <a:pt x="3164413" y="1604368"/>
                  <a:pt x="3164413" y="1611732"/>
                </a:cubicBezTo>
                <a:cubicBezTo>
                  <a:pt x="3164413" y="1619095"/>
                  <a:pt x="3170369" y="1625189"/>
                  <a:pt x="3177845" y="1625189"/>
                </a:cubicBezTo>
                <a:cubicBezTo>
                  <a:pt x="3185321" y="1625189"/>
                  <a:pt x="3191277" y="1619222"/>
                  <a:pt x="3191277" y="1611732"/>
                </a:cubicBezTo>
                <a:cubicBezTo>
                  <a:pt x="3191277" y="1604241"/>
                  <a:pt x="3185321" y="1598274"/>
                  <a:pt x="3177845" y="1598274"/>
                </a:cubicBezTo>
                <a:close/>
                <a:moveTo>
                  <a:pt x="2165405" y="1597259"/>
                </a:moveTo>
                <a:cubicBezTo>
                  <a:pt x="2158056" y="1597259"/>
                  <a:pt x="2152100" y="1603226"/>
                  <a:pt x="2152100" y="1610589"/>
                </a:cubicBezTo>
                <a:cubicBezTo>
                  <a:pt x="2152100" y="1617953"/>
                  <a:pt x="2158056" y="1623920"/>
                  <a:pt x="2165405" y="1623920"/>
                </a:cubicBezTo>
                <a:cubicBezTo>
                  <a:pt x="2172754" y="1623920"/>
                  <a:pt x="2178710" y="1617953"/>
                  <a:pt x="2178710" y="1610589"/>
                </a:cubicBezTo>
                <a:cubicBezTo>
                  <a:pt x="2178710" y="1603226"/>
                  <a:pt x="2172754" y="1597259"/>
                  <a:pt x="2165405" y="1597259"/>
                </a:cubicBezTo>
                <a:close/>
                <a:moveTo>
                  <a:pt x="3124625" y="1595735"/>
                </a:moveTo>
                <a:cubicBezTo>
                  <a:pt x="3115882" y="1595735"/>
                  <a:pt x="3108786" y="1602845"/>
                  <a:pt x="3108786" y="1611605"/>
                </a:cubicBezTo>
                <a:cubicBezTo>
                  <a:pt x="3108786" y="1620365"/>
                  <a:pt x="3115882" y="1627475"/>
                  <a:pt x="3124625" y="1627475"/>
                </a:cubicBezTo>
                <a:cubicBezTo>
                  <a:pt x="3133369" y="1627475"/>
                  <a:pt x="3140464" y="1620365"/>
                  <a:pt x="3140464" y="1611605"/>
                </a:cubicBezTo>
                <a:cubicBezTo>
                  <a:pt x="3140464" y="1602845"/>
                  <a:pt x="3133369" y="1595735"/>
                  <a:pt x="3124625" y="1595735"/>
                </a:cubicBezTo>
                <a:close/>
                <a:moveTo>
                  <a:pt x="2218625" y="1594720"/>
                </a:moveTo>
                <a:cubicBezTo>
                  <a:pt x="2209882" y="1594720"/>
                  <a:pt x="2202785" y="1601829"/>
                  <a:pt x="2202785" y="1610589"/>
                </a:cubicBezTo>
                <a:cubicBezTo>
                  <a:pt x="2202785" y="1619349"/>
                  <a:pt x="2209882" y="1626459"/>
                  <a:pt x="2218625" y="1626459"/>
                </a:cubicBezTo>
                <a:cubicBezTo>
                  <a:pt x="2227368" y="1626459"/>
                  <a:pt x="2234464" y="1619349"/>
                  <a:pt x="2234464" y="1610589"/>
                </a:cubicBezTo>
                <a:cubicBezTo>
                  <a:pt x="2234464" y="1601829"/>
                  <a:pt x="2227368" y="1594720"/>
                  <a:pt x="2218625" y="1594720"/>
                </a:cubicBezTo>
                <a:close/>
                <a:moveTo>
                  <a:pt x="3071279" y="1593577"/>
                </a:moveTo>
                <a:cubicBezTo>
                  <a:pt x="3061395" y="1593577"/>
                  <a:pt x="3053286" y="1601702"/>
                  <a:pt x="3053286" y="1611605"/>
                </a:cubicBezTo>
                <a:cubicBezTo>
                  <a:pt x="3053286" y="1621508"/>
                  <a:pt x="3061395" y="1629633"/>
                  <a:pt x="3071279" y="1629633"/>
                </a:cubicBezTo>
                <a:cubicBezTo>
                  <a:pt x="3081163" y="1629633"/>
                  <a:pt x="3089272" y="1621508"/>
                  <a:pt x="3089272" y="1611605"/>
                </a:cubicBezTo>
                <a:cubicBezTo>
                  <a:pt x="3089272" y="1601702"/>
                  <a:pt x="3081163" y="1593577"/>
                  <a:pt x="3071279" y="1593577"/>
                </a:cubicBezTo>
                <a:close/>
                <a:moveTo>
                  <a:pt x="2271971" y="1592815"/>
                </a:moveTo>
                <a:cubicBezTo>
                  <a:pt x="2262087" y="1592815"/>
                  <a:pt x="2253978" y="1600940"/>
                  <a:pt x="2253978" y="1610843"/>
                </a:cubicBezTo>
                <a:cubicBezTo>
                  <a:pt x="2253978" y="1620746"/>
                  <a:pt x="2262087" y="1628871"/>
                  <a:pt x="2271971" y="1628871"/>
                </a:cubicBezTo>
                <a:cubicBezTo>
                  <a:pt x="2281855" y="1628871"/>
                  <a:pt x="2289964" y="1620746"/>
                  <a:pt x="2289964" y="1610843"/>
                </a:cubicBezTo>
                <a:cubicBezTo>
                  <a:pt x="2289964" y="1600940"/>
                  <a:pt x="2281855" y="1592815"/>
                  <a:pt x="2271971" y="1592815"/>
                </a:cubicBezTo>
                <a:close/>
                <a:moveTo>
                  <a:pt x="3017933" y="1591419"/>
                </a:moveTo>
                <a:cubicBezTo>
                  <a:pt x="3006782" y="1591419"/>
                  <a:pt x="2997785" y="1600433"/>
                  <a:pt x="2997785" y="1611605"/>
                </a:cubicBezTo>
                <a:cubicBezTo>
                  <a:pt x="2997785" y="1622777"/>
                  <a:pt x="3006782" y="1631791"/>
                  <a:pt x="3017933" y="1631791"/>
                </a:cubicBezTo>
                <a:cubicBezTo>
                  <a:pt x="3029084" y="1631791"/>
                  <a:pt x="3038080" y="1622777"/>
                  <a:pt x="3038080" y="1611605"/>
                </a:cubicBezTo>
                <a:cubicBezTo>
                  <a:pt x="3038080" y="1600433"/>
                  <a:pt x="3029084" y="1591419"/>
                  <a:pt x="3017933" y="1591419"/>
                </a:cubicBezTo>
                <a:close/>
                <a:moveTo>
                  <a:pt x="2325317" y="1590784"/>
                </a:moveTo>
                <a:cubicBezTo>
                  <a:pt x="2314167" y="1590784"/>
                  <a:pt x="2305170" y="1599798"/>
                  <a:pt x="2305170" y="1610970"/>
                </a:cubicBezTo>
                <a:cubicBezTo>
                  <a:pt x="2305170" y="1622142"/>
                  <a:pt x="2314167" y="1631156"/>
                  <a:pt x="2325317" y="1631156"/>
                </a:cubicBezTo>
                <a:cubicBezTo>
                  <a:pt x="2336468" y="1631156"/>
                  <a:pt x="2345465" y="1622142"/>
                  <a:pt x="2345465" y="1610970"/>
                </a:cubicBezTo>
                <a:cubicBezTo>
                  <a:pt x="2345465" y="1599798"/>
                  <a:pt x="2336468" y="1590784"/>
                  <a:pt x="2325317" y="1590784"/>
                </a:cubicBezTo>
                <a:close/>
                <a:moveTo>
                  <a:pt x="2964713" y="1589387"/>
                </a:moveTo>
                <a:cubicBezTo>
                  <a:pt x="2952422" y="1589387"/>
                  <a:pt x="2942538" y="1599417"/>
                  <a:pt x="2942538" y="1611605"/>
                </a:cubicBezTo>
                <a:cubicBezTo>
                  <a:pt x="2942538" y="1623793"/>
                  <a:pt x="2952422" y="1633823"/>
                  <a:pt x="2964713" y="1633823"/>
                </a:cubicBezTo>
                <a:cubicBezTo>
                  <a:pt x="2977004" y="1633823"/>
                  <a:pt x="2986888" y="1623793"/>
                  <a:pt x="2986888" y="1611605"/>
                </a:cubicBezTo>
                <a:cubicBezTo>
                  <a:pt x="2986888" y="1599417"/>
                  <a:pt x="2977004" y="1589387"/>
                  <a:pt x="2964713" y="1589387"/>
                </a:cubicBezTo>
                <a:close/>
                <a:moveTo>
                  <a:pt x="2378537" y="1588625"/>
                </a:moveTo>
                <a:cubicBezTo>
                  <a:pt x="2366372" y="1588625"/>
                  <a:pt x="2356362" y="1598655"/>
                  <a:pt x="2356362" y="1610843"/>
                </a:cubicBezTo>
                <a:cubicBezTo>
                  <a:pt x="2356362" y="1623031"/>
                  <a:pt x="2366246" y="1633061"/>
                  <a:pt x="2378537" y="1633061"/>
                </a:cubicBezTo>
                <a:cubicBezTo>
                  <a:pt x="2390828" y="1633061"/>
                  <a:pt x="2400712" y="1623031"/>
                  <a:pt x="2400712" y="1610843"/>
                </a:cubicBezTo>
                <a:cubicBezTo>
                  <a:pt x="2400712" y="1598655"/>
                  <a:pt x="2390828" y="1588625"/>
                  <a:pt x="2378537" y="1588625"/>
                </a:cubicBezTo>
                <a:close/>
                <a:moveTo>
                  <a:pt x="2911367" y="1587483"/>
                </a:moveTo>
                <a:cubicBezTo>
                  <a:pt x="2898062" y="1587483"/>
                  <a:pt x="2887291" y="1598274"/>
                  <a:pt x="2887291" y="1611605"/>
                </a:cubicBezTo>
                <a:cubicBezTo>
                  <a:pt x="2887291" y="1624935"/>
                  <a:pt x="2897935" y="1635727"/>
                  <a:pt x="2911367" y="1635727"/>
                </a:cubicBezTo>
                <a:cubicBezTo>
                  <a:pt x="2924798" y="1635727"/>
                  <a:pt x="2935569" y="1624935"/>
                  <a:pt x="2935569" y="1611605"/>
                </a:cubicBezTo>
                <a:cubicBezTo>
                  <a:pt x="2935569" y="1598274"/>
                  <a:pt x="2924672" y="1587483"/>
                  <a:pt x="2911367" y="1587483"/>
                </a:cubicBezTo>
                <a:close/>
                <a:moveTo>
                  <a:pt x="2858147" y="1586848"/>
                </a:moveTo>
                <a:cubicBezTo>
                  <a:pt x="2844462" y="1586848"/>
                  <a:pt x="2833438" y="1597893"/>
                  <a:pt x="2833438" y="1611605"/>
                </a:cubicBezTo>
                <a:cubicBezTo>
                  <a:pt x="2833438" y="1625316"/>
                  <a:pt x="2844462" y="1636362"/>
                  <a:pt x="2858147" y="1636362"/>
                </a:cubicBezTo>
                <a:cubicBezTo>
                  <a:pt x="2871832" y="1636362"/>
                  <a:pt x="2882856" y="1625316"/>
                  <a:pt x="2882856" y="1611605"/>
                </a:cubicBezTo>
                <a:cubicBezTo>
                  <a:pt x="2882856" y="1597893"/>
                  <a:pt x="2871832" y="1586848"/>
                  <a:pt x="2858147" y="1586848"/>
                </a:cubicBezTo>
                <a:close/>
                <a:moveTo>
                  <a:pt x="2804928" y="1586721"/>
                </a:moveTo>
                <a:cubicBezTo>
                  <a:pt x="2791242" y="1586721"/>
                  <a:pt x="2780218" y="1597766"/>
                  <a:pt x="2780218" y="1611478"/>
                </a:cubicBezTo>
                <a:cubicBezTo>
                  <a:pt x="2780218" y="1625189"/>
                  <a:pt x="2791369" y="1636235"/>
                  <a:pt x="2804928" y="1636235"/>
                </a:cubicBezTo>
                <a:cubicBezTo>
                  <a:pt x="2818613" y="1636235"/>
                  <a:pt x="2829637" y="1625189"/>
                  <a:pt x="2829637" y="1611478"/>
                </a:cubicBezTo>
                <a:cubicBezTo>
                  <a:pt x="2829637" y="1597766"/>
                  <a:pt x="2818613" y="1586721"/>
                  <a:pt x="2804928" y="1586721"/>
                </a:cubicBezTo>
                <a:close/>
                <a:moveTo>
                  <a:pt x="2431883" y="1586721"/>
                </a:moveTo>
                <a:cubicBezTo>
                  <a:pt x="2418452" y="1586721"/>
                  <a:pt x="2407681" y="1597513"/>
                  <a:pt x="2407681" y="1610843"/>
                </a:cubicBezTo>
                <a:cubicBezTo>
                  <a:pt x="2407681" y="1624174"/>
                  <a:pt x="2418452" y="1634965"/>
                  <a:pt x="2431883" y="1634965"/>
                </a:cubicBezTo>
                <a:cubicBezTo>
                  <a:pt x="2445315" y="1634965"/>
                  <a:pt x="2456086" y="1624174"/>
                  <a:pt x="2456086" y="1610843"/>
                </a:cubicBezTo>
                <a:cubicBezTo>
                  <a:pt x="2456086" y="1597513"/>
                  <a:pt x="2445188" y="1586721"/>
                  <a:pt x="2431883" y="1586721"/>
                </a:cubicBezTo>
                <a:close/>
                <a:moveTo>
                  <a:pt x="2591796" y="1586467"/>
                </a:moveTo>
                <a:cubicBezTo>
                  <a:pt x="2578111" y="1586467"/>
                  <a:pt x="2567086" y="1597513"/>
                  <a:pt x="2567086" y="1611224"/>
                </a:cubicBezTo>
                <a:cubicBezTo>
                  <a:pt x="2567086" y="1624935"/>
                  <a:pt x="2578111" y="1635981"/>
                  <a:pt x="2591796" y="1635981"/>
                </a:cubicBezTo>
                <a:cubicBezTo>
                  <a:pt x="2605481" y="1635981"/>
                  <a:pt x="2616505" y="1624935"/>
                  <a:pt x="2616505" y="1611224"/>
                </a:cubicBezTo>
                <a:cubicBezTo>
                  <a:pt x="2616505" y="1597513"/>
                  <a:pt x="2605481" y="1586467"/>
                  <a:pt x="2591796" y="1586467"/>
                </a:cubicBezTo>
                <a:close/>
                <a:moveTo>
                  <a:pt x="2538449" y="1586213"/>
                </a:moveTo>
                <a:cubicBezTo>
                  <a:pt x="2524764" y="1586213"/>
                  <a:pt x="2513740" y="1597259"/>
                  <a:pt x="2513740" y="1610970"/>
                </a:cubicBezTo>
                <a:cubicBezTo>
                  <a:pt x="2513740" y="1624682"/>
                  <a:pt x="2524764" y="1635727"/>
                  <a:pt x="2538449" y="1635727"/>
                </a:cubicBezTo>
                <a:cubicBezTo>
                  <a:pt x="2552134" y="1635727"/>
                  <a:pt x="2563158" y="1624682"/>
                  <a:pt x="2563158" y="1610970"/>
                </a:cubicBezTo>
                <a:cubicBezTo>
                  <a:pt x="2563158" y="1597259"/>
                  <a:pt x="2552008" y="1586213"/>
                  <a:pt x="2538449" y="1586213"/>
                </a:cubicBezTo>
                <a:close/>
                <a:moveTo>
                  <a:pt x="2485230" y="1585071"/>
                </a:moveTo>
                <a:cubicBezTo>
                  <a:pt x="2470911" y="1585071"/>
                  <a:pt x="2459380" y="1596751"/>
                  <a:pt x="2459380" y="1610970"/>
                </a:cubicBezTo>
                <a:cubicBezTo>
                  <a:pt x="2459380" y="1625189"/>
                  <a:pt x="2470911" y="1636743"/>
                  <a:pt x="2485230" y="1636743"/>
                </a:cubicBezTo>
                <a:cubicBezTo>
                  <a:pt x="2499548" y="1636743"/>
                  <a:pt x="2511079" y="1625316"/>
                  <a:pt x="2511079" y="1610970"/>
                </a:cubicBezTo>
                <a:cubicBezTo>
                  <a:pt x="2511079" y="1596624"/>
                  <a:pt x="2499422" y="1585071"/>
                  <a:pt x="2485230" y="1585071"/>
                </a:cubicBezTo>
                <a:close/>
                <a:moveTo>
                  <a:pt x="2751581" y="1584944"/>
                </a:moveTo>
                <a:cubicBezTo>
                  <a:pt x="2737009" y="1584944"/>
                  <a:pt x="2725098" y="1596878"/>
                  <a:pt x="2725098" y="1611478"/>
                </a:cubicBezTo>
                <a:cubicBezTo>
                  <a:pt x="2725098" y="1626078"/>
                  <a:pt x="2737009" y="1638012"/>
                  <a:pt x="2751581" y="1638012"/>
                </a:cubicBezTo>
                <a:cubicBezTo>
                  <a:pt x="2766153" y="1638012"/>
                  <a:pt x="2778064" y="1626078"/>
                  <a:pt x="2778064" y="1611478"/>
                </a:cubicBezTo>
                <a:cubicBezTo>
                  <a:pt x="2778064" y="1596878"/>
                  <a:pt x="2766280" y="1584944"/>
                  <a:pt x="2751581" y="1584944"/>
                </a:cubicBezTo>
                <a:close/>
                <a:moveTo>
                  <a:pt x="2698235" y="1584817"/>
                </a:moveTo>
                <a:cubicBezTo>
                  <a:pt x="2683663" y="1584817"/>
                  <a:pt x="2671752" y="1596751"/>
                  <a:pt x="2671752" y="1611351"/>
                </a:cubicBezTo>
                <a:cubicBezTo>
                  <a:pt x="2671752" y="1625951"/>
                  <a:pt x="2683536" y="1637885"/>
                  <a:pt x="2698235" y="1637885"/>
                </a:cubicBezTo>
                <a:cubicBezTo>
                  <a:pt x="2712807" y="1637885"/>
                  <a:pt x="2724718" y="1625951"/>
                  <a:pt x="2724718" y="1611351"/>
                </a:cubicBezTo>
                <a:cubicBezTo>
                  <a:pt x="2724718" y="1596751"/>
                  <a:pt x="2712807" y="1584817"/>
                  <a:pt x="2698235" y="1584817"/>
                </a:cubicBezTo>
                <a:close/>
                <a:moveTo>
                  <a:pt x="2645142" y="1584690"/>
                </a:moveTo>
                <a:cubicBezTo>
                  <a:pt x="2630570" y="1584690"/>
                  <a:pt x="2618659" y="1596624"/>
                  <a:pt x="2618659" y="1611224"/>
                </a:cubicBezTo>
                <a:cubicBezTo>
                  <a:pt x="2618659" y="1625824"/>
                  <a:pt x="2630570" y="1637758"/>
                  <a:pt x="2645142" y="1637758"/>
                </a:cubicBezTo>
                <a:cubicBezTo>
                  <a:pt x="2659714" y="1637758"/>
                  <a:pt x="2671625" y="1625824"/>
                  <a:pt x="2671625" y="1611224"/>
                </a:cubicBezTo>
                <a:cubicBezTo>
                  <a:pt x="2671625" y="1596624"/>
                  <a:pt x="2659841" y="1584690"/>
                  <a:pt x="2645142" y="1584690"/>
                </a:cubicBezTo>
                <a:close/>
                <a:moveTo>
                  <a:pt x="3284538" y="1550411"/>
                </a:moveTo>
                <a:cubicBezTo>
                  <a:pt x="3280229" y="1550411"/>
                  <a:pt x="3276681" y="1553966"/>
                  <a:pt x="3276681" y="1558283"/>
                </a:cubicBezTo>
                <a:cubicBezTo>
                  <a:pt x="3276681" y="1562599"/>
                  <a:pt x="3280229" y="1566154"/>
                  <a:pt x="3284538" y="1566154"/>
                </a:cubicBezTo>
                <a:cubicBezTo>
                  <a:pt x="3288846" y="1566154"/>
                  <a:pt x="3292394" y="1562599"/>
                  <a:pt x="3292394" y="1558283"/>
                </a:cubicBezTo>
                <a:cubicBezTo>
                  <a:pt x="3292394" y="1553966"/>
                  <a:pt x="3288846" y="1550411"/>
                  <a:pt x="3284538" y="1550411"/>
                </a:cubicBezTo>
                <a:close/>
                <a:moveTo>
                  <a:pt x="3231191" y="1547872"/>
                </a:moveTo>
                <a:cubicBezTo>
                  <a:pt x="3225489" y="1547872"/>
                  <a:pt x="3220801" y="1552569"/>
                  <a:pt x="3220801" y="1558283"/>
                </a:cubicBezTo>
                <a:cubicBezTo>
                  <a:pt x="3220801" y="1563996"/>
                  <a:pt x="3225489" y="1568693"/>
                  <a:pt x="3231191" y="1568693"/>
                </a:cubicBezTo>
                <a:cubicBezTo>
                  <a:pt x="3236893" y="1568693"/>
                  <a:pt x="3241582" y="1563996"/>
                  <a:pt x="3241582" y="1558283"/>
                </a:cubicBezTo>
                <a:cubicBezTo>
                  <a:pt x="3241582" y="1552569"/>
                  <a:pt x="3236893" y="1547872"/>
                  <a:pt x="3231191" y="1547872"/>
                </a:cubicBezTo>
                <a:close/>
                <a:moveTo>
                  <a:pt x="2112059" y="1546856"/>
                </a:moveTo>
                <a:cubicBezTo>
                  <a:pt x="2106357" y="1546856"/>
                  <a:pt x="2101668" y="1551554"/>
                  <a:pt x="2101668" y="1557267"/>
                </a:cubicBezTo>
                <a:cubicBezTo>
                  <a:pt x="2101668" y="1562980"/>
                  <a:pt x="2106357" y="1567677"/>
                  <a:pt x="2112059" y="1567677"/>
                </a:cubicBezTo>
                <a:cubicBezTo>
                  <a:pt x="2117761" y="1567677"/>
                  <a:pt x="2122449" y="1562980"/>
                  <a:pt x="2122449" y="1557267"/>
                </a:cubicBezTo>
                <a:cubicBezTo>
                  <a:pt x="2122449" y="1551554"/>
                  <a:pt x="2117761" y="1546856"/>
                  <a:pt x="2112059" y="1546856"/>
                </a:cubicBezTo>
                <a:close/>
                <a:moveTo>
                  <a:pt x="3177845" y="1545333"/>
                </a:moveTo>
                <a:cubicBezTo>
                  <a:pt x="3170749" y="1545333"/>
                  <a:pt x="3164920" y="1551173"/>
                  <a:pt x="3164920" y="1558283"/>
                </a:cubicBezTo>
                <a:cubicBezTo>
                  <a:pt x="3164920" y="1565392"/>
                  <a:pt x="3170749" y="1571232"/>
                  <a:pt x="3177845" y="1571232"/>
                </a:cubicBezTo>
                <a:cubicBezTo>
                  <a:pt x="3184941" y="1571232"/>
                  <a:pt x="3190770" y="1565392"/>
                  <a:pt x="3190770" y="1558283"/>
                </a:cubicBezTo>
                <a:cubicBezTo>
                  <a:pt x="3190770" y="1551173"/>
                  <a:pt x="3184941" y="1545333"/>
                  <a:pt x="3177845" y="1545333"/>
                </a:cubicBezTo>
                <a:close/>
                <a:moveTo>
                  <a:pt x="2165405" y="1544317"/>
                </a:moveTo>
                <a:cubicBezTo>
                  <a:pt x="2158309" y="1544317"/>
                  <a:pt x="2152480" y="1550157"/>
                  <a:pt x="2152480" y="1557267"/>
                </a:cubicBezTo>
                <a:cubicBezTo>
                  <a:pt x="2152480" y="1564377"/>
                  <a:pt x="2158309" y="1570217"/>
                  <a:pt x="2165405" y="1570217"/>
                </a:cubicBezTo>
                <a:cubicBezTo>
                  <a:pt x="2172501" y="1570217"/>
                  <a:pt x="2178330" y="1564377"/>
                  <a:pt x="2178330" y="1557267"/>
                </a:cubicBezTo>
                <a:cubicBezTo>
                  <a:pt x="2178330" y="1550157"/>
                  <a:pt x="2172501" y="1544317"/>
                  <a:pt x="2165405" y="1544317"/>
                </a:cubicBezTo>
                <a:close/>
                <a:moveTo>
                  <a:pt x="3124625" y="1543048"/>
                </a:moveTo>
                <a:cubicBezTo>
                  <a:pt x="3116262" y="1543048"/>
                  <a:pt x="3109420" y="1549903"/>
                  <a:pt x="3109420" y="1558283"/>
                </a:cubicBezTo>
                <a:cubicBezTo>
                  <a:pt x="3109420" y="1566662"/>
                  <a:pt x="3116262" y="1573518"/>
                  <a:pt x="3124625" y="1573518"/>
                </a:cubicBezTo>
                <a:cubicBezTo>
                  <a:pt x="3132988" y="1573518"/>
                  <a:pt x="3139831" y="1566662"/>
                  <a:pt x="3139831" y="1558283"/>
                </a:cubicBezTo>
                <a:cubicBezTo>
                  <a:pt x="3139831" y="1549903"/>
                  <a:pt x="3132988" y="1543048"/>
                  <a:pt x="3124625" y="1543048"/>
                </a:cubicBezTo>
                <a:close/>
                <a:moveTo>
                  <a:pt x="2218625" y="1542159"/>
                </a:moveTo>
                <a:cubicBezTo>
                  <a:pt x="2210262" y="1542159"/>
                  <a:pt x="2203419" y="1549015"/>
                  <a:pt x="2203419" y="1557394"/>
                </a:cubicBezTo>
                <a:cubicBezTo>
                  <a:pt x="2203419" y="1565773"/>
                  <a:pt x="2210262" y="1572629"/>
                  <a:pt x="2218625" y="1572629"/>
                </a:cubicBezTo>
                <a:cubicBezTo>
                  <a:pt x="2226988" y="1572629"/>
                  <a:pt x="2233830" y="1565773"/>
                  <a:pt x="2233830" y="1557394"/>
                </a:cubicBezTo>
                <a:cubicBezTo>
                  <a:pt x="2233830" y="1549015"/>
                  <a:pt x="2226988" y="1542159"/>
                  <a:pt x="2218625" y="1542159"/>
                </a:cubicBezTo>
                <a:close/>
                <a:moveTo>
                  <a:pt x="3071279" y="1540635"/>
                </a:moveTo>
                <a:cubicBezTo>
                  <a:pt x="3061649" y="1540635"/>
                  <a:pt x="3053793" y="1548507"/>
                  <a:pt x="3053793" y="1558156"/>
                </a:cubicBezTo>
                <a:cubicBezTo>
                  <a:pt x="3053793" y="1567804"/>
                  <a:pt x="3061649" y="1575676"/>
                  <a:pt x="3071279" y="1575676"/>
                </a:cubicBezTo>
                <a:cubicBezTo>
                  <a:pt x="3080909" y="1575676"/>
                  <a:pt x="3088766" y="1567804"/>
                  <a:pt x="3088766" y="1558156"/>
                </a:cubicBezTo>
                <a:cubicBezTo>
                  <a:pt x="3088766" y="1548507"/>
                  <a:pt x="3080909" y="1540635"/>
                  <a:pt x="3071279" y="1540635"/>
                </a:cubicBezTo>
                <a:close/>
                <a:moveTo>
                  <a:pt x="2271971" y="1540128"/>
                </a:moveTo>
                <a:cubicBezTo>
                  <a:pt x="2262341" y="1540128"/>
                  <a:pt x="2254611" y="1547872"/>
                  <a:pt x="2254611" y="1557521"/>
                </a:cubicBezTo>
                <a:cubicBezTo>
                  <a:pt x="2254611" y="1567170"/>
                  <a:pt x="2262341" y="1574914"/>
                  <a:pt x="2271971" y="1574914"/>
                </a:cubicBezTo>
                <a:cubicBezTo>
                  <a:pt x="2281601" y="1574914"/>
                  <a:pt x="2289331" y="1567170"/>
                  <a:pt x="2289331" y="1557521"/>
                </a:cubicBezTo>
                <a:cubicBezTo>
                  <a:pt x="2289331" y="1547872"/>
                  <a:pt x="2281601" y="1540128"/>
                  <a:pt x="2271971" y="1540128"/>
                </a:cubicBezTo>
                <a:close/>
                <a:moveTo>
                  <a:pt x="3017933" y="1538604"/>
                </a:moveTo>
                <a:cubicBezTo>
                  <a:pt x="3007162" y="1538604"/>
                  <a:pt x="2998419" y="1547364"/>
                  <a:pt x="2998419" y="1558156"/>
                </a:cubicBezTo>
                <a:cubicBezTo>
                  <a:pt x="2998419" y="1568947"/>
                  <a:pt x="3007162" y="1577707"/>
                  <a:pt x="3017933" y="1577707"/>
                </a:cubicBezTo>
                <a:cubicBezTo>
                  <a:pt x="3028703" y="1577707"/>
                  <a:pt x="3037447" y="1568947"/>
                  <a:pt x="3037447" y="1558156"/>
                </a:cubicBezTo>
                <a:cubicBezTo>
                  <a:pt x="3037447" y="1547364"/>
                  <a:pt x="3028703" y="1538604"/>
                  <a:pt x="3017933" y="1538604"/>
                </a:cubicBezTo>
                <a:close/>
                <a:moveTo>
                  <a:pt x="2325317" y="1537969"/>
                </a:moveTo>
                <a:cubicBezTo>
                  <a:pt x="2314547" y="1537969"/>
                  <a:pt x="2305804" y="1546729"/>
                  <a:pt x="2305804" y="1557521"/>
                </a:cubicBezTo>
                <a:cubicBezTo>
                  <a:pt x="2305804" y="1568312"/>
                  <a:pt x="2314420" y="1577072"/>
                  <a:pt x="2325317" y="1577072"/>
                </a:cubicBezTo>
                <a:cubicBezTo>
                  <a:pt x="2336215" y="1577072"/>
                  <a:pt x="2344958" y="1568312"/>
                  <a:pt x="2344958" y="1557521"/>
                </a:cubicBezTo>
                <a:cubicBezTo>
                  <a:pt x="2344958" y="1546729"/>
                  <a:pt x="2336088" y="1537969"/>
                  <a:pt x="2325317" y="1537969"/>
                </a:cubicBezTo>
                <a:close/>
                <a:moveTo>
                  <a:pt x="2964713" y="1536700"/>
                </a:moveTo>
                <a:cubicBezTo>
                  <a:pt x="2952802" y="1536700"/>
                  <a:pt x="2943172" y="1546348"/>
                  <a:pt x="2943172" y="1558283"/>
                </a:cubicBezTo>
                <a:cubicBezTo>
                  <a:pt x="2943172" y="1570217"/>
                  <a:pt x="2952802" y="1579865"/>
                  <a:pt x="2964713" y="1579865"/>
                </a:cubicBezTo>
                <a:cubicBezTo>
                  <a:pt x="2976624" y="1579865"/>
                  <a:pt x="2986254" y="1570217"/>
                  <a:pt x="2986254" y="1558283"/>
                </a:cubicBezTo>
                <a:cubicBezTo>
                  <a:pt x="2986254" y="1546348"/>
                  <a:pt x="2976624" y="1536700"/>
                  <a:pt x="2964713" y="1536700"/>
                </a:cubicBezTo>
                <a:close/>
                <a:moveTo>
                  <a:pt x="2378537" y="1535938"/>
                </a:moveTo>
                <a:cubicBezTo>
                  <a:pt x="2366626" y="1535938"/>
                  <a:pt x="2356996" y="1545587"/>
                  <a:pt x="2356996" y="1557521"/>
                </a:cubicBezTo>
                <a:cubicBezTo>
                  <a:pt x="2356996" y="1569455"/>
                  <a:pt x="2366626" y="1579104"/>
                  <a:pt x="2378537" y="1579104"/>
                </a:cubicBezTo>
                <a:cubicBezTo>
                  <a:pt x="2390448" y="1579104"/>
                  <a:pt x="2400078" y="1569455"/>
                  <a:pt x="2400078" y="1557521"/>
                </a:cubicBezTo>
                <a:cubicBezTo>
                  <a:pt x="2400078" y="1545587"/>
                  <a:pt x="2390448" y="1535938"/>
                  <a:pt x="2378537" y="1535938"/>
                </a:cubicBezTo>
                <a:close/>
                <a:moveTo>
                  <a:pt x="2058712" y="1535303"/>
                </a:moveTo>
                <a:cubicBezTo>
                  <a:pt x="2056178" y="1535303"/>
                  <a:pt x="2054151" y="1537334"/>
                  <a:pt x="2054151" y="1539874"/>
                </a:cubicBezTo>
                <a:cubicBezTo>
                  <a:pt x="2054151" y="1542413"/>
                  <a:pt x="2056178" y="1544444"/>
                  <a:pt x="2058712" y="1544444"/>
                </a:cubicBezTo>
                <a:cubicBezTo>
                  <a:pt x="2061247" y="1544444"/>
                  <a:pt x="2063274" y="1542413"/>
                  <a:pt x="2063274" y="1539874"/>
                </a:cubicBezTo>
                <a:cubicBezTo>
                  <a:pt x="2063274" y="1537334"/>
                  <a:pt x="2061247" y="1535303"/>
                  <a:pt x="2058712" y="1535303"/>
                </a:cubicBezTo>
                <a:close/>
                <a:moveTo>
                  <a:pt x="2911367" y="1534795"/>
                </a:moveTo>
                <a:cubicBezTo>
                  <a:pt x="2898442" y="1534795"/>
                  <a:pt x="2887925" y="1545333"/>
                  <a:pt x="2887925" y="1558283"/>
                </a:cubicBezTo>
                <a:cubicBezTo>
                  <a:pt x="2887925" y="1571232"/>
                  <a:pt x="2898442" y="1581770"/>
                  <a:pt x="2911367" y="1581770"/>
                </a:cubicBezTo>
                <a:cubicBezTo>
                  <a:pt x="2924291" y="1581770"/>
                  <a:pt x="2934809" y="1571232"/>
                  <a:pt x="2934809" y="1558283"/>
                </a:cubicBezTo>
                <a:cubicBezTo>
                  <a:pt x="2934809" y="1545333"/>
                  <a:pt x="2924291" y="1534795"/>
                  <a:pt x="2911367" y="1534795"/>
                </a:cubicBezTo>
                <a:close/>
                <a:moveTo>
                  <a:pt x="2431883" y="1534034"/>
                </a:moveTo>
                <a:cubicBezTo>
                  <a:pt x="2418959" y="1534034"/>
                  <a:pt x="2408441" y="1544571"/>
                  <a:pt x="2408441" y="1557521"/>
                </a:cubicBezTo>
                <a:cubicBezTo>
                  <a:pt x="2408441" y="1570470"/>
                  <a:pt x="2418959" y="1581008"/>
                  <a:pt x="2431883" y="1581008"/>
                </a:cubicBezTo>
                <a:cubicBezTo>
                  <a:pt x="2444808" y="1581008"/>
                  <a:pt x="2455325" y="1570470"/>
                  <a:pt x="2455325" y="1557521"/>
                </a:cubicBezTo>
                <a:cubicBezTo>
                  <a:pt x="2455325" y="1544571"/>
                  <a:pt x="2444808" y="1534034"/>
                  <a:pt x="2431883" y="1534034"/>
                </a:cubicBezTo>
                <a:close/>
                <a:moveTo>
                  <a:pt x="2858147" y="1533526"/>
                </a:moveTo>
                <a:cubicBezTo>
                  <a:pt x="2844462" y="1533526"/>
                  <a:pt x="2833438" y="1544571"/>
                  <a:pt x="2833438" y="1558283"/>
                </a:cubicBezTo>
                <a:cubicBezTo>
                  <a:pt x="2833438" y="1571994"/>
                  <a:pt x="2844462" y="1583039"/>
                  <a:pt x="2858147" y="1583039"/>
                </a:cubicBezTo>
                <a:cubicBezTo>
                  <a:pt x="2871832" y="1583039"/>
                  <a:pt x="2882856" y="1571994"/>
                  <a:pt x="2882856" y="1558283"/>
                </a:cubicBezTo>
                <a:cubicBezTo>
                  <a:pt x="2882856" y="1544571"/>
                  <a:pt x="2871832" y="1533526"/>
                  <a:pt x="2858147" y="1533526"/>
                </a:cubicBezTo>
                <a:close/>
                <a:moveTo>
                  <a:pt x="2804928" y="1533399"/>
                </a:moveTo>
                <a:cubicBezTo>
                  <a:pt x="2791242" y="1533399"/>
                  <a:pt x="2780218" y="1544444"/>
                  <a:pt x="2780218" y="1558156"/>
                </a:cubicBezTo>
                <a:cubicBezTo>
                  <a:pt x="2780218" y="1571867"/>
                  <a:pt x="2791369" y="1582912"/>
                  <a:pt x="2804928" y="1582912"/>
                </a:cubicBezTo>
                <a:cubicBezTo>
                  <a:pt x="2818613" y="1582912"/>
                  <a:pt x="2829637" y="1571867"/>
                  <a:pt x="2829637" y="1558156"/>
                </a:cubicBezTo>
                <a:cubicBezTo>
                  <a:pt x="2829637" y="1544444"/>
                  <a:pt x="2818613" y="1533399"/>
                  <a:pt x="2804928" y="1533399"/>
                </a:cubicBezTo>
                <a:close/>
                <a:moveTo>
                  <a:pt x="2591796" y="1533145"/>
                </a:moveTo>
                <a:cubicBezTo>
                  <a:pt x="2578111" y="1533145"/>
                  <a:pt x="2567086" y="1544190"/>
                  <a:pt x="2567086" y="1557902"/>
                </a:cubicBezTo>
                <a:cubicBezTo>
                  <a:pt x="2567086" y="1571613"/>
                  <a:pt x="2578111" y="1582658"/>
                  <a:pt x="2591796" y="1582658"/>
                </a:cubicBezTo>
                <a:cubicBezTo>
                  <a:pt x="2605481" y="1582658"/>
                  <a:pt x="2616505" y="1571613"/>
                  <a:pt x="2616505" y="1557902"/>
                </a:cubicBezTo>
                <a:cubicBezTo>
                  <a:pt x="2616505" y="1544190"/>
                  <a:pt x="2605481" y="1533145"/>
                  <a:pt x="2591796" y="1533145"/>
                </a:cubicBezTo>
                <a:close/>
                <a:moveTo>
                  <a:pt x="2538449" y="1532891"/>
                </a:moveTo>
                <a:cubicBezTo>
                  <a:pt x="2524764" y="1532891"/>
                  <a:pt x="2513740" y="1543936"/>
                  <a:pt x="2513740" y="1557648"/>
                </a:cubicBezTo>
                <a:cubicBezTo>
                  <a:pt x="2513740" y="1571359"/>
                  <a:pt x="2524764" y="1582405"/>
                  <a:pt x="2538449" y="1582405"/>
                </a:cubicBezTo>
                <a:cubicBezTo>
                  <a:pt x="2552134" y="1582405"/>
                  <a:pt x="2563158" y="1571359"/>
                  <a:pt x="2563158" y="1557648"/>
                </a:cubicBezTo>
                <a:cubicBezTo>
                  <a:pt x="2563158" y="1543936"/>
                  <a:pt x="2552008" y="1532891"/>
                  <a:pt x="2538449" y="1532891"/>
                </a:cubicBezTo>
                <a:close/>
                <a:moveTo>
                  <a:pt x="2485230" y="1532383"/>
                </a:moveTo>
                <a:cubicBezTo>
                  <a:pt x="2471418" y="1532383"/>
                  <a:pt x="2460141" y="1543682"/>
                  <a:pt x="2460141" y="1557521"/>
                </a:cubicBezTo>
                <a:cubicBezTo>
                  <a:pt x="2460141" y="1571359"/>
                  <a:pt x="2471418" y="1582658"/>
                  <a:pt x="2485230" y="1582658"/>
                </a:cubicBezTo>
                <a:cubicBezTo>
                  <a:pt x="2499041" y="1582658"/>
                  <a:pt x="2510319" y="1571359"/>
                  <a:pt x="2510319" y="1557521"/>
                </a:cubicBezTo>
                <a:cubicBezTo>
                  <a:pt x="2510319" y="1543682"/>
                  <a:pt x="2499041" y="1532383"/>
                  <a:pt x="2485230" y="1532383"/>
                </a:cubicBezTo>
                <a:close/>
                <a:moveTo>
                  <a:pt x="2751581" y="1531621"/>
                </a:moveTo>
                <a:cubicBezTo>
                  <a:pt x="2737009" y="1531621"/>
                  <a:pt x="2725098" y="1543555"/>
                  <a:pt x="2725098" y="1558156"/>
                </a:cubicBezTo>
                <a:cubicBezTo>
                  <a:pt x="2725098" y="1572756"/>
                  <a:pt x="2737009" y="1584690"/>
                  <a:pt x="2751581" y="1584690"/>
                </a:cubicBezTo>
                <a:cubicBezTo>
                  <a:pt x="2766153" y="1584690"/>
                  <a:pt x="2778064" y="1572756"/>
                  <a:pt x="2778064" y="1558156"/>
                </a:cubicBezTo>
                <a:cubicBezTo>
                  <a:pt x="2778064" y="1543555"/>
                  <a:pt x="2766280" y="1531621"/>
                  <a:pt x="2751581" y="1531621"/>
                </a:cubicBezTo>
                <a:close/>
                <a:moveTo>
                  <a:pt x="2698235" y="1531494"/>
                </a:moveTo>
                <a:cubicBezTo>
                  <a:pt x="2683663" y="1531494"/>
                  <a:pt x="2671752" y="1543428"/>
                  <a:pt x="2671752" y="1558029"/>
                </a:cubicBezTo>
                <a:cubicBezTo>
                  <a:pt x="2671752" y="1572629"/>
                  <a:pt x="2683536" y="1584563"/>
                  <a:pt x="2698235" y="1584563"/>
                </a:cubicBezTo>
                <a:cubicBezTo>
                  <a:pt x="2712807" y="1584563"/>
                  <a:pt x="2724718" y="1572629"/>
                  <a:pt x="2724718" y="1558029"/>
                </a:cubicBezTo>
                <a:cubicBezTo>
                  <a:pt x="2724718" y="1543428"/>
                  <a:pt x="2712807" y="1531494"/>
                  <a:pt x="2698235" y="1531494"/>
                </a:cubicBezTo>
                <a:close/>
                <a:moveTo>
                  <a:pt x="2645142" y="1531367"/>
                </a:moveTo>
                <a:cubicBezTo>
                  <a:pt x="2630570" y="1531367"/>
                  <a:pt x="2618659" y="1543301"/>
                  <a:pt x="2618659" y="1557902"/>
                </a:cubicBezTo>
                <a:cubicBezTo>
                  <a:pt x="2618659" y="1572502"/>
                  <a:pt x="2630570" y="1584436"/>
                  <a:pt x="2645142" y="1584436"/>
                </a:cubicBezTo>
                <a:cubicBezTo>
                  <a:pt x="2659714" y="1584436"/>
                  <a:pt x="2671625" y="1572502"/>
                  <a:pt x="2671625" y="1557902"/>
                </a:cubicBezTo>
                <a:cubicBezTo>
                  <a:pt x="2671625" y="1543301"/>
                  <a:pt x="2659841" y="1531367"/>
                  <a:pt x="2645142" y="1531367"/>
                </a:cubicBezTo>
                <a:close/>
                <a:moveTo>
                  <a:pt x="3337757" y="1499501"/>
                </a:moveTo>
                <a:cubicBezTo>
                  <a:pt x="3334716" y="1499501"/>
                  <a:pt x="3332309" y="1501913"/>
                  <a:pt x="3332309" y="1504960"/>
                </a:cubicBezTo>
                <a:cubicBezTo>
                  <a:pt x="3332309" y="1508007"/>
                  <a:pt x="3334716" y="1510419"/>
                  <a:pt x="3337757" y="1510419"/>
                </a:cubicBezTo>
                <a:cubicBezTo>
                  <a:pt x="3340798" y="1510419"/>
                  <a:pt x="3343206" y="1508007"/>
                  <a:pt x="3343206" y="1504960"/>
                </a:cubicBezTo>
                <a:cubicBezTo>
                  <a:pt x="3343206" y="1501913"/>
                  <a:pt x="3340798" y="1499501"/>
                  <a:pt x="3337757" y="1499501"/>
                </a:cubicBezTo>
                <a:close/>
                <a:moveTo>
                  <a:pt x="2007267" y="1498485"/>
                </a:moveTo>
                <a:cubicBezTo>
                  <a:pt x="2004226" y="1498485"/>
                  <a:pt x="2001818" y="1500898"/>
                  <a:pt x="2001818" y="1503945"/>
                </a:cubicBezTo>
                <a:cubicBezTo>
                  <a:pt x="2001818" y="1506991"/>
                  <a:pt x="2004226" y="1509404"/>
                  <a:pt x="2007267" y="1509404"/>
                </a:cubicBezTo>
                <a:cubicBezTo>
                  <a:pt x="2010308" y="1509404"/>
                  <a:pt x="2012715" y="1506991"/>
                  <a:pt x="2012715" y="1503945"/>
                </a:cubicBezTo>
                <a:cubicBezTo>
                  <a:pt x="2012715" y="1500898"/>
                  <a:pt x="2010308" y="1498485"/>
                  <a:pt x="2007267" y="1498485"/>
                </a:cubicBezTo>
                <a:close/>
                <a:moveTo>
                  <a:pt x="3284538" y="1497724"/>
                </a:moveTo>
                <a:cubicBezTo>
                  <a:pt x="3280609" y="1497724"/>
                  <a:pt x="3277315" y="1501024"/>
                  <a:pt x="3277315" y="1504960"/>
                </a:cubicBezTo>
                <a:cubicBezTo>
                  <a:pt x="3277315" y="1508896"/>
                  <a:pt x="3280609" y="1512197"/>
                  <a:pt x="3284538" y="1512197"/>
                </a:cubicBezTo>
                <a:cubicBezTo>
                  <a:pt x="3288466" y="1512197"/>
                  <a:pt x="3291760" y="1508896"/>
                  <a:pt x="3291760" y="1504960"/>
                </a:cubicBezTo>
                <a:cubicBezTo>
                  <a:pt x="3291760" y="1501024"/>
                  <a:pt x="3288592" y="1497724"/>
                  <a:pt x="3284538" y="1497724"/>
                </a:cubicBezTo>
                <a:close/>
                <a:moveTo>
                  <a:pt x="2058712" y="1496835"/>
                </a:moveTo>
                <a:cubicBezTo>
                  <a:pt x="2054784" y="1496835"/>
                  <a:pt x="2051616" y="1500009"/>
                  <a:pt x="2051616" y="1503945"/>
                </a:cubicBezTo>
                <a:cubicBezTo>
                  <a:pt x="2051616" y="1507880"/>
                  <a:pt x="2054784" y="1511054"/>
                  <a:pt x="2058712" y="1511054"/>
                </a:cubicBezTo>
                <a:cubicBezTo>
                  <a:pt x="2062640" y="1511054"/>
                  <a:pt x="2065808" y="1507880"/>
                  <a:pt x="2065808" y="1503945"/>
                </a:cubicBezTo>
                <a:cubicBezTo>
                  <a:pt x="2065808" y="1500009"/>
                  <a:pt x="2062640" y="1496835"/>
                  <a:pt x="2058712" y="1496835"/>
                </a:cubicBezTo>
                <a:close/>
                <a:moveTo>
                  <a:pt x="3231191" y="1495311"/>
                </a:moveTo>
                <a:cubicBezTo>
                  <a:pt x="3225869" y="1495311"/>
                  <a:pt x="3221561" y="1499628"/>
                  <a:pt x="3221561" y="1504960"/>
                </a:cubicBezTo>
                <a:cubicBezTo>
                  <a:pt x="3221561" y="1510292"/>
                  <a:pt x="3225869" y="1514609"/>
                  <a:pt x="3231191" y="1514609"/>
                </a:cubicBezTo>
                <a:cubicBezTo>
                  <a:pt x="3236513" y="1514609"/>
                  <a:pt x="3240822" y="1510292"/>
                  <a:pt x="3240822" y="1504960"/>
                </a:cubicBezTo>
                <a:cubicBezTo>
                  <a:pt x="3240822" y="1499628"/>
                  <a:pt x="3236513" y="1495311"/>
                  <a:pt x="3231191" y="1495311"/>
                </a:cubicBezTo>
                <a:close/>
                <a:moveTo>
                  <a:pt x="2112059" y="1494296"/>
                </a:moveTo>
                <a:cubicBezTo>
                  <a:pt x="2106737" y="1494296"/>
                  <a:pt x="2102428" y="1498612"/>
                  <a:pt x="2102428" y="1503945"/>
                </a:cubicBezTo>
                <a:cubicBezTo>
                  <a:pt x="2102428" y="1509277"/>
                  <a:pt x="2106737" y="1513593"/>
                  <a:pt x="2112059" y="1513593"/>
                </a:cubicBezTo>
                <a:cubicBezTo>
                  <a:pt x="2117381" y="1513593"/>
                  <a:pt x="2121689" y="1509277"/>
                  <a:pt x="2121689" y="1503945"/>
                </a:cubicBezTo>
                <a:cubicBezTo>
                  <a:pt x="2121689" y="1498612"/>
                  <a:pt x="2117381" y="1494296"/>
                  <a:pt x="2112059" y="1494296"/>
                </a:cubicBezTo>
                <a:close/>
                <a:moveTo>
                  <a:pt x="3177845" y="1492899"/>
                </a:moveTo>
                <a:cubicBezTo>
                  <a:pt x="3171129" y="1492899"/>
                  <a:pt x="3165681" y="1498358"/>
                  <a:pt x="3165681" y="1505087"/>
                </a:cubicBezTo>
                <a:cubicBezTo>
                  <a:pt x="3165681" y="1511816"/>
                  <a:pt x="3171129" y="1517275"/>
                  <a:pt x="3177845" y="1517275"/>
                </a:cubicBezTo>
                <a:cubicBezTo>
                  <a:pt x="3184561" y="1517275"/>
                  <a:pt x="3190009" y="1511816"/>
                  <a:pt x="3190009" y="1505087"/>
                </a:cubicBezTo>
                <a:cubicBezTo>
                  <a:pt x="3190009" y="1498358"/>
                  <a:pt x="3184561" y="1492899"/>
                  <a:pt x="3177845" y="1492899"/>
                </a:cubicBezTo>
                <a:close/>
                <a:moveTo>
                  <a:pt x="2165405" y="1491884"/>
                </a:moveTo>
                <a:cubicBezTo>
                  <a:pt x="2158689" y="1491884"/>
                  <a:pt x="2153241" y="1497343"/>
                  <a:pt x="2153241" y="1504072"/>
                </a:cubicBezTo>
                <a:cubicBezTo>
                  <a:pt x="2153241" y="1510800"/>
                  <a:pt x="2158689" y="1516259"/>
                  <a:pt x="2165405" y="1516259"/>
                </a:cubicBezTo>
                <a:cubicBezTo>
                  <a:pt x="2172121" y="1516259"/>
                  <a:pt x="2177570" y="1510800"/>
                  <a:pt x="2177570" y="1504072"/>
                </a:cubicBezTo>
                <a:cubicBezTo>
                  <a:pt x="2177570" y="1497343"/>
                  <a:pt x="2172121" y="1491884"/>
                  <a:pt x="2165405" y="1491884"/>
                </a:cubicBezTo>
                <a:close/>
                <a:moveTo>
                  <a:pt x="3124625" y="1490614"/>
                </a:moveTo>
                <a:cubicBezTo>
                  <a:pt x="3116643" y="1490614"/>
                  <a:pt x="3110180" y="1496962"/>
                  <a:pt x="3110180" y="1504960"/>
                </a:cubicBezTo>
                <a:cubicBezTo>
                  <a:pt x="3110180" y="1512959"/>
                  <a:pt x="3116643" y="1519433"/>
                  <a:pt x="3124625" y="1519433"/>
                </a:cubicBezTo>
                <a:cubicBezTo>
                  <a:pt x="3132608" y="1519433"/>
                  <a:pt x="3139071" y="1512832"/>
                  <a:pt x="3139071" y="1504960"/>
                </a:cubicBezTo>
                <a:cubicBezTo>
                  <a:pt x="3139071" y="1497089"/>
                  <a:pt x="3132608" y="1490614"/>
                  <a:pt x="3124625" y="1490614"/>
                </a:cubicBezTo>
                <a:close/>
                <a:moveTo>
                  <a:pt x="2218625" y="1489725"/>
                </a:moveTo>
                <a:cubicBezTo>
                  <a:pt x="2210642" y="1489725"/>
                  <a:pt x="2204179" y="1496073"/>
                  <a:pt x="2204179" y="1504072"/>
                </a:cubicBezTo>
                <a:cubicBezTo>
                  <a:pt x="2204179" y="1512070"/>
                  <a:pt x="2210642" y="1518545"/>
                  <a:pt x="2218625" y="1518545"/>
                </a:cubicBezTo>
                <a:cubicBezTo>
                  <a:pt x="2226608" y="1518545"/>
                  <a:pt x="2233070" y="1511943"/>
                  <a:pt x="2233070" y="1504072"/>
                </a:cubicBezTo>
                <a:cubicBezTo>
                  <a:pt x="2233070" y="1496200"/>
                  <a:pt x="2226608" y="1489725"/>
                  <a:pt x="2218625" y="1489725"/>
                </a:cubicBezTo>
                <a:close/>
                <a:moveTo>
                  <a:pt x="3071279" y="1488329"/>
                </a:moveTo>
                <a:cubicBezTo>
                  <a:pt x="3062029" y="1488329"/>
                  <a:pt x="3054680" y="1495692"/>
                  <a:pt x="3054680" y="1504833"/>
                </a:cubicBezTo>
                <a:cubicBezTo>
                  <a:pt x="3054680" y="1513974"/>
                  <a:pt x="3062029" y="1521338"/>
                  <a:pt x="3071279" y="1521338"/>
                </a:cubicBezTo>
                <a:cubicBezTo>
                  <a:pt x="3080529" y="1521338"/>
                  <a:pt x="3087879" y="1513974"/>
                  <a:pt x="3087879" y="1504833"/>
                </a:cubicBezTo>
                <a:cubicBezTo>
                  <a:pt x="3087879" y="1495692"/>
                  <a:pt x="3080402" y="1488329"/>
                  <a:pt x="3071279" y="1488329"/>
                </a:cubicBezTo>
                <a:close/>
                <a:moveTo>
                  <a:pt x="2271971" y="1487694"/>
                </a:moveTo>
                <a:cubicBezTo>
                  <a:pt x="2262721" y="1487694"/>
                  <a:pt x="2255372" y="1495058"/>
                  <a:pt x="2255372" y="1504198"/>
                </a:cubicBezTo>
                <a:cubicBezTo>
                  <a:pt x="2255372" y="1513339"/>
                  <a:pt x="2262721" y="1520703"/>
                  <a:pt x="2271971" y="1520703"/>
                </a:cubicBezTo>
                <a:cubicBezTo>
                  <a:pt x="2281221" y="1520703"/>
                  <a:pt x="2288570" y="1513339"/>
                  <a:pt x="2288570" y="1504198"/>
                </a:cubicBezTo>
                <a:cubicBezTo>
                  <a:pt x="2288570" y="1495058"/>
                  <a:pt x="2281094" y="1487694"/>
                  <a:pt x="2271971" y="1487694"/>
                </a:cubicBezTo>
                <a:close/>
                <a:moveTo>
                  <a:pt x="3017933" y="1486170"/>
                </a:moveTo>
                <a:cubicBezTo>
                  <a:pt x="3007542" y="1486170"/>
                  <a:pt x="2999179" y="1494677"/>
                  <a:pt x="2999179" y="1504960"/>
                </a:cubicBezTo>
                <a:cubicBezTo>
                  <a:pt x="2999179" y="1515244"/>
                  <a:pt x="3007542" y="1523623"/>
                  <a:pt x="3017933" y="1523623"/>
                </a:cubicBezTo>
                <a:cubicBezTo>
                  <a:pt x="3028323" y="1523623"/>
                  <a:pt x="3036686" y="1515371"/>
                  <a:pt x="3036686" y="1504960"/>
                </a:cubicBezTo>
                <a:cubicBezTo>
                  <a:pt x="3036686" y="1494550"/>
                  <a:pt x="3028196" y="1486170"/>
                  <a:pt x="3017933" y="1486170"/>
                </a:cubicBezTo>
                <a:close/>
                <a:moveTo>
                  <a:pt x="2325317" y="1485663"/>
                </a:moveTo>
                <a:cubicBezTo>
                  <a:pt x="2315180" y="1485663"/>
                  <a:pt x="2306817" y="1493915"/>
                  <a:pt x="2306817" y="1504198"/>
                </a:cubicBezTo>
                <a:cubicBezTo>
                  <a:pt x="2306817" y="1514482"/>
                  <a:pt x="2315180" y="1522734"/>
                  <a:pt x="2325317" y="1522734"/>
                </a:cubicBezTo>
                <a:cubicBezTo>
                  <a:pt x="2335454" y="1522734"/>
                  <a:pt x="2343818" y="1514482"/>
                  <a:pt x="2343818" y="1504198"/>
                </a:cubicBezTo>
                <a:cubicBezTo>
                  <a:pt x="2343818" y="1493915"/>
                  <a:pt x="2335581" y="1485663"/>
                  <a:pt x="2325317" y="1485663"/>
                </a:cubicBezTo>
                <a:close/>
                <a:moveTo>
                  <a:pt x="2964713" y="1484393"/>
                </a:moveTo>
                <a:cubicBezTo>
                  <a:pt x="2953436" y="1484393"/>
                  <a:pt x="2944186" y="1493534"/>
                  <a:pt x="2944186" y="1504960"/>
                </a:cubicBezTo>
                <a:cubicBezTo>
                  <a:pt x="2944186" y="1516386"/>
                  <a:pt x="2953436" y="1525527"/>
                  <a:pt x="2964713" y="1525527"/>
                </a:cubicBezTo>
                <a:cubicBezTo>
                  <a:pt x="2975991" y="1525527"/>
                  <a:pt x="2985241" y="1516259"/>
                  <a:pt x="2985241" y="1504960"/>
                </a:cubicBezTo>
                <a:cubicBezTo>
                  <a:pt x="2985241" y="1493661"/>
                  <a:pt x="2976117" y="1484393"/>
                  <a:pt x="2964713" y="1484393"/>
                </a:cubicBezTo>
                <a:close/>
                <a:moveTo>
                  <a:pt x="2378537" y="1483631"/>
                </a:moveTo>
                <a:cubicBezTo>
                  <a:pt x="2367260" y="1483631"/>
                  <a:pt x="2358009" y="1492772"/>
                  <a:pt x="2358009" y="1504198"/>
                </a:cubicBezTo>
                <a:cubicBezTo>
                  <a:pt x="2358009" y="1515625"/>
                  <a:pt x="2367260" y="1524766"/>
                  <a:pt x="2378537" y="1524766"/>
                </a:cubicBezTo>
                <a:cubicBezTo>
                  <a:pt x="2389815" y="1524766"/>
                  <a:pt x="2399065" y="1515498"/>
                  <a:pt x="2399065" y="1504198"/>
                </a:cubicBezTo>
                <a:cubicBezTo>
                  <a:pt x="2399065" y="1492899"/>
                  <a:pt x="2389815" y="1483631"/>
                  <a:pt x="2378537" y="1483631"/>
                </a:cubicBezTo>
                <a:close/>
                <a:moveTo>
                  <a:pt x="2911367" y="1482743"/>
                </a:moveTo>
                <a:cubicBezTo>
                  <a:pt x="2899202" y="1482743"/>
                  <a:pt x="2889192" y="1492645"/>
                  <a:pt x="2889192" y="1504960"/>
                </a:cubicBezTo>
                <a:cubicBezTo>
                  <a:pt x="2889192" y="1517275"/>
                  <a:pt x="2899076" y="1527178"/>
                  <a:pt x="2911367" y="1527178"/>
                </a:cubicBezTo>
                <a:cubicBezTo>
                  <a:pt x="2923658" y="1527178"/>
                  <a:pt x="2933542" y="1517275"/>
                  <a:pt x="2933542" y="1504960"/>
                </a:cubicBezTo>
                <a:cubicBezTo>
                  <a:pt x="2933542" y="1492645"/>
                  <a:pt x="2923658" y="1482743"/>
                  <a:pt x="2911367" y="1482743"/>
                </a:cubicBezTo>
                <a:close/>
                <a:moveTo>
                  <a:pt x="2431883" y="1481981"/>
                </a:moveTo>
                <a:cubicBezTo>
                  <a:pt x="2419592" y="1481981"/>
                  <a:pt x="2409708" y="1491884"/>
                  <a:pt x="2409708" y="1504198"/>
                </a:cubicBezTo>
                <a:cubicBezTo>
                  <a:pt x="2409708" y="1516513"/>
                  <a:pt x="2419719" y="1526416"/>
                  <a:pt x="2431883" y="1526416"/>
                </a:cubicBezTo>
                <a:cubicBezTo>
                  <a:pt x="2444048" y="1526416"/>
                  <a:pt x="2454058" y="1516513"/>
                  <a:pt x="2454058" y="1504198"/>
                </a:cubicBezTo>
                <a:cubicBezTo>
                  <a:pt x="2454058" y="1491884"/>
                  <a:pt x="2444175" y="1481981"/>
                  <a:pt x="2431883" y="1481981"/>
                </a:cubicBezTo>
                <a:close/>
                <a:moveTo>
                  <a:pt x="2858147" y="1481219"/>
                </a:moveTo>
                <a:cubicBezTo>
                  <a:pt x="2845096" y="1481219"/>
                  <a:pt x="2834452" y="1491884"/>
                  <a:pt x="2834452" y="1504960"/>
                </a:cubicBezTo>
                <a:cubicBezTo>
                  <a:pt x="2834452" y="1518037"/>
                  <a:pt x="2845096" y="1528701"/>
                  <a:pt x="2858147" y="1528701"/>
                </a:cubicBezTo>
                <a:cubicBezTo>
                  <a:pt x="2871199" y="1528701"/>
                  <a:pt x="2881843" y="1518037"/>
                  <a:pt x="2881843" y="1504960"/>
                </a:cubicBezTo>
                <a:cubicBezTo>
                  <a:pt x="2881843" y="1491884"/>
                  <a:pt x="2871199" y="1481219"/>
                  <a:pt x="2858147" y="1481219"/>
                </a:cubicBezTo>
                <a:close/>
                <a:moveTo>
                  <a:pt x="2485230" y="1480457"/>
                </a:moveTo>
                <a:cubicBezTo>
                  <a:pt x="2472178" y="1480457"/>
                  <a:pt x="2461534" y="1491122"/>
                  <a:pt x="2461534" y="1504198"/>
                </a:cubicBezTo>
                <a:cubicBezTo>
                  <a:pt x="2461534" y="1517275"/>
                  <a:pt x="2472178" y="1527940"/>
                  <a:pt x="2485230" y="1527940"/>
                </a:cubicBezTo>
                <a:cubicBezTo>
                  <a:pt x="2498281" y="1527940"/>
                  <a:pt x="2508925" y="1517275"/>
                  <a:pt x="2508925" y="1504198"/>
                </a:cubicBezTo>
                <a:cubicBezTo>
                  <a:pt x="2508925" y="1491122"/>
                  <a:pt x="2498408" y="1480457"/>
                  <a:pt x="2485230" y="1480457"/>
                </a:cubicBezTo>
                <a:close/>
                <a:moveTo>
                  <a:pt x="2751581" y="1480203"/>
                </a:moveTo>
                <a:cubicBezTo>
                  <a:pt x="2737896" y="1480203"/>
                  <a:pt x="2726872" y="1491249"/>
                  <a:pt x="2726872" y="1504960"/>
                </a:cubicBezTo>
                <a:cubicBezTo>
                  <a:pt x="2726872" y="1518672"/>
                  <a:pt x="2737896" y="1529717"/>
                  <a:pt x="2751581" y="1529717"/>
                </a:cubicBezTo>
                <a:cubicBezTo>
                  <a:pt x="2765266" y="1529717"/>
                  <a:pt x="2776290" y="1518672"/>
                  <a:pt x="2776290" y="1504960"/>
                </a:cubicBezTo>
                <a:cubicBezTo>
                  <a:pt x="2776290" y="1491249"/>
                  <a:pt x="2765140" y="1480203"/>
                  <a:pt x="2751581" y="1480203"/>
                </a:cubicBezTo>
                <a:close/>
                <a:moveTo>
                  <a:pt x="2804928" y="1480076"/>
                </a:moveTo>
                <a:cubicBezTo>
                  <a:pt x="2791242" y="1480076"/>
                  <a:pt x="2780218" y="1491122"/>
                  <a:pt x="2780218" y="1504833"/>
                </a:cubicBezTo>
                <a:cubicBezTo>
                  <a:pt x="2780218" y="1518545"/>
                  <a:pt x="2791369" y="1529590"/>
                  <a:pt x="2804928" y="1529590"/>
                </a:cubicBezTo>
                <a:cubicBezTo>
                  <a:pt x="2818613" y="1529590"/>
                  <a:pt x="2829637" y="1518545"/>
                  <a:pt x="2829637" y="1504833"/>
                </a:cubicBezTo>
                <a:cubicBezTo>
                  <a:pt x="2829637" y="1491122"/>
                  <a:pt x="2818613" y="1480076"/>
                  <a:pt x="2804928" y="1480076"/>
                </a:cubicBezTo>
                <a:close/>
                <a:moveTo>
                  <a:pt x="2698235" y="1479949"/>
                </a:moveTo>
                <a:cubicBezTo>
                  <a:pt x="2684550" y="1479949"/>
                  <a:pt x="2673526" y="1490995"/>
                  <a:pt x="2673526" y="1504706"/>
                </a:cubicBezTo>
                <a:cubicBezTo>
                  <a:pt x="2673526" y="1518418"/>
                  <a:pt x="2684676" y="1529463"/>
                  <a:pt x="2698235" y="1529463"/>
                </a:cubicBezTo>
                <a:cubicBezTo>
                  <a:pt x="2711920" y="1529463"/>
                  <a:pt x="2722944" y="1518418"/>
                  <a:pt x="2722944" y="1504706"/>
                </a:cubicBezTo>
                <a:cubicBezTo>
                  <a:pt x="2722944" y="1490995"/>
                  <a:pt x="2711920" y="1479949"/>
                  <a:pt x="2698235" y="1479949"/>
                </a:cubicBezTo>
                <a:close/>
                <a:moveTo>
                  <a:pt x="2645142" y="1479949"/>
                </a:moveTo>
                <a:cubicBezTo>
                  <a:pt x="2631457" y="1479949"/>
                  <a:pt x="2620433" y="1490995"/>
                  <a:pt x="2620433" y="1504706"/>
                </a:cubicBezTo>
                <a:cubicBezTo>
                  <a:pt x="2620433" y="1518418"/>
                  <a:pt x="2631457" y="1529463"/>
                  <a:pt x="2645142" y="1529463"/>
                </a:cubicBezTo>
                <a:cubicBezTo>
                  <a:pt x="2658827" y="1529463"/>
                  <a:pt x="2669851" y="1518418"/>
                  <a:pt x="2669851" y="1504706"/>
                </a:cubicBezTo>
                <a:cubicBezTo>
                  <a:pt x="2669851" y="1490995"/>
                  <a:pt x="2658700" y="1479949"/>
                  <a:pt x="2645142" y="1479949"/>
                </a:cubicBezTo>
                <a:close/>
                <a:moveTo>
                  <a:pt x="2591796" y="1479822"/>
                </a:moveTo>
                <a:cubicBezTo>
                  <a:pt x="2578111" y="1479822"/>
                  <a:pt x="2567086" y="1490868"/>
                  <a:pt x="2567086" y="1504579"/>
                </a:cubicBezTo>
                <a:cubicBezTo>
                  <a:pt x="2567086" y="1518291"/>
                  <a:pt x="2578111" y="1529336"/>
                  <a:pt x="2591796" y="1529336"/>
                </a:cubicBezTo>
                <a:cubicBezTo>
                  <a:pt x="2605481" y="1529336"/>
                  <a:pt x="2616505" y="1518291"/>
                  <a:pt x="2616505" y="1504579"/>
                </a:cubicBezTo>
                <a:cubicBezTo>
                  <a:pt x="2616505" y="1490868"/>
                  <a:pt x="2605481" y="1479822"/>
                  <a:pt x="2591796" y="1479822"/>
                </a:cubicBezTo>
                <a:close/>
                <a:moveTo>
                  <a:pt x="2538449" y="1479569"/>
                </a:moveTo>
                <a:cubicBezTo>
                  <a:pt x="2524764" y="1479569"/>
                  <a:pt x="2513740" y="1490614"/>
                  <a:pt x="2513740" y="1504325"/>
                </a:cubicBezTo>
                <a:cubicBezTo>
                  <a:pt x="2513740" y="1518037"/>
                  <a:pt x="2524764" y="1529082"/>
                  <a:pt x="2538449" y="1529082"/>
                </a:cubicBezTo>
                <a:cubicBezTo>
                  <a:pt x="2552134" y="1529082"/>
                  <a:pt x="2563158" y="1518037"/>
                  <a:pt x="2563158" y="1504325"/>
                </a:cubicBezTo>
                <a:cubicBezTo>
                  <a:pt x="2563158" y="1490614"/>
                  <a:pt x="2552008" y="1479569"/>
                  <a:pt x="2538449" y="1479569"/>
                </a:cubicBezTo>
                <a:close/>
                <a:moveTo>
                  <a:pt x="2860175" y="1434879"/>
                </a:moveTo>
                <a:cubicBezTo>
                  <a:pt x="2850925" y="1434879"/>
                  <a:pt x="2843575" y="1442370"/>
                  <a:pt x="2843575" y="1451638"/>
                </a:cubicBezTo>
                <a:cubicBezTo>
                  <a:pt x="2843575" y="1460906"/>
                  <a:pt x="2851051" y="1468396"/>
                  <a:pt x="2860175" y="1468396"/>
                </a:cubicBezTo>
                <a:cubicBezTo>
                  <a:pt x="2869298" y="1468396"/>
                  <a:pt x="2876774" y="1460906"/>
                  <a:pt x="2876774" y="1451638"/>
                </a:cubicBezTo>
                <a:cubicBezTo>
                  <a:pt x="2876774" y="1442370"/>
                  <a:pt x="2869425" y="1434879"/>
                  <a:pt x="2860175" y="1434879"/>
                </a:cubicBezTo>
                <a:close/>
                <a:moveTo>
                  <a:pt x="2537436" y="1434118"/>
                </a:moveTo>
                <a:cubicBezTo>
                  <a:pt x="2528186" y="1434118"/>
                  <a:pt x="2520836" y="1441608"/>
                  <a:pt x="2520836" y="1450876"/>
                </a:cubicBezTo>
                <a:cubicBezTo>
                  <a:pt x="2520836" y="1460144"/>
                  <a:pt x="2528312" y="1467635"/>
                  <a:pt x="2537436" y="1467635"/>
                </a:cubicBezTo>
                <a:cubicBezTo>
                  <a:pt x="2546559" y="1467635"/>
                  <a:pt x="2554035" y="1460144"/>
                  <a:pt x="2554035" y="1450876"/>
                </a:cubicBezTo>
                <a:cubicBezTo>
                  <a:pt x="2554035" y="1441608"/>
                  <a:pt x="2546559" y="1434118"/>
                  <a:pt x="2537436" y="1434118"/>
                </a:cubicBezTo>
                <a:close/>
                <a:moveTo>
                  <a:pt x="2804928" y="1428024"/>
                </a:moveTo>
                <a:cubicBezTo>
                  <a:pt x="2792003" y="1428024"/>
                  <a:pt x="2781486" y="1438561"/>
                  <a:pt x="2781486" y="1451511"/>
                </a:cubicBezTo>
                <a:cubicBezTo>
                  <a:pt x="2781486" y="1464461"/>
                  <a:pt x="2792003" y="1474998"/>
                  <a:pt x="2804928" y="1474998"/>
                </a:cubicBezTo>
                <a:cubicBezTo>
                  <a:pt x="2817852" y="1474998"/>
                  <a:pt x="2828370" y="1464461"/>
                  <a:pt x="2828370" y="1451511"/>
                </a:cubicBezTo>
                <a:cubicBezTo>
                  <a:pt x="2828370" y="1438561"/>
                  <a:pt x="2817852" y="1428024"/>
                  <a:pt x="2804928" y="1428024"/>
                </a:cubicBezTo>
                <a:close/>
                <a:moveTo>
                  <a:pt x="2751581" y="1427389"/>
                </a:moveTo>
                <a:cubicBezTo>
                  <a:pt x="2738150" y="1427389"/>
                  <a:pt x="2727379" y="1438180"/>
                  <a:pt x="2727379" y="1451511"/>
                </a:cubicBezTo>
                <a:cubicBezTo>
                  <a:pt x="2727379" y="1464841"/>
                  <a:pt x="2738150" y="1475633"/>
                  <a:pt x="2751581" y="1475633"/>
                </a:cubicBezTo>
                <a:cubicBezTo>
                  <a:pt x="2765013" y="1475633"/>
                  <a:pt x="2775783" y="1464841"/>
                  <a:pt x="2775783" y="1451511"/>
                </a:cubicBezTo>
                <a:cubicBezTo>
                  <a:pt x="2775783" y="1438180"/>
                  <a:pt x="2764886" y="1427389"/>
                  <a:pt x="2751581" y="1427389"/>
                </a:cubicBezTo>
                <a:close/>
                <a:moveTo>
                  <a:pt x="2591796" y="1427008"/>
                </a:moveTo>
                <a:cubicBezTo>
                  <a:pt x="2578491" y="1427008"/>
                  <a:pt x="2567720" y="1437799"/>
                  <a:pt x="2567720" y="1451130"/>
                </a:cubicBezTo>
                <a:cubicBezTo>
                  <a:pt x="2567720" y="1464461"/>
                  <a:pt x="2578364" y="1475252"/>
                  <a:pt x="2591796" y="1475252"/>
                </a:cubicBezTo>
                <a:cubicBezTo>
                  <a:pt x="2605227" y="1475252"/>
                  <a:pt x="2615998" y="1464461"/>
                  <a:pt x="2615998" y="1451130"/>
                </a:cubicBezTo>
                <a:cubicBezTo>
                  <a:pt x="2615998" y="1437799"/>
                  <a:pt x="2605100" y="1427008"/>
                  <a:pt x="2591796" y="1427008"/>
                </a:cubicBezTo>
                <a:close/>
                <a:moveTo>
                  <a:pt x="2698235" y="1426754"/>
                </a:moveTo>
                <a:cubicBezTo>
                  <a:pt x="2684676" y="1426754"/>
                  <a:pt x="2673652" y="1437799"/>
                  <a:pt x="2673652" y="1451384"/>
                </a:cubicBezTo>
                <a:cubicBezTo>
                  <a:pt x="2673652" y="1464968"/>
                  <a:pt x="2684676" y="1476014"/>
                  <a:pt x="2698235" y="1476014"/>
                </a:cubicBezTo>
                <a:cubicBezTo>
                  <a:pt x="2711793" y="1476014"/>
                  <a:pt x="2722817" y="1464968"/>
                  <a:pt x="2722817" y="1451384"/>
                </a:cubicBezTo>
                <a:cubicBezTo>
                  <a:pt x="2722817" y="1437799"/>
                  <a:pt x="2711793" y="1426754"/>
                  <a:pt x="2698235" y="1426754"/>
                </a:cubicBezTo>
                <a:close/>
                <a:moveTo>
                  <a:pt x="2645142" y="1426627"/>
                </a:moveTo>
                <a:cubicBezTo>
                  <a:pt x="2631584" y="1426627"/>
                  <a:pt x="2620560" y="1437672"/>
                  <a:pt x="2620560" y="1451257"/>
                </a:cubicBezTo>
                <a:cubicBezTo>
                  <a:pt x="2620560" y="1464841"/>
                  <a:pt x="2631584" y="1475887"/>
                  <a:pt x="2645142" y="1475887"/>
                </a:cubicBezTo>
                <a:cubicBezTo>
                  <a:pt x="2658700" y="1475887"/>
                  <a:pt x="2669724" y="1464841"/>
                  <a:pt x="2669724" y="1451257"/>
                </a:cubicBezTo>
                <a:cubicBezTo>
                  <a:pt x="2669724" y="1437672"/>
                  <a:pt x="2658700" y="1426627"/>
                  <a:pt x="2645142" y="1426627"/>
                </a:cubicBezTo>
                <a:close/>
                <a:moveTo>
                  <a:pt x="2842055" y="1389555"/>
                </a:moveTo>
                <a:cubicBezTo>
                  <a:pt x="2837366" y="1389555"/>
                  <a:pt x="2833438" y="1393364"/>
                  <a:pt x="2833438" y="1398188"/>
                </a:cubicBezTo>
                <a:cubicBezTo>
                  <a:pt x="2833438" y="1403013"/>
                  <a:pt x="2837239" y="1406822"/>
                  <a:pt x="2842055" y="1406822"/>
                </a:cubicBezTo>
                <a:cubicBezTo>
                  <a:pt x="2846870" y="1406822"/>
                  <a:pt x="2850671" y="1403013"/>
                  <a:pt x="2850671" y="1398188"/>
                </a:cubicBezTo>
                <a:cubicBezTo>
                  <a:pt x="2850671" y="1393364"/>
                  <a:pt x="2846870" y="1389555"/>
                  <a:pt x="2842055" y="1389555"/>
                </a:cubicBezTo>
                <a:close/>
                <a:moveTo>
                  <a:pt x="2554035" y="1388921"/>
                </a:moveTo>
                <a:cubicBezTo>
                  <a:pt x="2549220" y="1388921"/>
                  <a:pt x="2545419" y="1392729"/>
                  <a:pt x="2545419" y="1397554"/>
                </a:cubicBezTo>
                <a:cubicBezTo>
                  <a:pt x="2545419" y="1402378"/>
                  <a:pt x="2549347" y="1406187"/>
                  <a:pt x="2554035" y="1406187"/>
                </a:cubicBezTo>
                <a:cubicBezTo>
                  <a:pt x="2558724" y="1406187"/>
                  <a:pt x="2562652" y="1402378"/>
                  <a:pt x="2562652" y="1397554"/>
                </a:cubicBezTo>
                <a:cubicBezTo>
                  <a:pt x="2562652" y="1392729"/>
                  <a:pt x="2558850" y="1388921"/>
                  <a:pt x="2554035" y="1388921"/>
                </a:cubicBezTo>
                <a:close/>
                <a:moveTo>
                  <a:pt x="2805054" y="1381684"/>
                </a:moveTo>
                <a:cubicBezTo>
                  <a:pt x="2795804" y="1381684"/>
                  <a:pt x="2788455" y="1389048"/>
                  <a:pt x="2788455" y="1398188"/>
                </a:cubicBezTo>
                <a:cubicBezTo>
                  <a:pt x="2788455" y="1407329"/>
                  <a:pt x="2795931" y="1414693"/>
                  <a:pt x="2805054" y="1414693"/>
                </a:cubicBezTo>
                <a:cubicBezTo>
                  <a:pt x="2814178" y="1414693"/>
                  <a:pt x="2821654" y="1407329"/>
                  <a:pt x="2821654" y="1398188"/>
                </a:cubicBezTo>
                <a:cubicBezTo>
                  <a:pt x="2821654" y="1389048"/>
                  <a:pt x="2814304" y="1381684"/>
                  <a:pt x="2805054" y="1381684"/>
                </a:cubicBezTo>
                <a:close/>
                <a:moveTo>
                  <a:pt x="2591796" y="1381303"/>
                </a:moveTo>
                <a:cubicBezTo>
                  <a:pt x="2582545" y="1381303"/>
                  <a:pt x="2575196" y="1388667"/>
                  <a:pt x="2575196" y="1397808"/>
                </a:cubicBezTo>
                <a:cubicBezTo>
                  <a:pt x="2575196" y="1406949"/>
                  <a:pt x="2582545" y="1414312"/>
                  <a:pt x="2591796" y="1414312"/>
                </a:cubicBezTo>
                <a:cubicBezTo>
                  <a:pt x="2601046" y="1414312"/>
                  <a:pt x="2608395" y="1406949"/>
                  <a:pt x="2608395" y="1397808"/>
                </a:cubicBezTo>
                <a:cubicBezTo>
                  <a:pt x="2608395" y="1388667"/>
                  <a:pt x="2600919" y="1381303"/>
                  <a:pt x="2591796" y="1381303"/>
                </a:cubicBezTo>
                <a:close/>
                <a:moveTo>
                  <a:pt x="2751581" y="1375971"/>
                </a:moveTo>
                <a:cubicBezTo>
                  <a:pt x="2739290" y="1375971"/>
                  <a:pt x="2729406" y="1386001"/>
                  <a:pt x="2729406" y="1398188"/>
                </a:cubicBezTo>
                <a:cubicBezTo>
                  <a:pt x="2729406" y="1410376"/>
                  <a:pt x="2739290" y="1420406"/>
                  <a:pt x="2751581" y="1420406"/>
                </a:cubicBezTo>
                <a:cubicBezTo>
                  <a:pt x="2763872" y="1420406"/>
                  <a:pt x="2773756" y="1410376"/>
                  <a:pt x="2773756" y="1398188"/>
                </a:cubicBezTo>
                <a:cubicBezTo>
                  <a:pt x="2773756" y="1386001"/>
                  <a:pt x="2763872" y="1375971"/>
                  <a:pt x="2751581" y="1375971"/>
                </a:cubicBezTo>
                <a:close/>
                <a:moveTo>
                  <a:pt x="2698235" y="1375463"/>
                </a:moveTo>
                <a:cubicBezTo>
                  <a:pt x="2685817" y="1375463"/>
                  <a:pt x="2675680" y="1385493"/>
                  <a:pt x="2675680" y="1398062"/>
                </a:cubicBezTo>
                <a:cubicBezTo>
                  <a:pt x="2675680" y="1410630"/>
                  <a:pt x="2685817" y="1420660"/>
                  <a:pt x="2698235" y="1420660"/>
                </a:cubicBezTo>
                <a:cubicBezTo>
                  <a:pt x="2710653" y="1420660"/>
                  <a:pt x="2720790" y="1410503"/>
                  <a:pt x="2720790" y="1398062"/>
                </a:cubicBezTo>
                <a:cubicBezTo>
                  <a:pt x="2720790" y="1385620"/>
                  <a:pt x="2710653" y="1375463"/>
                  <a:pt x="2698235" y="1375463"/>
                </a:cubicBezTo>
                <a:close/>
                <a:moveTo>
                  <a:pt x="2645142" y="1375336"/>
                </a:moveTo>
                <a:cubicBezTo>
                  <a:pt x="2632724" y="1375336"/>
                  <a:pt x="2622587" y="1385366"/>
                  <a:pt x="2622587" y="1397935"/>
                </a:cubicBezTo>
                <a:cubicBezTo>
                  <a:pt x="2622587" y="1410503"/>
                  <a:pt x="2632724" y="1420533"/>
                  <a:pt x="2645142" y="1420533"/>
                </a:cubicBezTo>
                <a:cubicBezTo>
                  <a:pt x="2657560" y="1420533"/>
                  <a:pt x="2667697" y="1410376"/>
                  <a:pt x="2667697" y="1397935"/>
                </a:cubicBezTo>
                <a:cubicBezTo>
                  <a:pt x="2667697" y="1385493"/>
                  <a:pt x="2657560" y="1375336"/>
                  <a:pt x="2645142" y="1375336"/>
                </a:cubicBezTo>
                <a:close/>
                <a:moveTo>
                  <a:pt x="2804928" y="1328362"/>
                </a:moveTo>
                <a:cubicBezTo>
                  <a:pt x="2795677" y="1328362"/>
                  <a:pt x="2788328" y="1335725"/>
                  <a:pt x="2788328" y="1344866"/>
                </a:cubicBezTo>
                <a:cubicBezTo>
                  <a:pt x="2788328" y="1354007"/>
                  <a:pt x="2795804" y="1361371"/>
                  <a:pt x="2804928" y="1361371"/>
                </a:cubicBezTo>
                <a:cubicBezTo>
                  <a:pt x="2814051" y="1361371"/>
                  <a:pt x="2821527" y="1354007"/>
                  <a:pt x="2821527" y="1344866"/>
                </a:cubicBezTo>
                <a:cubicBezTo>
                  <a:pt x="2821527" y="1335725"/>
                  <a:pt x="2814178" y="1328362"/>
                  <a:pt x="2804928" y="1328362"/>
                </a:cubicBezTo>
                <a:close/>
                <a:moveTo>
                  <a:pt x="2591796" y="1327981"/>
                </a:moveTo>
                <a:cubicBezTo>
                  <a:pt x="2582545" y="1327981"/>
                  <a:pt x="2575196" y="1335344"/>
                  <a:pt x="2575196" y="1344485"/>
                </a:cubicBezTo>
                <a:cubicBezTo>
                  <a:pt x="2575196" y="1353626"/>
                  <a:pt x="2582545" y="1360990"/>
                  <a:pt x="2591796" y="1360990"/>
                </a:cubicBezTo>
                <a:cubicBezTo>
                  <a:pt x="2601046" y="1360990"/>
                  <a:pt x="2608395" y="1353626"/>
                  <a:pt x="2608395" y="1344485"/>
                </a:cubicBezTo>
                <a:cubicBezTo>
                  <a:pt x="2608395" y="1335344"/>
                  <a:pt x="2600919" y="1327981"/>
                  <a:pt x="2591796" y="1327981"/>
                </a:cubicBezTo>
                <a:close/>
                <a:moveTo>
                  <a:pt x="2751581" y="1324807"/>
                </a:moveTo>
                <a:cubicBezTo>
                  <a:pt x="2740430" y="1324807"/>
                  <a:pt x="2731434" y="1333821"/>
                  <a:pt x="2731434" y="1344993"/>
                </a:cubicBezTo>
                <a:cubicBezTo>
                  <a:pt x="2731434" y="1356165"/>
                  <a:pt x="2740430" y="1365179"/>
                  <a:pt x="2751581" y="1365179"/>
                </a:cubicBezTo>
                <a:cubicBezTo>
                  <a:pt x="2762732" y="1365179"/>
                  <a:pt x="2771729" y="1356165"/>
                  <a:pt x="2771729" y="1344993"/>
                </a:cubicBezTo>
                <a:cubicBezTo>
                  <a:pt x="2771729" y="1333821"/>
                  <a:pt x="2762732" y="1324807"/>
                  <a:pt x="2751581" y="1324807"/>
                </a:cubicBezTo>
                <a:close/>
                <a:moveTo>
                  <a:pt x="2698235" y="1324172"/>
                </a:moveTo>
                <a:cubicBezTo>
                  <a:pt x="2686957" y="1324172"/>
                  <a:pt x="2677707" y="1333440"/>
                  <a:pt x="2677707" y="1344739"/>
                </a:cubicBezTo>
                <a:cubicBezTo>
                  <a:pt x="2677707" y="1356038"/>
                  <a:pt x="2686957" y="1365306"/>
                  <a:pt x="2698235" y="1365306"/>
                </a:cubicBezTo>
                <a:cubicBezTo>
                  <a:pt x="2709512" y="1365306"/>
                  <a:pt x="2718762" y="1356038"/>
                  <a:pt x="2718762" y="1344739"/>
                </a:cubicBezTo>
                <a:cubicBezTo>
                  <a:pt x="2718762" y="1333440"/>
                  <a:pt x="2709639" y="1324172"/>
                  <a:pt x="2698235" y="1324172"/>
                </a:cubicBezTo>
                <a:close/>
                <a:moveTo>
                  <a:pt x="2645142" y="1324045"/>
                </a:moveTo>
                <a:cubicBezTo>
                  <a:pt x="2633864" y="1324045"/>
                  <a:pt x="2624614" y="1333313"/>
                  <a:pt x="2624614" y="1344612"/>
                </a:cubicBezTo>
                <a:cubicBezTo>
                  <a:pt x="2624614" y="1355911"/>
                  <a:pt x="2633864" y="1365179"/>
                  <a:pt x="2645142" y="1365179"/>
                </a:cubicBezTo>
                <a:cubicBezTo>
                  <a:pt x="2656419" y="1365179"/>
                  <a:pt x="2665669" y="1355911"/>
                  <a:pt x="2665669" y="1344612"/>
                </a:cubicBezTo>
                <a:cubicBezTo>
                  <a:pt x="2665669" y="1333313"/>
                  <a:pt x="2656419" y="1324045"/>
                  <a:pt x="2645142" y="1324045"/>
                </a:cubicBezTo>
                <a:close/>
                <a:moveTo>
                  <a:pt x="2797705" y="1279991"/>
                </a:moveTo>
                <a:cubicBezTo>
                  <a:pt x="2791369" y="1279991"/>
                  <a:pt x="2786174" y="1285196"/>
                  <a:pt x="2786174" y="1291544"/>
                </a:cubicBezTo>
                <a:cubicBezTo>
                  <a:pt x="2786174" y="1297892"/>
                  <a:pt x="2791369" y="1303097"/>
                  <a:pt x="2797705" y="1303097"/>
                </a:cubicBezTo>
                <a:cubicBezTo>
                  <a:pt x="2804041" y="1303097"/>
                  <a:pt x="2809236" y="1297892"/>
                  <a:pt x="2809236" y="1291544"/>
                </a:cubicBezTo>
                <a:cubicBezTo>
                  <a:pt x="2809236" y="1285196"/>
                  <a:pt x="2804041" y="1279991"/>
                  <a:pt x="2797705" y="1279991"/>
                </a:cubicBezTo>
                <a:close/>
                <a:moveTo>
                  <a:pt x="2599652" y="1279610"/>
                </a:moveTo>
                <a:cubicBezTo>
                  <a:pt x="2593316" y="1279610"/>
                  <a:pt x="2588121" y="1284815"/>
                  <a:pt x="2588121" y="1291163"/>
                </a:cubicBezTo>
                <a:cubicBezTo>
                  <a:pt x="2588121" y="1297511"/>
                  <a:pt x="2593316" y="1302716"/>
                  <a:pt x="2599652" y="1302716"/>
                </a:cubicBezTo>
                <a:cubicBezTo>
                  <a:pt x="2605988" y="1302716"/>
                  <a:pt x="2611183" y="1297511"/>
                  <a:pt x="2611183" y="1291163"/>
                </a:cubicBezTo>
                <a:cubicBezTo>
                  <a:pt x="2611183" y="1284815"/>
                  <a:pt x="2605988" y="1279610"/>
                  <a:pt x="2599652" y="1279610"/>
                </a:cubicBezTo>
                <a:close/>
                <a:moveTo>
                  <a:pt x="2751581" y="1273643"/>
                </a:moveTo>
                <a:cubicBezTo>
                  <a:pt x="2741697" y="1273643"/>
                  <a:pt x="2733588" y="1281768"/>
                  <a:pt x="2733588" y="1291671"/>
                </a:cubicBezTo>
                <a:cubicBezTo>
                  <a:pt x="2733588" y="1301573"/>
                  <a:pt x="2741697" y="1309699"/>
                  <a:pt x="2751581" y="1309699"/>
                </a:cubicBezTo>
                <a:cubicBezTo>
                  <a:pt x="2761465" y="1309699"/>
                  <a:pt x="2769575" y="1301573"/>
                  <a:pt x="2769575" y="1291671"/>
                </a:cubicBezTo>
                <a:cubicBezTo>
                  <a:pt x="2769575" y="1281768"/>
                  <a:pt x="2761465" y="1273643"/>
                  <a:pt x="2751581" y="1273643"/>
                </a:cubicBezTo>
                <a:close/>
                <a:moveTo>
                  <a:pt x="2698235" y="1273008"/>
                </a:moveTo>
                <a:cubicBezTo>
                  <a:pt x="2688225" y="1273008"/>
                  <a:pt x="2679988" y="1281260"/>
                  <a:pt x="2679988" y="1291290"/>
                </a:cubicBezTo>
                <a:cubicBezTo>
                  <a:pt x="2679988" y="1301320"/>
                  <a:pt x="2688225" y="1309572"/>
                  <a:pt x="2698235" y="1309572"/>
                </a:cubicBezTo>
                <a:cubicBezTo>
                  <a:pt x="2708245" y="1309572"/>
                  <a:pt x="2716482" y="1301320"/>
                  <a:pt x="2716482" y="1291290"/>
                </a:cubicBezTo>
                <a:cubicBezTo>
                  <a:pt x="2716482" y="1281260"/>
                  <a:pt x="2708372" y="1273008"/>
                  <a:pt x="2698235" y="1273008"/>
                </a:cubicBezTo>
                <a:close/>
                <a:moveTo>
                  <a:pt x="2645142" y="1273008"/>
                </a:moveTo>
                <a:cubicBezTo>
                  <a:pt x="2635132" y="1273008"/>
                  <a:pt x="2626895" y="1281260"/>
                  <a:pt x="2626895" y="1291290"/>
                </a:cubicBezTo>
                <a:cubicBezTo>
                  <a:pt x="2626895" y="1301320"/>
                  <a:pt x="2635132" y="1309572"/>
                  <a:pt x="2645142" y="1309572"/>
                </a:cubicBezTo>
                <a:cubicBezTo>
                  <a:pt x="2655152" y="1309572"/>
                  <a:pt x="2663389" y="1301447"/>
                  <a:pt x="2663389" y="1291290"/>
                </a:cubicBezTo>
                <a:cubicBezTo>
                  <a:pt x="2663389" y="1281260"/>
                  <a:pt x="2655152" y="1273008"/>
                  <a:pt x="2645142" y="1273008"/>
                </a:cubicBezTo>
                <a:close/>
                <a:moveTo>
                  <a:pt x="2786174" y="1229588"/>
                </a:moveTo>
                <a:cubicBezTo>
                  <a:pt x="2781486" y="1229588"/>
                  <a:pt x="2777557" y="1233397"/>
                  <a:pt x="2777557" y="1238221"/>
                </a:cubicBezTo>
                <a:cubicBezTo>
                  <a:pt x="2777557" y="1243046"/>
                  <a:pt x="2781359" y="1246855"/>
                  <a:pt x="2786174" y="1246855"/>
                </a:cubicBezTo>
                <a:cubicBezTo>
                  <a:pt x="2790989" y="1246855"/>
                  <a:pt x="2794790" y="1243046"/>
                  <a:pt x="2794790" y="1238221"/>
                </a:cubicBezTo>
                <a:cubicBezTo>
                  <a:pt x="2794790" y="1233397"/>
                  <a:pt x="2790989" y="1229588"/>
                  <a:pt x="2786174" y="1229588"/>
                </a:cubicBezTo>
                <a:close/>
                <a:moveTo>
                  <a:pt x="2607381" y="1229080"/>
                </a:moveTo>
                <a:cubicBezTo>
                  <a:pt x="2602693" y="1229080"/>
                  <a:pt x="2598765" y="1232889"/>
                  <a:pt x="2598765" y="1237714"/>
                </a:cubicBezTo>
                <a:cubicBezTo>
                  <a:pt x="2598765" y="1242538"/>
                  <a:pt x="2602566" y="1246347"/>
                  <a:pt x="2607381" y="1246347"/>
                </a:cubicBezTo>
                <a:cubicBezTo>
                  <a:pt x="2612197" y="1246347"/>
                  <a:pt x="2615998" y="1242538"/>
                  <a:pt x="2615998" y="1237714"/>
                </a:cubicBezTo>
                <a:cubicBezTo>
                  <a:pt x="2615998" y="1232889"/>
                  <a:pt x="2612197" y="1229080"/>
                  <a:pt x="2607381" y="1229080"/>
                </a:cubicBezTo>
                <a:close/>
                <a:moveTo>
                  <a:pt x="2751581" y="1222352"/>
                </a:moveTo>
                <a:cubicBezTo>
                  <a:pt x="2742838" y="1222352"/>
                  <a:pt x="2735742" y="1229461"/>
                  <a:pt x="2735742" y="1238221"/>
                </a:cubicBezTo>
                <a:cubicBezTo>
                  <a:pt x="2735742" y="1246982"/>
                  <a:pt x="2742838" y="1254091"/>
                  <a:pt x="2751581" y="1254091"/>
                </a:cubicBezTo>
                <a:cubicBezTo>
                  <a:pt x="2760324" y="1254091"/>
                  <a:pt x="2767420" y="1246982"/>
                  <a:pt x="2767420" y="1238221"/>
                </a:cubicBezTo>
                <a:cubicBezTo>
                  <a:pt x="2767420" y="1229461"/>
                  <a:pt x="2760324" y="1222352"/>
                  <a:pt x="2751581" y="1222352"/>
                </a:cubicBezTo>
                <a:close/>
                <a:moveTo>
                  <a:pt x="2698235" y="1221844"/>
                </a:moveTo>
                <a:cubicBezTo>
                  <a:pt x="2689365" y="1221844"/>
                  <a:pt x="2682142" y="1229080"/>
                  <a:pt x="2682142" y="1237968"/>
                </a:cubicBezTo>
                <a:cubicBezTo>
                  <a:pt x="2682142" y="1246855"/>
                  <a:pt x="2689365" y="1254091"/>
                  <a:pt x="2698235" y="1254091"/>
                </a:cubicBezTo>
                <a:cubicBezTo>
                  <a:pt x="2707105" y="1254091"/>
                  <a:pt x="2714328" y="1246855"/>
                  <a:pt x="2714328" y="1237968"/>
                </a:cubicBezTo>
                <a:cubicBezTo>
                  <a:pt x="2714328" y="1229080"/>
                  <a:pt x="2707105" y="1221844"/>
                  <a:pt x="2698235" y="1221844"/>
                </a:cubicBezTo>
                <a:close/>
                <a:moveTo>
                  <a:pt x="2642861" y="1221844"/>
                </a:moveTo>
                <a:cubicBezTo>
                  <a:pt x="2633991" y="1221844"/>
                  <a:pt x="2626769" y="1229080"/>
                  <a:pt x="2626769" y="1237968"/>
                </a:cubicBezTo>
                <a:cubicBezTo>
                  <a:pt x="2626769" y="1246855"/>
                  <a:pt x="2633991" y="1254091"/>
                  <a:pt x="2642861" y="1254091"/>
                </a:cubicBezTo>
                <a:cubicBezTo>
                  <a:pt x="2651731" y="1254091"/>
                  <a:pt x="2658954" y="1246855"/>
                  <a:pt x="2658954" y="1237968"/>
                </a:cubicBezTo>
                <a:cubicBezTo>
                  <a:pt x="2658954" y="1229080"/>
                  <a:pt x="2651731" y="1221844"/>
                  <a:pt x="2642861" y="1221844"/>
                </a:cubicBezTo>
                <a:close/>
                <a:moveTo>
                  <a:pt x="2751581" y="1171442"/>
                </a:moveTo>
                <a:cubicBezTo>
                  <a:pt x="2744105" y="1171442"/>
                  <a:pt x="2738150" y="1177409"/>
                  <a:pt x="2738150" y="1184899"/>
                </a:cubicBezTo>
                <a:cubicBezTo>
                  <a:pt x="2738150" y="1192390"/>
                  <a:pt x="2744232" y="1198357"/>
                  <a:pt x="2751581" y="1198357"/>
                </a:cubicBezTo>
                <a:cubicBezTo>
                  <a:pt x="2758930" y="1198357"/>
                  <a:pt x="2765013" y="1192390"/>
                  <a:pt x="2765013" y="1184899"/>
                </a:cubicBezTo>
                <a:cubicBezTo>
                  <a:pt x="2765013" y="1177409"/>
                  <a:pt x="2759057" y="1171442"/>
                  <a:pt x="2751581" y="1171442"/>
                </a:cubicBezTo>
                <a:close/>
                <a:moveTo>
                  <a:pt x="2698235" y="1171188"/>
                </a:moveTo>
                <a:cubicBezTo>
                  <a:pt x="2690759" y="1171188"/>
                  <a:pt x="2684676" y="1177282"/>
                  <a:pt x="2684676" y="1184772"/>
                </a:cubicBezTo>
                <a:cubicBezTo>
                  <a:pt x="2684676" y="1192263"/>
                  <a:pt x="2690759" y="1198357"/>
                  <a:pt x="2698235" y="1198357"/>
                </a:cubicBezTo>
                <a:cubicBezTo>
                  <a:pt x="2705711" y="1198357"/>
                  <a:pt x="2711793" y="1192263"/>
                  <a:pt x="2711793" y="1184772"/>
                </a:cubicBezTo>
                <a:cubicBezTo>
                  <a:pt x="2711793" y="1177282"/>
                  <a:pt x="2705711" y="1171188"/>
                  <a:pt x="2698235" y="1171188"/>
                </a:cubicBezTo>
                <a:close/>
                <a:moveTo>
                  <a:pt x="2645142" y="1171061"/>
                </a:moveTo>
                <a:cubicBezTo>
                  <a:pt x="2637666" y="1171061"/>
                  <a:pt x="2631584" y="1177155"/>
                  <a:pt x="2631584" y="1184645"/>
                </a:cubicBezTo>
                <a:cubicBezTo>
                  <a:pt x="2631584" y="1192136"/>
                  <a:pt x="2637666" y="1198230"/>
                  <a:pt x="2645142" y="1198230"/>
                </a:cubicBezTo>
                <a:cubicBezTo>
                  <a:pt x="2652618" y="1198230"/>
                  <a:pt x="2658700" y="1192136"/>
                  <a:pt x="2658700" y="1184645"/>
                </a:cubicBezTo>
                <a:cubicBezTo>
                  <a:pt x="2658700" y="1177155"/>
                  <a:pt x="2652618" y="1171061"/>
                  <a:pt x="2645142" y="1171061"/>
                </a:cubicBezTo>
                <a:close/>
                <a:moveTo>
                  <a:pt x="2742204" y="1122944"/>
                </a:moveTo>
                <a:cubicBezTo>
                  <a:pt x="2737516" y="1122944"/>
                  <a:pt x="2733588" y="1126752"/>
                  <a:pt x="2733588" y="1131577"/>
                </a:cubicBezTo>
                <a:cubicBezTo>
                  <a:pt x="2733588" y="1136401"/>
                  <a:pt x="2737389" y="1140210"/>
                  <a:pt x="2742204" y="1140210"/>
                </a:cubicBezTo>
                <a:cubicBezTo>
                  <a:pt x="2747020" y="1140210"/>
                  <a:pt x="2750821" y="1136401"/>
                  <a:pt x="2750821" y="1131577"/>
                </a:cubicBezTo>
                <a:cubicBezTo>
                  <a:pt x="2750821" y="1126752"/>
                  <a:pt x="2747020" y="1122944"/>
                  <a:pt x="2742204" y="1122944"/>
                </a:cubicBezTo>
                <a:close/>
                <a:moveTo>
                  <a:pt x="2651478" y="1122690"/>
                </a:moveTo>
                <a:cubicBezTo>
                  <a:pt x="2646662" y="1122690"/>
                  <a:pt x="2642861" y="1126498"/>
                  <a:pt x="2642861" y="1131323"/>
                </a:cubicBezTo>
                <a:cubicBezTo>
                  <a:pt x="2642861" y="1136147"/>
                  <a:pt x="2646789" y="1139956"/>
                  <a:pt x="2651478" y="1139956"/>
                </a:cubicBezTo>
                <a:cubicBezTo>
                  <a:pt x="2656166" y="1139956"/>
                  <a:pt x="2660094" y="1136147"/>
                  <a:pt x="2660094" y="1131323"/>
                </a:cubicBezTo>
                <a:cubicBezTo>
                  <a:pt x="2660094" y="1126498"/>
                  <a:pt x="2656293" y="1122690"/>
                  <a:pt x="2651478" y="1122690"/>
                </a:cubicBezTo>
                <a:close/>
                <a:moveTo>
                  <a:pt x="2697728" y="1119516"/>
                </a:moveTo>
                <a:cubicBezTo>
                  <a:pt x="2691266" y="1119516"/>
                  <a:pt x="2685944" y="1124848"/>
                  <a:pt x="2685944" y="1131323"/>
                </a:cubicBezTo>
                <a:cubicBezTo>
                  <a:pt x="2685944" y="1137798"/>
                  <a:pt x="2691266" y="1143003"/>
                  <a:pt x="2697728" y="1143003"/>
                </a:cubicBezTo>
                <a:cubicBezTo>
                  <a:pt x="2704190" y="1143003"/>
                  <a:pt x="2709512" y="1137925"/>
                  <a:pt x="2709512" y="1131323"/>
                </a:cubicBezTo>
                <a:cubicBezTo>
                  <a:pt x="2709512" y="1124721"/>
                  <a:pt x="2704190" y="1119516"/>
                  <a:pt x="2697728" y="1119516"/>
                </a:cubicBezTo>
                <a:close/>
                <a:moveTo>
                  <a:pt x="2711666" y="1067844"/>
                </a:moveTo>
                <a:cubicBezTo>
                  <a:pt x="2706091" y="1067844"/>
                  <a:pt x="2701529" y="1072541"/>
                  <a:pt x="2701529" y="1078000"/>
                </a:cubicBezTo>
                <a:cubicBezTo>
                  <a:pt x="2701529" y="1083460"/>
                  <a:pt x="2706091" y="1088030"/>
                  <a:pt x="2711666" y="1088030"/>
                </a:cubicBezTo>
                <a:cubicBezTo>
                  <a:pt x="2717242" y="1088030"/>
                  <a:pt x="2721804" y="1083587"/>
                  <a:pt x="2721804" y="1078000"/>
                </a:cubicBezTo>
                <a:cubicBezTo>
                  <a:pt x="2721804" y="1072414"/>
                  <a:pt x="2717242" y="1067844"/>
                  <a:pt x="2711666" y="1067844"/>
                </a:cubicBezTo>
                <a:close/>
                <a:moveTo>
                  <a:pt x="2675933" y="1067844"/>
                </a:moveTo>
                <a:cubicBezTo>
                  <a:pt x="2670358" y="1067844"/>
                  <a:pt x="2665796" y="1072541"/>
                  <a:pt x="2665796" y="1078000"/>
                </a:cubicBezTo>
                <a:cubicBezTo>
                  <a:pt x="2665796" y="1083460"/>
                  <a:pt x="2670358" y="1088030"/>
                  <a:pt x="2675933" y="1088030"/>
                </a:cubicBezTo>
                <a:cubicBezTo>
                  <a:pt x="2681509" y="1088030"/>
                  <a:pt x="2686070" y="1083587"/>
                  <a:pt x="2686070" y="1078000"/>
                </a:cubicBezTo>
                <a:cubicBezTo>
                  <a:pt x="2686070" y="1072414"/>
                  <a:pt x="2681509" y="1067844"/>
                  <a:pt x="2675933" y="1067844"/>
                </a:cubicBezTo>
                <a:close/>
                <a:moveTo>
                  <a:pt x="2693420" y="1015918"/>
                </a:moveTo>
                <a:cubicBezTo>
                  <a:pt x="2688731" y="1015918"/>
                  <a:pt x="2684803" y="1019854"/>
                  <a:pt x="2684803" y="1024551"/>
                </a:cubicBezTo>
                <a:cubicBezTo>
                  <a:pt x="2684803" y="1029249"/>
                  <a:pt x="2688731" y="1033184"/>
                  <a:pt x="2693420" y="1033184"/>
                </a:cubicBezTo>
                <a:cubicBezTo>
                  <a:pt x="2698108" y="1033184"/>
                  <a:pt x="2702036" y="1029249"/>
                  <a:pt x="2702036" y="1024551"/>
                </a:cubicBezTo>
                <a:cubicBezTo>
                  <a:pt x="2702036" y="1019854"/>
                  <a:pt x="2698235" y="1015918"/>
                  <a:pt x="2693420" y="1015918"/>
                </a:cubicBezTo>
                <a:close/>
                <a:moveTo>
                  <a:pt x="2693420" y="964627"/>
                </a:moveTo>
                <a:cubicBezTo>
                  <a:pt x="2689745" y="964627"/>
                  <a:pt x="2686831" y="967547"/>
                  <a:pt x="2686831" y="971229"/>
                </a:cubicBezTo>
                <a:cubicBezTo>
                  <a:pt x="2686831" y="974911"/>
                  <a:pt x="2689745" y="977831"/>
                  <a:pt x="2693420" y="977831"/>
                </a:cubicBezTo>
                <a:cubicBezTo>
                  <a:pt x="2697094" y="977831"/>
                  <a:pt x="2700009" y="974911"/>
                  <a:pt x="2700009" y="971229"/>
                </a:cubicBezTo>
                <a:cubicBezTo>
                  <a:pt x="2700009" y="967547"/>
                  <a:pt x="2697094" y="964627"/>
                  <a:pt x="2693420" y="964627"/>
                </a:cubicBezTo>
                <a:close/>
                <a:moveTo>
                  <a:pt x="959600" y="0"/>
                </a:moveTo>
                <a:lnTo>
                  <a:pt x="4384283" y="0"/>
                </a:lnTo>
                <a:lnTo>
                  <a:pt x="4384283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lIns="9720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783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A30B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009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83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CEA672-05E2-E39E-7274-49A5A5FAAE01}"/>
              </a:ext>
            </a:extLst>
          </p:cNvPr>
          <p:cNvSpPr/>
          <p:nvPr userDrawn="1"/>
        </p:nvSpPr>
        <p:spPr>
          <a:xfrm>
            <a:off x="0" y="581201"/>
            <a:ext cx="8331200" cy="6274422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1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372591"/>
            <a:ext cx="5690910" cy="37455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90D6E5A-F7B2-55F8-A60A-77222A221E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5935" y="577971"/>
            <a:ext cx="6248109" cy="6277652"/>
          </a:xfrm>
          <a:custGeom>
            <a:avLst/>
            <a:gdLst>
              <a:gd name="connsiteX0" fmla="*/ 4134066 w 6248109"/>
              <a:gd name="connsiteY0" fmla="*/ 5787383 h 6277652"/>
              <a:gd name="connsiteX1" fmla="*/ 4128173 w 6248109"/>
              <a:gd name="connsiteY1" fmla="*/ 5793280 h 6277652"/>
              <a:gd name="connsiteX2" fmla="*/ 4134066 w 6248109"/>
              <a:gd name="connsiteY2" fmla="*/ 5799178 h 6277652"/>
              <a:gd name="connsiteX3" fmla="*/ 4139958 w 6248109"/>
              <a:gd name="connsiteY3" fmla="*/ 5793280 h 6277652"/>
              <a:gd name="connsiteX4" fmla="*/ 4134066 w 6248109"/>
              <a:gd name="connsiteY4" fmla="*/ 5787383 h 6277652"/>
              <a:gd name="connsiteX5" fmla="*/ 4147594 w 6248109"/>
              <a:gd name="connsiteY5" fmla="*/ 5733505 h 6277652"/>
              <a:gd name="connsiteX6" fmla="*/ 4141298 w 6248109"/>
              <a:gd name="connsiteY6" fmla="*/ 5739805 h 6277652"/>
              <a:gd name="connsiteX7" fmla="*/ 4147594 w 6248109"/>
              <a:gd name="connsiteY7" fmla="*/ 5746103 h 6277652"/>
              <a:gd name="connsiteX8" fmla="*/ 4153888 w 6248109"/>
              <a:gd name="connsiteY8" fmla="*/ 5739805 h 6277652"/>
              <a:gd name="connsiteX9" fmla="*/ 4147594 w 6248109"/>
              <a:gd name="connsiteY9" fmla="*/ 5733505 h 6277652"/>
              <a:gd name="connsiteX10" fmla="*/ 4187372 w 6248109"/>
              <a:gd name="connsiteY10" fmla="*/ 5731628 h 6277652"/>
              <a:gd name="connsiteX11" fmla="*/ 4179201 w 6248109"/>
              <a:gd name="connsiteY11" fmla="*/ 5739805 h 6277652"/>
              <a:gd name="connsiteX12" fmla="*/ 4187372 w 6248109"/>
              <a:gd name="connsiteY12" fmla="*/ 5747980 h 6277652"/>
              <a:gd name="connsiteX13" fmla="*/ 4195542 w 6248109"/>
              <a:gd name="connsiteY13" fmla="*/ 5739805 h 6277652"/>
              <a:gd name="connsiteX14" fmla="*/ 4187372 w 6248109"/>
              <a:gd name="connsiteY14" fmla="*/ 5731628 h 6277652"/>
              <a:gd name="connsiteX15" fmla="*/ 4293986 w 6248109"/>
              <a:gd name="connsiteY15" fmla="*/ 5678823 h 6277652"/>
              <a:gd name="connsiteX16" fmla="*/ 4286350 w 6248109"/>
              <a:gd name="connsiteY16" fmla="*/ 5686462 h 6277652"/>
              <a:gd name="connsiteX17" fmla="*/ 4293986 w 6248109"/>
              <a:gd name="connsiteY17" fmla="*/ 5694101 h 6277652"/>
              <a:gd name="connsiteX18" fmla="*/ 4301619 w 6248109"/>
              <a:gd name="connsiteY18" fmla="*/ 5686462 h 6277652"/>
              <a:gd name="connsiteX19" fmla="*/ 4293986 w 6248109"/>
              <a:gd name="connsiteY19" fmla="*/ 5678823 h 6277652"/>
              <a:gd name="connsiteX20" fmla="*/ 4240678 w 6248109"/>
              <a:gd name="connsiteY20" fmla="*/ 5676545 h 6277652"/>
              <a:gd name="connsiteX21" fmla="*/ 4230767 w 6248109"/>
              <a:gd name="connsiteY21" fmla="*/ 5686462 h 6277652"/>
              <a:gd name="connsiteX22" fmla="*/ 4240678 w 6248109"/>
              <a:gd name="connsiteY22" fmla="*/ 5696381 h 6277652"/>
              <a:gd name="connsiteX23" fmla="*/ 4250590 w 6248109"/>
              <a:gd name="connsiteY23" fmla="*/ 5686462 h 6277652"/>
              <a:gd name="connsiteX24" fmla="*/ 4240678 w 6248109"/>
              <a:gd name="connsiteY24" fmla="*/ 5676545 h 6277652"/>
              <a:gd name="connsiteX25" fmla="*/ 4186300 w 6248109"/>
              <a:gd name="connsiteY25" fmla="*/ 5676545 h 6277652"/>
              <a:gd name="connsiteX26" fmla="*/ 4176390 w 6248109"/>
              <a:gd name="connsiteY26" fmla="*/ 5686462 h 6277652"/>
              <a:gd name="connsiteX27" fmla="*/ 4186300 w 6248109"/>
              <a:gd name="connsiteY27" fmla="*/ 5696381 h 6277652"/>
              <a:gd name="connsiteX28" fmla="*/ 4196212 w 6248109"/>
              <a:gd name="connsiteY28" fmla="*/ 5686462 h 6277652"/>
              <a:gd name="connsiteX29" fmla="*/ 4186300 w 6248109"/>
              <a:gd name="connsiteY29" fmla="*/ 5676545 h 6277652"/>
              <a:gd name="connsiteX30" fmla="*/ 4187372 w 6248109"/>
              <a:gd name="connsiteY30" fmla="*/ 5622665 h 6277652"/>
              <a:gd name="connsiteX31" fmla="*/ 4176791 w 6248109"/>
              <a:gd name="connsiteY31" fmla="*/ 5633254 h 6277652"/>
              <a:gd name="connsiteX32" fmla="*/ 4187372 w 6248109"/>
              <a:gd name="connsiteY32" fmla="*/ 5643842 h 6277652"/>
              <a:gd name="connsiteX33" fmla="*/ 4197954 w 6248109"/>
              <a:gd name="connsiteY33" fmla="*/ 5633254 h 6277652"/>
              <a:gd name="connsiteX34" fmla="*/ 4187372 w 6248109"/>
              <a:gd name="connsiteY34" fmla="*/ 5622665 h 6277652"/>
              <a:gd name="connsiteX35" fmla="*/ 4240678 w 6248109"/>
              <a:gd name="connsiteY35" fmla="*/ 5620923 h 6277652"/>
              <a:gd name="connsiteX36" fmla="*/ 4228490 w 6248109"/>
              <a:gd name="connsiteY36" fmla="*/ 5633120 h 6277652"/>
              <a:gd name="connsiteX37" fmla="*/ 4240678 w 6248109"/>
              <a:gd name="connsiteY37" fmla="*/ 5645316 h 6277652"/>
              <a:gd name="connsiteX38" fmla="*/ 4252867 w 6248109"/>
              <a:gd name="connsiteY38" fmla="*/ 5633120 h 6277652"/>
              <a:gd name="connsiteX39" fmla="*/ 4240678 w 6248109"/>
              <a:gd name="connsiteY39" fmla="*/ 5620923 h 6277652"/>
              <a:gd name="connsiteX40" fmla="*/ 4293986 w 6248109"/>
              <a:gd name="connsiteY40" fmla="*/ 5619718 h 6277652"/>
              <a:gd name="connsiteX41" fmla="*/ 4280591 w 6248109"/>
              <a:gd name="connsiteY41" fmla="*/ 5633120 h 6277652"/>
              <a:gd name="connsiteX42" fmla="*/ 4293986 w 6248109"/>
              <a:gd name="connsiteY42" fmla="*/ 5646523 h 6277652"/>
              <a:gd name="connsiteX43" fmla="*/ 4307378 w 6248109"/>
              <a:gd name="connsiteY43" fmla="*/ 5633120 h 6277652"/>
              <a:gd name="connsiteX44" fmla="*/ 4293986 w 6248109"/>
              <a:gd name="connsiteY44" fmla="*/ 5619718 h 6277652"/>
              <a:gd name="connsiteX45" fmla="*/ 4347292 w 6248109"/>
              <a:gd name="connsiteY45" fmla="*/ 5618779 h 6277652"/>
              <a:gd name="connsiteX46" fmla="*/ 4332960 w 6248109"/>
              <a:gd name="connsiteY46" fmla="*/ 5633120 h 6277652"/>
              <a:gd name="connsiteX47" fmla="*/ 4347292 w 6248109"/>
              <a:gd name="connsiteY47" fmla="*/ 5647460 h 6277652"/>
              <a:gd name="connsiteX48" fmla="*/ 4361623 w 6248109"/>
              <a:gd name="connsiteY48" fmla="*/ 5633120 h 6277652"/>
              <a:gd name="connsiteX49" fmla="*/ 4347292 w 6248109"/>
              <a:gd name="connsiteY49" fmla="*/ 5618779 h 6277652"/>
              <a:gd name="connsiteX50" fmla="*/ 4200632 w 6248109"/>
              <a:gd name="connsiteY50" fmla="*/ 5580716 h 6277652"/>
              <a:gd name="connsiteX51" fmla="*/ 4194336 w 6248109"/>
              <a:gd name="connsiteY51" fmla="*/ 5587014 h 6277652"/>
              <a:gd name="connsiteX52" fmla="*/ 4200632 w 6248109"/>
              <a:gd name="connsiteY52" fmla="*/ 5593180 h 6277652"/>
              <a:gd name="connsiteX53" fmla="*/ 4206926 w 6248109"/>
              <a:gd name="connsiteY53" fmla="*/ 5587014 h 6277652"/>
              <a:gd name="connsiteX54" fmla="*/ 4200632 w 6248109"/>
              <a:gd name="connsiteY54" fmla="*/ 5580716 h 6277652"/>
              <a:gd name="connsiteX55" fmla="*/ 4240678 w 6248109"/>
              <a:gd name="connsiteY55" fmla="*/ 5565571 h 6277652"/>
              <a:gd name="connsiteX56" fmla="*/ 4226481 w 6248109"/>
              <a:gd name="connsiteY56" fmla="*/ 5579777 h 6277652"/>
              <a:gd name="connsiteX57" fmla="*/ 4240678 w 6248109"/>
              <a:gd name="connsiteY57" fmla="*/ 5593985 h 6277652"/>
              <a:gd name="connsiteX58" fmla="*/ 4254876 w 6248109"/>
              <a:gd name="connsiteY58" fmla="*/ 5579777 h 6277652"/>
              <a:gd name="connsiteX59" fmla="*/ 4240678 w 6248109"/>
              <a:gd name="connsiteY59" fmla="*/ 5565571 h 6277652"/>
              <a:gd name="connsiteX60" fmla="*/ 4293986 w 6248109"/>
              <a:gd name="connsiteY60" fmla="*/ 5564230 h 6277652"/>
              <a:gd name="connsiteX61" fmla="*/ 4278448 w 6248109"/>
              <a:gd name="connsiteY61" fmla="*/ 5579777 h 6277652"/>
              <a:gd name="connsiteX62" fmla="*/ 4293986 w 6248109"/>
              <a:gd name="connsiteY62" fmla="*/ 5595324 h 6277652"/>
              <a:gd name="connsiteX63" fmla="*/ 4309521 w 6248109"/>
              <a:gd name="connsiteY63" fmla="*/ 5579777 h 6277652"/>
              <a:gd name="connsiteX64" fmla="*/ 4293986 w 6248109"/>
              <a:gd name="connsiteY64" fmla="*/ 5564230 h 6277652"/>
              <a:gd name="connsiteX65" fmla="*/ 4347292 w 6248109"/>
              <a:gd name="connsiteY65" fmla="*/ 5563158 h 6277652"/>
              <a:gd name="connsiteX66" fmla="*/ 4330684 w 6248109"/>
              <a:gd name="connsiteY66" fmla="*/ 5579777 h 6277652"/>
              <a:gd name="connsiteX67" fmla="*/ 4347292 w 6248109"/>
              <a:gd name="connsiteY67" fmla="*/ 5596263 h 6277652"/>
              <a:gd name="connsiteX68" fmla="*/ 4363900 w 6248109"/>
              <a:gd name="connsiteY68" fmla="*/ 5579777 h 6277652"/>
              <a:gd name="connsiteX69" fmla="*/ 4347292 w 6248109"/>
              <a:gd name="connsiteY69" fmla="*/ 5563158 h 6277652"/>
              <a:gd name="connsiteX70" fmla="*/ 4400598 w 6248109"/>
              <a:gd name="connsiteY70" fmla="*/ 5562086 h 6277652"/>
              <a:gd name="connsiteX71" fmla="*/ 4383052 w 6248109"/>
              <a:gd name="connsiteY71" fmla="*/ 5579643 h 6277652"/>
              <a:gd name="connsiteX72" fmla="*/ 4400598 w 6248109"/>
              <a:gd name="connsiteY72" fmla="*/ 5597201 h 6277652"/>
              <a:gd name="connsiteX73" fmla="*/ 4418144 w 6248109"/>
              <a:gd name="connsiteY73" fmla="*/ 5579643 h 6277652"/>
              <a:gd name="connsiteX74" fmla="*/ 4400598 w 6248109"/>
              <a:gd name="connsiteY74" fmla="*/ 5562086 h 6277652"/>
              <a:gd name="connsiteX75" fmla="*/ 4240678 w 6248109"/>
              <a:gd name="connsiteY75" fmla="*/ 5510352 h 6277652"/>
              <a:gd name="connsiteX76" fmla="*/ 4224606 w 6248109"/>
              <a:gd name="connsiteY76" fmla="*/ 5526435 h 6277652"/>
              <a:gd name="connsiteX77" fmla="*/ 4240678 w 6248109"/>
              <a:gd name="connsiteY77" fmla="*/ 5542519 h 6277652"/>
              <a:gd name="connsiteX78" fmla="*/ 4256750 w 6248109"/>
              <a:gd name="connsiteY78" fmla="*/ 5526435 h 6277652"/>
              <a:gd name="connsiteX79" fmla="*/ 4240678 w 6248109"/>
              <a:gd name="connsiteY79" fmla="*/ 5510352 h 6277652"/>
              <a:gd name="connsiteX80" fmla="*/ 4293986 w 6248109"/>
              <a:gd name="connsiteY80" fmla="*/ 5509011 h 6277652"/>
              <a:gd name="connsiteX81" fmla="*/ 4276574 w 6248109"/>
              <a:gd name="connsiteY81" fmla="*/ 5526300 h 6277652"/>
              <a:gd name="connsiteX82" fmla="*/ 4293986 w 6248109"/>
              <a:gd name="connsiteY82" fmla="*/ 5543724 h 6277652"/>
              <a:gd name="connsiteX83" fmla="*/ 4311396 w 6248109"/>
              <a:gd name="connsiteY83" fmla="*/ 5526300 h 6277652"/>
              <a:gd name="connsiteX84" fmla="*/ 4293986 w 6248109"/>
              <a:gd name="connsiteY84" fmla="*/ 5509011 h 6277652"/>
              <a:gd name="connsiteX85" fmla="*/ 4347292 w 6248109"/>
              <a:gd name="connsiteY85" fmla="*/ 5507537 h 6277652"/>
              <a:gd name="connsiteX86" fmla="*/ 4328541 w 6248109"/>
              <a:gd name="connsiteY86" fmla="*/ 5526300 h 6277652"/>
              <a:gd name="connsiteX87" fmla="*/ 4347292 w 6248109"/>
              <a:gd name="connsiteY87" fmla="*/ 5545064 h 6277652"/>
              <a:gd name="connsiteX88" fmla="*/ 4366043 w 6248109"/>
              <a:gd name="connsiteY88" fmla="*/ 5526300 h 6277652"/>
              <a:gd name="connsiteX89" fmla="*/ 4347292 w 6248109"/>
              <a:gd name="connsiteY89" fmla="*/ 5507537 h 6277652"/>
              <a:gd name="connsiteX90" fmla="*/ 4400598 w 6248109"/>
              <a:gd name="connsiteY90" fmla="*/ 5506733 h 6277652"/>
              <a:gd name="connsiteX91" fmla="*/ 4381042 w 6248109"/>
              <a:gd name="connsiteY91" fmla="*/ 5526300 h 6277652"/>
              <a:gd name="connsiteX92" fmla="*/ 4400598 w 6248109"/>
              <a:gd name="connsiteY92" fmla="*/ 5545869 h 6277652"/>
              <a:gd name="connsiteX93" fmla="*/ 4420153 w 6248109"/>
              <a:gd name="connsiteY93" fmla="*/ 5526300 h 6277652"/>
              <a:gd name="connsiteX94" fmla="*/ 4400598 w 6248109"/>
              <a:gd name="connsiteY94" fmla="*/ 5506733 h 6277652"/>
              <a:gd name="connsiteX95" fmla="*/ 4454038 w 6248109"/>
              <a:gd name="connsiteY95" fmla="*/ 5506331 h 6277652"/>
              <a:gd name="connsiteX96" fmla="*/ 4433814 w 6248109"/>
              <a:gd name="connsiteY96" fmla="*/ 5526435 h 6277652"/>
              <a:gd name="connsiteX97" fmla="*/ 4454038 w 6248109"/>
              <a:gd name="connsiteY97" fmla="*/ 5546539 h 6277652"/>
              <a:gd name="connsiteX98" fmla="*/ 4474262 w 6248109"/>
              <a:gd name="connsiteY98" fmla="*/ 5526435 h 6277652"/>
              <a:gd name="connsiteX99" fmla="*/ 4454038 w 6248109"/>
              <a:gd name="connsiteY99" fmla="*/ 5506331 h 6277652"/>
              <a:gd name="connsiteX100" fmla="*/ 4240678 w 6248109"/>
              <a:gd name="connsiteY100" fmla="*/ 5460628 h 6277652"/>
              <a:gd name="connsiteX101" fmla="*/ 4228088 w 6248109"/>
              <a:gd name="connsiteY101" fmla="*/ 5473226 h 6277652"/>
              <a:gd name="connsiteX102" fmla="*/ 4240678 w 6248109"/>
              <a:gd name="connsiteY102" fmla="*/ 5485825 h 6277652"/>
              <a:gd name="connsiteX103" fmla="*/ 4253268 w 6248109"/>
              <a:gd name="connsiteY103" fmla="*/ 5473226 h 6277652"/>
              <a:gd name="connsiteX104" fmla="*/ 4240678 w 6248109"/>
              <a:gd name="connsiteY104" fmla="*/ 5460628 h 6277652"/>
              <a:gd name="connsiteX105" fmla="*/ 4293986 w 6248109"/>
              <a:gd name="connsiteY105" fmla="*/ 5453926 h 6277652"/>
              <a:gd name="connsiteX106" fmla="*/ 4274832 w 6248109"/>
              <a:gd name="connsiteY106" fmla="*/ 5473092 h 6277652"/>
              <a:gd name="connsiteX107" fmla="*/ 4293986 w 6248109"/>
              <a:gd name="connsiteY107" fmla="*/ 5492258 h 6277652"/>
              <a:gd name="connsiteX108" fmla="*/ 4313138 w 6248109"/>
              <a:gd name="connsiteY108" fmla="*/ 5473092 h 6277652"/>
              <a:gd name="connsiteX109" fmla="*/ 4293986 w 6248109"/>
              <a:gd name="connsiteY109" fmla="*/ 5453926 h 6277652"/>
              <a:gd name="connsiteX110" fmla="*/ 4347292 w 6248109"/>
              <a:gd name="connsiteY110" fmla="*/ 5452587 h 6277652"/>
              <a:gd name="connsiteX111" fmla="*/ 4326665 w 6248109"/>
              <a:gd name="connsiteY111" fmla="*/ 5473092 h 6277652"/>
              <a:gd name="connsiteX112" fmla="*/ 4347292 w 6248109"/>
              <a:gd name="connsiteY112" fmla="*/ 5493599 h 6277652"/>
              <a:gd name="connsiteX113" fmla="*/ 4367917 w 6248109"/>
              <a:gd name="connsiteY113" fmla="*/ 5473092 h 6277652"/>
              <a:gd name="connsiteX114" fmla="*/ 4347292 w 6248109"/>
              <a:gd name="connsiteY114" fmla="*/ 5452587 h 6277652"/>
              <a:gd name="connsiteX115" fmla="*/ 4400598 w 6248109"/>
              <a:gd name="connsiteY115" fmla="*/ 5451514 h 6277652"/>
              <a:gd name="connsiteX116" fmla="*/ 4379034 w 6248109"/>
              <a:gd name="connsiteY116" fmla="*/ 5473092 h 6277652"/>
              <a:gd name="connsiteX117" fmla="*/ 4400598 w 6248109"/>
              <a:gd name="connsiteY117" fmla="*/ 5494670 h 6277652"/>
              <a:gd name="connsiteX118" fmla="*/ 4422162 w 6248109"/>
              <a:gd name="connsiteY118" fmla="*/ 5473092 h 6277652"/>
              <a:gd name="connsiteX119" fmla="*/ 4400598 w 6248109"/>
              <a:gd name="connsiteY119" fmla="*/ 5451514 h 6277652"/>
              <a:gd name="connsiteX120" fmla="*/ 4454038 w 6248109"/>
              <a:gd name="connsiteY120" fmla="*/ 5450845 h 6277652"/>
              <a:gd name="connsiteX121" fmla="*/ 4431805 w 6248109"/>
              <a:gd name="connsiteY121" fmla="*/ 5473092 h 6277652"/>
              <a:gd name="connsiteX122" fmla="*/ 4454038 w 6248109"/>
              <a:gd name="connsiteY122" fmla="*/ 5495341 h 6277652"/>
              <a:gd name="connsiteX123" fmla="*/ 4476272 w 6248109"/>
              <a:gd name="connsiteY123" fmla="*/ 5473092 h 6277652"/>
              <a:gd name="connsiteX124" fmla="*/ 4454038 w 6248109"/>
              <a:gd name="connsiteY124" fmla="*/ 5450845 h 6277652"/>
              <a:gd name="connsiteX125" fmla="*/ 4293986 w 6248109"/>
              <a:gd name="connsiteY125" fmla="*/ 5398707 h 6277652"/>
              <a:gd name="connsiteX126" fmla="*/ 4272956 w 6248109"/>
              <a:gd name="connsiteY126" fmla="*/ 5419751 h 6277652"/>
              <a:gd name="connsiteX127" fmla="*/ 4293986 w 6248109"/>
              <a:gd name="connsiteY127" fmla="*/ 5440792 h 6277652"/>
              <a:gd name="connsiteX128" fmla="*/ 4315013 w 6248109"/>
              <a:gd name="connsiteY128" fmla="*/ 5419751 h 6277652"/>
              <a:gd name="connsiteX129" fmla="*/ 4293986 w 6248109"/>
              <a:gd name="connsiteY129" fmla="*/ 5398707 h 6277652"/>
              <a:gd name="connsiteX130" fmla="*/ 4347292 w 6248109"/>
              <a:gd name="connsiteY130" fmla="*/ 5397368 h 6277652"/>
              <a:gd name="connsiteX131" fmla="*/ 4325058 w 6248109"/>
              <a:gd name="connsiteY131" fmla="*/ 5419616 h 6277652"/>
              <a:gd name="connsiteX132" fmla="*/ 4347292 w 6248109"/>
              <a:gd name="connsiteY132" fmla="*/ 5441865 h 6277652"/>
              <a:gd name="connsiteX133" fmla="*/ 4369526 w 6248109"/>
              <a:gd name="connsiteY133" fmla="*/ 5419616 h 6277652"/>
              <a:gd name="connsiteX134" fmla="*/ 4347292 w 6248109"/>
              <a:gd name="connsiteY134" fmla="*/ 5397368 h 6277652"/>
              <a:gd name="connsiteX135" fmla="*/ 4400598 w 6248109"/>
              <a:gd name="connsiteY135" fmla="*/ 5396296 h 6277652"/>
              <a:gd name="connsiteX136" fmla="*/ 4377159 w 6248109"/>
              <a:gd name="connsiteY136" fmla="*/ 5419751 h 6277652"/>
              <a:gd name="connsiteX137" fmla="*/ 4400598 w 6248109"/>
              <a:gd name="connsiteY137" fmla="*/ 5443204 h 6277652"/>
              <a:gd name="connsiteX138" fmla="*/ 4424036 w 6248109"/>
              <a:gd name="connsiteY138" fmla="*/ 5419751 h 6277652"/>
              <a:gd name="connsiteX139" fmla="*/ 4400598 w 6248109"/>
              <a:gd name="connsiteY139" fmla="*/ 5396296 h 6277652"/>
              <a:gd name="connsiteX140" fmla="*/ 4454038 w 6248109"/>
              <a:gd name="connsiteY140" fmla="*/ 5395760 h 6277652"/>
              <a:gd name="connsiteX141" fmla="*/ 4429930 w 6248109"/>
              <a:gd name="connsiteY141" fmla="*/ 5419884 h 6277652"/>
              <a:gd name="connsiteX142" fmla="*/ 4454038 w 6248109"/>
              <a:gd name="connsiteY142" fmla="*/ 5444009 h 6277652"/>
              <a:gd name="connsiteX143" fmla="*/ 4478146 w 6248109"/>
              <a:gd name="connsiteY143" fmla="*/ 5419884 h 6277652"/>
              <a:gd name="connsiteX144" fmla="*/ 4454038 w 6248109"/>
              <a:gd name="connsiteY144" fmla="*/ 5395760 h 6277652"/>
              <a:gd name="connsiteX145" fmla="*/ 4293986 w 6248109"/>
              <a:gd name="connsiteY145" fmla="*/ 5350191 h 6277652"/>
              <a:gd name="connsiteX146" fmla="*/ 4277778 w 6248109"/>
              <a:gd name="connsiteY146" fmla="*/ 5366407 h 6277652"/>
              <a:gd name="connsiteX147" fmla="*/ 4293986 w 6248109"/>
              <a:gd name="connsiteY147" fmla="*/ 5382624 h 6277652"/>
              <a:gd name="connsiteX148" fmla="*/ 4310191 w 6248109"/>
              <a:gd name="connsiteY148" fmla="*/ 5366407 h 6277652"/>
              <a:gd name="connsiteX149" fmla="*/ 4293986 w 6248109"/>
              <a:gd name="connsiteY149" fmla="*/ 5350191 h 6277652"/>
              <a:gd name="connsiteX150" fmla="*/ 4347292 w 6248109"/>
              <a:gd name="connsiteY150" fmla="*/ 5342552 h 6277652"/>
              <a:gd name="connsiteX151" fmla="*/ 4323585 w 6248109"/>
              <a:gd name="connsiteY151" fmla="*/ 5366274 h 6277652"/>
              <a:gd name="connsiteX152" fmla="*/ 4347292 w 6248109"/>
              <a:gd name="connsiteY152" fmla="*/ 5389996 h 6277652"/>
              <a:gd name="connsiteX153" fmla="*/ 4370998 w 6248109"/>
              <a:gd name="connsiteY153" fmla="*/ 5366274 h 6277652"/>
              <a:gd name="connsiteX154" fmla="*/ 4347292 w 6248109"/>
              <a:gd name="connsiteY154" fmla="*/ 5342552 h 6277652"/>
              <a:gd name="connsiteX155" fmla="*/ 4507478 w 6248109"/>
              <a:gd name="connsiteY155" fmla="*/ 5342014 h 6277652"/>
              <a:gd name="connsiteX156" fmla="*/ 4482835 w 6248109"/>
              <a:gd name="connsiteY156" fmla="*/ 5366676 h 6277652"/>
              <a:gd name="connsiteX157" fmla="*/ 4507478 w 6248109"/>
              <a:gd name="connsiteY157" fmla="*/ 5391337 h 6277652"/>
              <a:gd name="connsiteX158" fmla="*/ 4532122 w 6248109"/>
              <a:gd name="connsiteY158" fmla="*/ 5366676 h 6277652"/>
              <a:gd name="connsiteX159" fmla="*/ 4507478 w 6248109"/>
              <a:gd name="connsiteY159" fmla="*/ 5342014 h 6277652"/>
              <a:gd name="connsiteX160" fmla="*/ 4400598 w 6248109"/>
              <a:gd name="connsiteY160" fmla="*/ 5341211 h 6277652"/>
              <a:gd name="connsiteX161" fmla="*/ 4375418 w 6248109"/>
              <a:gd name="connsiteY161" fmla="*/ 5366274 h 6277652"/>
              <a:gd name="connsiteX162" fmla="*/ 4400598 w 6248109"/>
              <a:gd name="connsiteY162" fmla="*/ 5391337 h 6277652"/>
              <a:gd name="connsiteX163" fmla="*/ 4425778 w 6248109"/>
              <a:gd name="connsiteY163" fmla="*/ 5366274 h 6277652"/>
              <a:gd name="connsiteX164" fmla="*/ 4400598 w 6248109"/>
              <a:gd name="connsiteY164" fmla="*/ 5341211 h 6277652"/>
              <a:gd name="connsiteX165" fmla="*/ 4454038 w 6248109"/>
              <a:gd name="connsiteY165" fmla="*/ 5340541 h 6277652"/>
              <a:gd name="connsiteX166" fmla="*/ 4428188 w 6248109"/>
              <a:gd name="connsiteY166" fmla="*/ 5366407 h 6277652"/>
              <a:gd name="connsiteX167" fmla="*/ 4454038 w 6248109"/>
              <a:gd name="connsiteY167" fmla="*/ 5392274 h 6277652"/>
              <a:gd name="connsiteX168" fmla="*/ 4479888 w 6248109"/>
              <a:gd name="connsiteY168" fmla="*/ 5366407 h 6277652"/>
              <a:gd name="connsiteX169" fmla="*/ 4454038 w 6248109"/>
              <a:gd name="connsiteY169" fmla="*/ 5340541 h 6277652"/>
              <a:gd name="connsiteX170" fmla="*/ 4533875 w 6248109"/>
              <a:gd name="connsiteY170" fmla="*/ 5313038 h 6277652"/>
              <a:gd name="connsiteX171" fmla="*/ 4533998 w 6248109"/>
              <a:gd name="connsiteY171" fmla="*/ 5313333 h 6277652"/>
              <a:gd name="connsiteX172" fmla="*/ 4533977 w 6248109"/>
              <a:gd name="connsiteY172" fmla="*/ 5313384 h 6277652"/>
              <a:gd name="connsiteX173" fmla="*/ 4533864 w 6248109"/>
              <a:gd name="connsiteY173" fmla="*/ 5313066 h 6277652"/>
              <a:gd name="connsiteX174" fmla="*/ 4293986 w 6248109"/>
              <a:gd name="connsiteY174" fmla="*/ 5300333 h 6277652"/>
              <a:gd name="connsiteX175" fmla="*/ 4281797 w 6248109"/>
              <a:gd name="connsiteY175" fmla="*/ 5312530 h 6277652"/>
              <a:gd name="connsiteX176" fmla="*/ 4293986 w 6248109"/>
              <a:gd name="connsiteY176" fmla="*/ 5324725 h 6277652"/>
              <a:gd name="connsiteX177" fmla="*/ 4306174 w 6248109"/>
              <a:gd name="connsiteY177" fmla="*/ 5312530 h 6277652"/>
              <a:gd name="connsiteX178" fmla="*/ 4293986 w 6248109"/>
              <a:gd name="connsiteY178" fmla="*/ 5300333 h 6277652"/>
              <a:gd name="connsiteX179" fmla="*/ 4454038 w 6248109"/>
              <a:gd name="connsiteY179" fmla="*/ 5288404 h 6277652"/>
              <a:gd name="connsiteX180" fmla="*/ 4429394 w 6248109"/>
              <a:gd name="connsiteY180" fmla="*/ 5313066 h 6277652"/>
              <a:gd name="connsiteX181" fmla="*/ 4454038 w 6248109"/>
              <a:gd name="connsiteY181" fmla="*/ 5337727 h 6277652"/>
              <a:gd name="connsiteX182" fmla="*/ 4478682 w 6248109"/>
              <a:gd name="connsiteY182" fmla="*/ 5313066 h 6277652"/>
              <a:gd name="connsiteX183" fmla="*/ 4454038 w 6248109"/>
              <a:gd name="connsiteY183" fmla="*/ 5288404 h 6277652"/>
              <a:gd name="connsiteX184" fmla="*/ 4400598 w 6248109"/>
              <a:gd name="connsiteY184" fmla="*/ 5288404 h 6277652"/>
              <a:gd name="connsiteX185" fmla="*/ 4375953 w 6248109"/>
              <a:gd name="connsiteY185" fmla="*/ 5313066 h 6277652"/>
              <a:gd name="connsiteX186" fmla="*/ 4400598 w 6248109"/>
              <a:gd name="connsiteY186" fmla="*/ 5337727 h 6277652"/>
              <a:gd name="connsiteX187" fmla="*/ 4425242 w 6248109"/>
              <a:gd name="connsiteY187" fmla="*/ 5313066 h 6277652"/>
              <a:gd name="connsiteX188" fmla="*/ 4400598 w 6248109"/>
              <a:gd name="connsiteY188" fmla="*/ 5288404 h 6277652"/>
              <a:gd name="connsiteX189" fmla="*/ 4347292 w 6248109"/>
              <a:gd name="connsiteY189" fmla="*/ 5288003 h 6277652"/>
              <a:gd name="connsiteX190" fmla="*/ 4322112 w 6248109"/>
              <a:gd name="connsiteY190" fmla="*/ 5313066 h 6277652"/>
              <a:gd name="connsiteX191" fmla="*/ 4347292 w 6248109"/>
              <a:gd name="connsiteY191" fmla="*/ 5338128 h 6277652"/>
              <a:gd name="connsiteX192" fmla="*/ 4372472 w 6248109"/>
              <a:gd name="connsiteY192" fmla="*/ 5313066 h 6277652"/>
              <a:gd name="connsiteX193" fmla="*/ 4347292 w 6248109"/>
              <a:gd name="connsiteY193" fmla="*/ 5288003 h 6277652"/>
              <a:gd name="connsiteX194" fmla="*/ 4533808 w 6248109"/>
              <a:gd name="connsiteY194" fmla="*/ 5259534 h 6277652"/>
              <a:gd name="connsiteX195" fmla="*/ 4533998 w 6248109"/>
              <a:gd name="connsiteY195" fmla="*/ 5259991 h 6277652"/>
              <a:gd name="connsiteX196" fmla="*/ 4533920 w 6248109"/>
              <a:gd name="connsiteY196" fmla="*/ 5260180 h 6277652"/>
              <a:gd name="connsiteX197" fmla="*/ 4533730 w 6248109"/>
              <a:gd name="connsiteY197" fmla="*/ 5259723 h 6277652"/>
              <a:gd name="connsiteX198" fmla="*/ 4240678 w 6248109"/>
              <a:gd name="connsiteY198" fmla="*/ 5251414 h 6277652"/>
              <a:gd name="connsiteX199" fmla="*/ 4232240 w 6248109"/>
              <a:gd name="connsiteY199" fmla="*/ 5259856 h 6277652"/>
              <a:gd name="connsiteX200" fmla="*/ 4240678 w 6248109"/>
              <a:gd name="connsiteY200" fmla="*/ 5268300 h 6277652"/>
              <a:gd name="connsiteX201" fmla="*/ 4249116 w 6248109"/>
              <a:gd name="connsiteY201" fmla="*/ 5259856 h 6277652"/>
              <a:gd name="connsiteX202" fmla="*/ 4240678 w 6248109"/>
              <a:gd name="connsiteY202" fmla="*/ 5251414 h 6277652"/>
              <a:gd name="connsiteX203" fmla="*/ 4293986 w 6248109"/>
              <a:gd name="connsiteY203" fmla="*/ 5241764 h 6277652"/>
              <a:gd name="connsiteX204" fmla="*/ 4276038 w 6248109"/>
              <a:gd name="connsiteY204" fmla="*/ 5259723 h 6277652"/>
              <a:gd name="connsiteX205" fmla="*/ 4293986 w 6248109"/>
              <a:gd name="connsiteY205" fmla="*/ 5277683 h 6277652"/>
              <a:gd name="connsiteX206" fmla="*/ 4311933 w 6248109"/>
              <a:gd name="connsiteY206" fmla="*/ 5259723 h 6277652"/>
              <a:gd name="connsiteX207" fmla="*/ 4293986 w 6248109"/>
              <a:gd name="connsiteY207" fmla="*/ 5241764 h 6277652"/>
              <a:gd name="connsiteX208" fmla="*/ 4454038 w 6248109"/>
              <a:gd name="connsiteY208" fmla="*/ 5235062 h 6277652"/>
              <a:gd name="connsiteX209" fmla="*/ 4429394 w 6248109"/>
              <a:gd name="connsiteY209" fmla="*/ 5259723 h 6277652"/>
              <a:gd name="connsiteX210" fmla="*/ 4454038 w 6248109"/>
              <a:gd name="connsiteY210" fmla="*/ 5284383 h 6277652"/>
              <a:gd name="connsiteX211" fmla="*/ 4478682 w 6248109"/>
              <a:gd name="connsiteY211" fmla="*/ 5259723 h 6277652"/>
              <a:gd name="connsiteX212" fmla="*/ 4454038 w 6248109"/>
              <a:gd name="connsiteY212" fmla="*/ 5235062 h 6277652"/>
              <a:gd name="connsiteX213" fmla="*/ 4400598 w 6248109"/>
              <a:gd name="connsiteY213" fmla="*/ 5235062 h 6277652"/>
              <a:gd name="connsiteX214" fmla="*/ 4375953 w 6248109"/>
              <a:gd name="connsiteY214" fmla="*/ 5259723 h 6277652"/>
              <a:gd name="connsiteX215" fmla="*/ 4400598 w 6248109"/>
              <a:gd name="connsiteY215" fmla="*/ 5284383 h 6277652"/>
              <a:gd name="connsiteX216" fmla="*/ 4425242 w 6248109"/>
              <a:gd name="connsiteY216" fmla="*/ 5259723 h 6277652"/>
              <a:gd name="connsiteX217" fmla="*/ 4400598 w 6248109"/>
              <a:gd name="connsiteY217" fmla="*/ 5235062 h 6277652"/>
              <a:gd name="connsiteX218" fmla="*/ 4347292 w 6248109"/>
              <a:gd name="connsiteY218" fmla="*/ 5233722 h 6277652"/>
              <a:gd name="connsiteX219" fmla="*/ 4321442 w 6248109"/>
              <a:gd name="connsiteY219" fmla="*/ 5259589 h 6277652"/>
              <a:gd name="connsiteX220" fmla="*/ 4347292 w 6248109"/>
              <a:gd name="connsiteY220" fmla="*/ 5285456 h 6277652"/>
              <a:gd name="connsiteX221" fmla="*/ 4373142 w 6248109"/>
              <a:gd name="connsiteY221" fmla="*/ 5259589 h 6277652"/>
              <a:gd name="connsiteX222" fmla="*/ 4347292 w 6248109"/>
              <a:gd name="connsiteY222" fmla="*/ 5233722 h 6277652"/>
              <a:gd name="connsiteX223" fmla="*/ 4587332 w 6248109"/>
              <a:gd name="connsiteY223" fmla="*/ 5206126 h 6277652"/>
              <a:gd name="connsiteX224" fmla="*/ 4587438 w 6248109"/>
              <a:gd name="connsiteY224" fmla="*/ 5206381 h 6277652"/>
              <a:gd name="connsiteX225" fmla="*/ 4587274 w 6248109"/>
              <a:gd name="connsiteY225" fmla="*/ 5206775 h 6277652"/>
              <a:gd name="connsiteX226" fmla="*/ 4587171 w 6248109"/>
              <a:gd name="connsiteY226" fmla="*/ 5206515 h 6277652"/>
              <a:gd name="connsiteX227" fmla="*/ 4187372 w 6248109"/>
              <a:gd name="connsiteY227" fmla="*/ 5201154 h 6277652"/>
              <a:gd name="connsiteX228" fmla="*/ 4178934 w 6248109"/>
              <a:gd name="connsiteY228" fmla="*/ 5209598 h 6277652"/>
              <a:gd name="connsiteX229" fmla="*/ 4187372 w 6248109"/>
              <a:gd name="connsiteY229" fmla="*/ 5218040 h 6277652"/>
              <a:gd name="connsiteX230" fmla="*/ 4195810 w 6248109"/>
              <a:gd name="connsiteY230" fmla="*/ 5209598 h 6277652"/>
              <a:gd name="connsiteX231" fmla="*/ 4187372 w 6248109"/>
              <a:gd name="connsiteY231" fmla="*/ 5201154 h 6277652"/>
              <a:gd name="connsiteX232" fmla="*/ 4240678 w 6248109"/>
              <a:gd name="connsiteY232" fmla="*/ 5183998 h 6277652"/>
              <a:gd name="connsiteX233" fmla="*/ 4218176 w 6248109"/>
              <a:gd name="connsiteY233" fmla="*/ 5206515 h 6277652"/>
              <a:gd name="connsiteX234" fmla="*/ 4240678 w 6248109"/>
              <a:gd name="connsiteY234" fmla="*/ 5229031 h 6277652"/>
              <a:gd name="connsiteX235" fmla="*/ 4263180 w 6248109"/>
              <a:gd name="connsiteY235" fmla="*/ 5206515 h 6277652"/>
              <a:gd name="connsiteX236" fmla="*/ 4240678 w 6248109"/>
              <a:gd name="connsiteY236" fmla="*/ 5183998 h 6277652"/>
              <a:gd name="connsiteX237" fmla="*/ 4454038 w 6248109"/>
              <a:gd name="connsiteY237" fmla="*/ 5181720 h 6277652"/>
              <a:gd name="connsiteX238" fmla="*/ 4429394 w 6248109"/>
              <a:gd name="connsiteY238" fmla="*/ 5206381 h 6277652"/>
              <a:gd name="connsiteX239" fmla="*/ 4454038 w 6248109"/>
              <a:gd name="connsiteY239" fmla="*/ 5231042 h 6277652"/>
              <a:gd name="connsiteX240" fmla="*/ 4478682 w 6248109"/>
              <a:gd name="connsiteY240" fmla="*/ 5206381 h 6277652"/>
              <a:gd name="connsiteX241" fmla="*/ 4454038 w 6248109"/>
              <a:gd name="connsiteY241" fmla="*/ 5181720 h 6277652"/>
              <a:gd name="connsiteX242" fmla="*/ 4400598 w 6248109"/>
              <a:gd name="connsiteY242" fmla="*/ 5181720 h 6277652"/>
              <a:gd name="connsiteX243" fmla="*/ 4375953 w 6248109"/>
              <a:gd name="connsiteY243" fmla="*/ 5206381 h 6277652"/>
              <a:gd name="connsiteX244" fmla="*/ 4400598 w 6248109"/>
              <a:gd name="connsiteY244" fmla="*/ 5231042 h 6277652"/>
              <a:gd name="connsiteX245" fmla="*/ 4425242 w 6248109"/>
              <a:gd name="connsiteY245" fmla="*/ 5206381 h 6277652"/>
              <a:gd name="connsiteX246" fmla="*/ 4400598 w 6248109"/>
              <a:gd name="connsiteY246" fmla="*/ 5181720 h 6277652"/>
              <a:gd name="connsiteX247" fmla="*/ 4293986 w 6248109"/>
              <a:gd name="connsiteY247" fmla="*/ 5181720 h 6277652"/>
              <a:gd name="connsiteX248" fmla="*/ 4269342 w 6248109"/>
              <a:gd name="connsiteY248" fmla="*/ 5206381 h 6277652"/>
              <a:gd name="connsiteX249" fmla="*/ 4293986 w 6248109"/>
              <a:gd name="connsiteY249" fmla="*/ 5231042 h 6277652"/>
              <a:gd name="connsiteX250" fmla="*/ 4318629 w 6248109"/>
              <a:gd name="connsiteY250" fmla="*/ 5206381 h 6277652"/>
              <a:gd name="connsiteX251" fmla="*/ 4293986 w 6248109"/>
              <a:gd name="connsiteY251" fmla="*/ 5181720 h 6277652"/>
              <a:gd name="connsiteX252" fmla="*/ 4507478 w 6248109"/>
              <a:gd name="connsiteY252" fmla="*/ 5180112 h 6277652"/>
              <a:gd name="connsiteX253" fmla="*/ 4480959 w 6248109"/>
              <a:gd name="connsiteY253" fmla="*/ 5206648 h 6277652"/>
              <a:gd name="connsiteX254" fmla="*/ 4507478 w 6248109"/>
              <a:gd name="connsiteY254" fmla="*/ 5233186 h 6277652"/>
              <a:gd name="connsiteX255" fmla="*/ 4533998 w 6248109"/>
              <a:gd name="connsiteY255" fmla="*/ 5206648 h 6277652"/>
              <a:gd name="connsiteX256" fmla="*/ 4507478 w 6248109"/>
              <a:gd name="connsiteY256" fmla="*/ 5180112 h 6277652"/>
              <a:gd name="connsiteX257" fmla="*/ 4347292 w 6248109"/>
              <a:gd name="connsiteY257" fmla="*/ 5179709 h 6277652"/>
              <a:gd name="connsiteX258" fmla="*/ 4320772 w 6248109"/>
              <a:gd name="connsiteY258" fmla="*/ 5206246 h 6277652"/>
              <a:gd name="connsiteX259" fmla="*/ 4347292 w 6248109"/>
              <a:gd name="connsiteY259" fmla="*/ 5232784 h 6277652"/>
              <a:gd name="connsiteX260" fmla="*/ 4373812 w 6248109"/>
              <a:gd name="connsiteY260" fmla="*/ 5206246 h 6277652"/>
              <a:gd name="connsiteX261" fmla="*/ 4347292 w 6248109"/>
              <a:gd name="connsiteY261" fmla="*/ 5179709 h 6277652"/>
              <a:gd name="connsiteX262" fmla="*/ 4626414 w 6248109"/>
              <a:gd name="connsiteY262" fmla="*/ 5179173 h 6277652"/>
              <a:gd name="connsiteX263" fmla="*/ 4619181 w 6248109"/>
              <a:gd name="connsiteY263" fmla="*/ 5180513 h 6277652"/>
              <a:gd name="connsiteX264" fmla="*/ 4613690 w 6248109"/>
              <a:gd name="connsiteY264" fmla="*/ 5179977 h 6277652"/>
              <a:gd name="connsiteX265" fmla="*/ 4594955 w 6248109"/>
              <a:gd name="connsiteY265" fmla="*/ 5187768 h 6277652"/>
              <a:gd name="connsiteX266" fmla="*/ 4587332 w 6248109"/>
              <a:gd name="connsiteY266" fmla="*/ 5206126 h 6277652"/>
              <a:gd name="connsiteX267" fmla="*/ 4579653 w 6248109"/>
              <a:gd name="connsiteY267" fmla="*/ 5187633 h 6277652"/>
              <a:gd name="connsiteX268" fmla="*/ 4560919 w 6248109"/>
              <a:gd name="connsiteY268" fmla="*/ 5179843 h 6277652"/>
              <a:gd name="connsiteX269" fmla="*/ 4534400 w 6248109"/>
              <a:gd name="connsiteY269" fmla="*/ 5206381 h 6277652"/>
              <a:gd name="connsiteX270" fmla="*/ 4560919 w 6248109"/>
              <a:gd name="connsiteY270" fmla="*/ 5232917 h 6277652"/>
              <a:gd name="connsiteX271" fmla="*/ 4579653 w 6248109"/>
              <a:gd name="connsiteY271" fmla="*/ 5225127 h 6277652"/>
              <a:gd name="connsiteX272" fmla="*/ 4587274 w 6248109"/>
              <a:gd name="connsiteY272" fmla="*/ 5206775 h 6277652"/>
              <a:gd name="connsiteX273" fmla="*/ 4594270 w 6248109"/>
              <a:gd name="connsiteY273" fmla="*/ 5224473 h 6277652"/>
              <a:gd name="connsiteX274" fmla="*/ 4585162 w 6248109"/>
              <a:gd name="connsiteY274" fmla="*/ 5250743 h 6277652"/>
              <a:gd name="connsiteX275" fmla="*/ 4560249 w 6248109"/>
              <a:gd name="connsiteY275" fmla="*/ 5233186 h 6277652"/>
              <a:gd name="connsiteX276" fmla="*/ 4541515 w 6248109"/>
              <a:gd name="connsiteY276" fmla="*/ 5240976 h 6277652"/>
              <a:gd name="connsiteX277" fmla="*/ 4533808 w 6248109"/>
              <a:gd name="connsiteY277" fmla="*/ 5259534 h 6277652"/>
              <a:gd name="connsiteX278" fmla="*/ 4526213 w 6248109"/>
              <a:gd name="connsiteY278" fmla="*/ 5241244 h 6277652"/>
              <a:gd name="connsiteX279" fmla="*/ 4507478 w 6248109"/>
              <a:gd name="connsiteY279" fmla="*/ 5233454 h 6277652"/>
              <a:gd name="connsiteX280" fmla="*/ 4480959 w 6248109"/>
              <a:gd name="connsiteY280" fmla="*/ 5259991 h 6277652"/>
              <a:gd name="connsiteX281" fmla="*/ 4507478 w 6248109"/>
              <a:gd name="connsiteY281" fmla="*/ 5286528 h 6277652"/>
              <a:gd name="connsiteX282" fmla="*/ 4526213 w 6248109"/>
              <a:gd name="connsiteY282" fmla="*/ 5278738 h 6277652"/>
              <a:gd name="connsiteX283" fmla="*/ 4533920 w 6248109"/>
              <a:gd name="connsiteY283" fmla="*/ 5260180 h 6277652"/>
              <a:gd name="connsiteX284" fmla="*/ 4541515 w 6248109"/>
              <a:gd name="connsiteY284" fmla="*/ 5278470 h 6277652"/>
              <a:gd name="connsiteX285" fmla="*/ 4560249 w 6248109"/>
              <a:gd name="connsiteY285" fmla="*/ 5286261 h 6277652"/>
              <a:gd name="connsiteX286" fmla="*/ 4574313 w 6248109"/>
              <a:gd name="connsiteY286" fmla="*/ 5282239 h 6277652"/>
              <a:gd name="connsiteX287" fmla="*/ 4571902 w 6248109"/>
              <a:gd name="connsiteY287" fmla="*/ 5289342 h 6277652"/>
              <a:gd name="connsiteX288" fmla="*/ 4560383 w 6248109"/>
              <a:gd name="connsiteY288" fmla="*/ 5286528 h 6277652"/>
              <a:gd name="connsiteX289" fmla="*/ 4541649 w 6248109"/>
              <a:gd name="connsiteY289" fmla="*/ 5294318 h 6277652"/>
              <a:gd name="connsiteX290" fmla="*/ 4533875 w 6248109"/>
              <a:gd name="connsiteY290" fmla="*/ 5313038 h 6277652"/>
              <a:gd name="connsiteX291" fmla="*/ 4526213 w 6248109"/>
              <a:gd name="connsiteY291" fmla="*/ 5294587 h 6277652"/>
              <a:gd name="connsiteX292" fmla="*/ 4507478 w 6248109"/>
              <a:gd name="connsiteY292" fmla="*/ 5286797 h 6277652"/>
              <a:gd name="connsiteX293" fmla="*/ 4480959 w 6248109"/>
              <a:gd name="connsiteY293" fmla="*/ 5313333 h 6277652"/>
              <a:gd name="connsiteX294" fmla="*/ 4507478 w 6248109"/>
              <a:gd name="connsiteY294" fmla="*/ 5339871 h 6277652"/>
              <a:gd name="connsiteX295" fmla="*/ 4526213 w 6248109"/>
              <a:gd name="connsiteY295" fmla="*/ 5332080 h 6277652"/>
              <a:gd name="connsiteX296" fmla="*/ 4533977 w 6248109"/>
              <a:gd name="connsiteY296" fmla="*/ 5313384 h 6277652"/>
              <a:gd name="connsiteX297" fmla="*/ 4539858 w 6248109"/>
              <a:gd name="connsiteY297" fmla="*/ 5329936 h 6277652"/>
              <a:gd name="connsiteX298" fmla="*/ 4554892 w 6248109"/>
              <a:gd name="connsiteY298" fmla="*/ 5339066 h 6277652"/>
              <a:gd name="connsiteX299" fmla="*/ 4553553 w 6248109"/>
              <a:gd name="connsiteY299" fmla="*/ 5342819 h 6277652"/>
              <a:gd name="connsiteX300" fmla="*/ 4535739 w 6248109"/>
              <a:gd name="connsiteY300" fmla="*/ 5366407 h 6277652"/>
              <a:gd name="connsiteX301" fmla="*/ 4540428 w 6248109"/>
              <a:gd name="connsiteY301" fmla="*/ 5380882 h 6277652"/>
              <a:gd name="connsiteX302" fmla="*/ 4530114 w 6248109"/>
              <a:gd name="connsiteY302" fmla="*/ 5411038 h 6277652"/>
              <a:gd name="connsiteX303" fmla="*/ 4507212 w 6248109"/>
              <a:gd name="connsiteY303" fmla="*/ 5395223 h 6277652"/>
              <a:gd name="connsiteX304" fmla="*/ 4482568 w 6248109"/>
              <a:gd name="connsiteY304" fmla="*/ 5419884 h 6277652"/>
              <a:gd name="connsiteX305" fmla="*/ 4507212 w 6248109"/>
              <a:gd name="connsiteY305" fmla="*/ 5444545 h 6277652"/>
              <a:gd name="connsiteX306" fmla="*/ 4519934 w 6248109"/>
              <a:gd name="connsiteY306" fmla="*/ 5440926 h 6277652"/>
              <a:gd name="connsiteX307" fmla="*/ 4515917 w 6248109"/>
              <a:gd name="connsiteY307" fmla="*/ 5452453 h 6277652"/>
              <a:gd name="connsiteX308" fmla="*/ 4507212 w 6248109"/>
              <a:gd name="connsiteY308" fmla="*/ 5450710 h 6277652"/>
              <a:gd name="connsiteX309" fmla="*/ 4484710 w 6248109"/>
              <a:gd name="connsiteY309" fmla="*/ 5473226 h 6277652"/>
              <a:gd name="connsiteX310" fmla="*/ 4501317 w 6248109"/>
              <a:gd name="connsiteY310" fmla="*/ 5494939 h 6277652"/>
              <a:gd name="connsiteX311" fmla="*/ 4395642 w 6248109"/>
              <a:gd name="connsiteY311" fmla="*/ 5801724 h 6277652"/>
              <a:gd name="connsiteX312" fmla="*/ 4397517 w 6248109"/>
              <a:gd name="connsiteY312" fmla="*/ 5817540 h 6277652"/>
              <a:gd name="connsiteX313" fmla="*/ 4411178 w 6248109"/>
              <a:gd name="connsiteY313" fmla="*/ 5824241 h 6277652"/>
              <a:gd name="connsiteX314" fmla="*/ 5193096 w 6248109"/>
              <a:gd name="connsiteY314" fmla="*/ 5824241 h 6277652"/>
              <a:gd name="connsiteX315" fmla="*/ 5207696 w 6248109"/>
              <a:gd name="connsiteY315" fmla="*/ 5818612 h 6277652"/>
              <a:gd name="connsiteX316" fmla="*/ 5216000 w 6248109"/>
              <a:gd name="connsiteY316" fmla="*/ 5805343 h 6277652"/>
              <a:gd name="connsiteX317" fmla="*/ 5251091 w 6248109"/>
              <a:gd name="connsiteY317" fmla="*/ 5631646 h 6277652"/>
              <a:gd name="connsiteX318" fmla="*/ 5438734 w 6248109"/>
              <a:gd name="connsiteY318" fmla="*/ 5631646 h 6277652"/>
              <a:gd name="connsiteX319" fmla="*/ 5453333 w 6248109"/>
              <a:gd name="connsiteY319" fmla="*/ 5626151 h 6277652"/>
              <a:gd name="connsiteX320" fmla="*/ 5461638 w 6248109"/>
              <a:gd name="connsiteY320" fmla="*/ 5612882 h 6277652"/>
              <a:gd name="connsiteX321" fmla="*/ 5498604 w 6248109"/>
              <a:gd name="connsiteY321" fmla="*/ 5433153 h 6277652"/>
              <a:gd name="connsiteX322" fmla="*/ 5764200 w 6248109"/>
              <a:gd name="connsiteY322" fmla="*/ 5433153 h 6277652"/>
              <a:gd name="connsiteX323" fmla="*/ 5778932 w 6248109"/>
              <a:gd name="connsiteY323" fmla="*/ 5427523 h 6277652"/>
              <a:gd name="connsiteX324" fmla="*/ 5787236 w 6248109"/>
              <a:gd name="connsiteY324" fmla="*/ 5414121 h 6277652"/>
              <a:gd name="connsiteX325" fmla="*/ 5829292 w 6248109"/>
              <a:gd name="connsiteY325" fmla="*/ 5198875 h 6277652"/>
              <a:gd name="connsiteX326" fmla="*/ 5828890 w 6248109"/>
              <a:gd name="connsiteY326" fmla="*/ 5199009 h 6277652"/>
              <a:gd name="connsiteX327" fmla="*/ 5825676 w 6248109"/>
              <a:gd name="connsiteY327" fmla="*/ 5185070 h 6277652"/>
              <a:gd name="connsiteX328" fmla="*/ 5812684 w 6248109"/>
              <a:gd name="connsiteY328" fmla="*/ 5179173 h 6277652"/>
              <a:gd name="connsiteX329" fmla="*/ 4987371 w 6248109"/>
              <a:gd name="connsiteY329" fmla="*/ 5136821 h 6277652"/>
              <a:gd name="connsiteX330" fmla="*/ 4971299 w 6248109"/>
              <a:gd name="connsiteY330" fmla="*/ 5152904 h 6277652"/>
              <a:gd name="connsiteX331" fmla="*/ 4987371 w 6248109"/>
              <a:gd name="connsiteY331" fmla="*/ 5168987 h 6277652"/>
              <a:gd name="connsiteX332" fmla="*/ 5003443 w 6248109"/>
              <a:gd name="connsiteY332" fmla="*/ 5152904 h 6277652"/>
              <a:gd name="connsiteX333" fmla="*/ 4987371 w 6248109"/>
              <a:gd name="connsiteY333" fmla="*/ 5136821 h 6277652"/>
              <a:gd name="connsiteX334" fmla="*/ 4134066 w 6248109"/>
              <a:gd name="connsiteY334" fmla="*/ 5134944 h 6277652"/>
              <a:gd name="connsiteX335" fmla="*/ 4115716 w 6248109"/>
              <a:gd name="connsiteY335" fmla="*/ 5153307 h 6277652"/>
              <a:gd name="connsiteX336" fmla="*/ 4134066 w 6248109"/>
              <a:gd name="connsiteY336" fmla="*/ 5171668 h 6277652"/>
              <a:gd name="connsiteX337" fmla="*/ 4152414 w 6248109"/>
              <a:gd name="connsiteY337" fmla="*/ 5153307 h 6277652"/>
              <a:gd name="connsiteX338" fmla="*/ 4134066 w 6248109"/>
              <a:gd name="connsiteY338" fmla="*/ 5134944 h 6277652"/>
              <a:gd name="connsiteX339" fmla="*/ 4934064 w 6248109"/>
              <a:gd name="connsiteY339" fmla="*/ 5134677 h 6277652"/>
              <a:gd name="connsiteX340" fmla="*/ 4915716 w 6248109"/>
              <a:gd name="connsiteY340" fmla="*/ 5153038 h 6277652"/>
              <a:gd name="connsiteX341" fmla="*/ 4934064 w 6248109"/>
              <a:gd name="connsiteY341" fmla="*/ 5171399 h 6277652"/>
              <a:gd name="connsiteX342" fmla="*/ 4952413 w 6248109"/>
              <a:gd name="connsiteY342" fmla="*/ 5153038 h 6277652"/>
              <a:gd name="connsiteX343" fmla="*/ 4934064 w 6248109"/>
              <a:gd name="connsiteY343" fmla="*/ 5134677 h 6277652"/>
              <a:gd name="connsiteX344" fmla="*/ 4187372 w 6248109"/>
              <a:gd name="connsiteY344" fmla="*/ 5132800 h 6277652"/>
              <a:gd name="connsiteX345" fmla="*/ 4166746 w 6248109"/>
              <a:gd name="connsiteY345" fmla="*/ 5153307 h 6277652"/>
              <a:gd name="connsiteX346" fmla="*/ 4187372 w 6248109"/>
              <a:gd name="connsiteY346" fmla="*/ 5173812 h 6277652"/>
              <a:gd name="connsiteX347" fmla="*/ 4207999 w 6248109"/>
              <a:gd name="connsiteY347" fmla="*/ 5153307 h 6277652"/>
              <a:gd name="connsiteX348" fmla="*/ 4187372 w 6248109"/>
              <a:gd name="connsiteY348" fmla="*/ 5132800 h 6277652"/>
              <a:gd name="connsiteX349" fmla="*/ 4880758 w 6248109"/>
              <a:gd name="connsiteY349" fmla="*/ 5132399 h 6277652"/>
              <a:gd name="connsiteX350" fmla="*/ 4860132 w 6248109"/>
              <a:gd name="connsiteY350" fmla="*/ 5152904 h 6277652"/>
              <a:gd name="connsiteX351" fmla="*/ 4880758 w 6248109"/>
              <a:gd name="connsiteY351" fmla="*/ 5173410 h 6277652"/>
              <a:gd name="connsiteX352" fmla="*/ 4901384 w 6248109"/>
              <a:gd name="connsiteY352" fmla="*/ 5152904 h 6277652"/>
              <a:gd name="connsiteX353" fmla="*/ 4880758 w 6248109"/>
              <a:gd name="connsiteY353" fmla="*/ 5132399 h 6277652"/>
              <a:gd name="connsiteX354" fmla="*/ 4240678 w 6248109"/>
              <a:gd name="connsiteY354" fmla="*/ 5130790 h 6277652"/>
              <a:gd name="connsiteX355" fmla="*/ 4218176 w 6248109"/>
              <a:gd name="connsiteY355" fmla="*/ 5153307 h 6277652"/>
              <a:gd name="connsiteX356" fmla="*/ 4240678 w 6248109"/>
              <a:gd name="connsiteY356" fmla="*/ 5175823 h 6277652"/>
              <a:gd name="connsiteX357" fmla="*/ 4263180 w 6248109"/>
              <a:gd name="connsiteY357" fmla="*/ 5153307 h 6277652"/>
              <a:gd name="connsiteX358" fmla="*/ 4240678 w 6248109"/>
              <a:gd name="connsiteY358" fmla="*/ 5130790 h 6277652"/>
              <a:gd name="connsiteX359" fmla="*/ 4827452 w 6248109"/>
              <a:gd name="connsiteY359" fmla="*/ 5130388 h 6277652"/>
              <a:gd name="connsiteX360" fmla="*/ 4804950 w 6248109"/>
              <a:gd name="connsiteY360" fmla="*/ 5152904 h 6277652"/>
              <a:gd name="connsiteX361" fmla="*/ 4827452 w 6248109"/>
              <a:gd name="connsiteY361" fmla="*/ 5175421 h 6277652"/>
              <a:gd name="connsiteX362" fmla="*/ 4849952 w 6248109"/>
              <a:gd name="connsiteY362" fmla="*/ 5152904 h 6277652"/>
              <a:gd name="connsiteX363" fmla="*/ 4827452 w 6248109"/>
              <a:gd name="connsiteY363" fmla="*/ 5130388 h 6277652"/>
              <a:gd name="connsiteX364" fmla="*/ 4454038 w 6248109"/>
              <a:gd name="connsiteY364" fmla="*/ 5128511 h 6277652"/>
              <a:gd name="connsiteX365" fmla="*/ 4429394 w 6248109"/>
              <a:gd name="connsiteY365" fmla="*/ 5153172 h 6277652"/>
              <a:gd name="connsiteX366" fmla="*/ 4454038 w 6248109"/>
              <a:gd name="connsiteY366" fmla="*/ 5177832 h 6277652"/>
              <a:gd name="connsiteX367" fmla="*/ 4478682 w 6248109"/>
              <a:gd name="connsiteY367" fmla="*/ 5153172 h 6277652"/>
              <a:gd name="connsiteX368" fmla="*/ 4454038 w 6248109"/>
              <a:gd name="connsiteY368" fmla="*/ 5128511 h 6277652"/>
              <a:gd name="connsiteX369" fmla="*/ 4400598 w 6248109"/>
              <a:gd name="connsiteY369" fmla="*/ 5128511 h 6277652"/>
              <a:gd name="connsiteX370" fmla="*/ 4375953 w 6248109"/>
              <a:gd name="connsiteY370" fmla="*/ 5153172 h 6277652"/>
              <a:gd name="connsiteX371" fmla="*/ 4400598 w 6248109"/>
              <a:gd name="connsiteY371" fmla="*/ 5177832 h 6277652"/>
              <a:gd name="connsiteX372" fmla="*/ 4425242 w 6248109"/>
              <a:gd name="connsiteY372" fmla="*/ 5153172 h 6277652"/>
              <a:gd name="connsiteX373" fmla="*/ 4400598 w 6248109"/>
              <a:gd name="connsiteY373" fmla="*/ 5128511 h 6277652"/>
              <a:gd name="connsiteX374" fmla="*/ 4293986 w 6248109"/>
              <a:gd name="connsiteY374" fmla="*/ 5128511 h 6277652"/>
              <a:gd name="connsiteX375" fmla="*/ 4269342 w 6248109"/>
              <a:gd name="connsiteY375" fmla="*/ 5153172 h 6277652"/>
              <a:gd name="connsiteX376" fmla="*/ 4293986 w 6248109"/>
              <a:gd name="connsiteY376" fmla="*/ 5177832 h 6277652"/>
              <a:gd name="connsiteX377" fmla="*/ 4318629 w 6248109"/>
              <a:gd name="connsiteY377" fmla="*/ 5153172 h 6277652"/>
              <a:gd name="connsiteX378" fmla="*/ 4293986 w 6248109"/>
              <a:gd name="connsiteY378" fmla="*/ 5128511 h 6277652"/>
              <a:gd name="connsiteX379" fmla="*/ 4774145 w 6248109"/>
              <a:gd name="connsiteY379" fmla="*/ 5128377 h 6277652"/>
              <a:gd name="connsiteX380" fmla="*/ 4749501 w 6248109"/>
              <a:gd name="connsiteY380" fmla="*/ 5153038 h 6277652"/>
              <a:gd name="connsiteX381" fmla="*/ 4774145 w 6248109"/>
              <a:gd name="connsiteY381" fmla="*/ 5177699 h 6277652"/>
              <a:gd name="connsiteX382" fmla="*/ 4798789 w 6248109"/>
              <a:gd name="connsiteY382" fmla="*/ 5153038 h 6277652"/>
              <a:gd name="connsiteX383" fmla="*/ 4774145 w 6248109"/>
              <a:gd name="connsiteY383" fmla="*/ 5128377 h 6277652"/>
              <a:gd name="connsiteX384" fmla="*/ 4720838 w 6248109"/>
              <a:gd name="connsiteY384" fmla="*/ 5128243 h 6277652"/>
              <a:gd name="connsiteX385" fmla="*/ 4696194 w 6248109"/>
              <a:gd name="connsiteY385" fmla="*/ 5152904 h 6277652"/>
              <a:gd name="connsiteX386" fmla="*/ 4720838 w 6248109"/>
              <a:gd name="connsiteY386" fmla="*/ 5177565 h 6277652"/>
              <a:gd name="connsiteX387" fmla="*/ 4745482 w 6248109"/>
              <a:gd name="connsiteY387" fmla="*/ 5152904 h 6277652"/>
              <a:gd name="connsiteX388" fmla="*/ 4720838 w 6248109"/>
              <a:gd name="connsiteY388" fmla="*/ 5128243 h 6277652"/>
              <a:gd name="connsiteX389" fmla="*/ 4667532 w 6248109"/>
              <a:gd name="connsiteY389" fmla="*/ 5128243 h 6277652"/>
              <a:gd name="connsiteX390" fmla="*/ 4642888 w 6248109"/>
              <a:gd name="connsiteY390" fmla="*/ 5152904 h 6277652"/>
              <a:gd name="connsiteX391" fmla="*/ 4667532 w 6248109"/>
              <a:gd name="connsiteY391" fmla="*/ 5177565 h 6277652"/>
              <a:gd name="connsiteX392" fmla="*/ 4692176 w 6248109"/>
              <a:gd name="connsiteY392" fmla="*/ 5152904 h 6277652"/>
              <a:gd name="connsiteX393" fmla="*/ 4667532 w 6248109"/>
              <a:gd name="connsiteY393" fmla="*/ 5128243 h 6277652"/>
              <a:gd name="connsiteX394" fmla="*/ 4507478 w 6248109"/>
              <a:gd name="connsiteY394" fmla="*/ 5126902 h 6277652"/>
              <a:gd name="connsiteX395" fmla="*/ 4480959 w 6248109"/>
              <a:gd name="connsiteY395" fmla="*/ 5153440 h 6277652"/>
              <a:gd name="connsiteX396" fmla="*/ 4507478 w 6248109"/>
              <a:gd name="connsiteY396" fmla="*/ 5179977 h 6277652"/>
              <a:gd name="connsiteX397" fmla="*/ 4533998 w 6248109"/>
              <a:gd name="connsiteY397" fmla="*/ 5153440 h 6277652"/>
              <a:gd name="connsiteX398" fmla="*/ 4507478 w 6248109"/>
              <a:gd name="connsiteY398" fmla="*/ 5126902 h 6277652"/>
              <a:gd name="connsiteX399" fmla="*/ 4614226 w 6248109"/>
              <a:gd name="connsiteY399" fmla="*/ 5126635 h 6277652"/>
              <a:gd name="connsiteX400" fmla="*/ 4587706 w 6248109"/>
              <a:gd name="connsiteY400" fmla="*/ 5153172 h 6277652"/>
              <a:gd name="connsiteX401" fmla="*/ 4614226 w 6248109"/>
              <a:gd name="connsiteY401" fmla="*/ 5179709 h 6277652"/>
              <a:gd name="connsiteX402" fmla="*/ 4640745 w 6248109"/>
              <a:gd name="connsiteY402" fmla="*/ 5153172 h 6277652"/>
              <a:gd name="connsiteX403" fmla="*/ 4614226 w 6248109"/>
              <a:gd name="connsiteY403" fmla="*/ 5126635 h 6277652"/>
              <a:gd name="connsiteX404" fmla="*/ 4560919 w 6248109"/>
              <a:gd name="connsiteY404" fmla="*/ 5126635 h 6277652"/>
              <a:gd name="connsiteX405" fmla="*/ 4534400 w 6248109"/>
              <a:gd name="connsiteY405" fmla="*/ 5153172 h 6277652"/>
              <a:gd name="connsiteX406" fmla="*/ 4560919 w 6248109"/>
              <a:gd name="connsiteY406" fmla="*/ 5179709 h 6277652"/>
              <a:gd name="connsiteX407" fmla="*/ 4587438 w 6248109"/>
              <a:gd name="connsiteY407" fmla="*/ 5153172 h 6277652"/>
              <a:gd name="connsiteX408" fmla="*/ 4560919 w 6248109"/>
              <a:gd name="connsiteY408" fmla="*/ 5126635 h 6277652"/>
              <a:gd name="connsiteX409" fmla="*/ 4347292 w 6248109"/>
              <a:gd name="connsiteY409" fmla="*/ 5126501 h 6277652"/>
              <a:gd name="connsiteX410" fmla="*/ 4320772 w 6248109"/>
              <a:gd name="connsiteY410" fmla="*/ 5153038 h 6277652"/>
              <a:gd name="connsiteX411" fmla="*/ 4347292 w 6248109"/>
              <a:gd name="connsiteY411" fmla="*/ 5179576 h 6277652"/>
              <a:gd name="connsiteX412" fmla="*/ 4373812 w 6248109"/>
              <a:gd name="connsiteY412" fmla="*/ 5153038 h 6277652"/>
              <a:gd name="connsiteX413" fmla="*/ 4347292 w 6248109"/>
              <a:gd name="connsiteY413" fmla="*/ 5126501 h 6277652"/>
              <a:gd name="connsiteX414" fmla="*/ 5093984 w 6248109"/>
              <a:gd name="connsiteY414" fmla="*/ 5088705 h 6277652"/>
              <a:gd name="connsiteX415" fmla="*/ 5083136 w 6248109"/>
              <a:gd name="connsiteY415" fmla="*/ 5099561 h 6277652"/>
              <a:gd name="connsiteX416" fmla="*/ 5093984 w 6248109"/>
              <a:gd name="connsiteY416" fmla="*/ 5110418 h 6277652"/>
              <a:gd name="connsiteX417" fmla="*/ 5104833 w 6248109"/>
              <a:gd name="connsiteY417" fmla="*/ 5099561 h 6277652"/>
              <a:gd name="connsiteX418" fmla="*/ 5093984 w 6248109"/>
              <a:gd name="connsiteY418" fmla="*/ 5088705 h 6277652"/>
              <a:gd name="connsiteX419" fmla="*/ 4027319 w 6248109"/>
              <a:gd name="connsiteY419" fmla="*/ 5086695 h 6277652"/>
              <a:gd name="connsiteX420" fmla="*/ 4014058 w 6248109"/>
              <a:gd name="connsiteY420" fmla="*/ 5099963 h 6277652"/>
              <a:gd name="connsiteX421" fmla="*/ 4027319 w 6248109"/>
              <a:gd name="connsiteY421" fmla="*/ 5113232 h 6277652"/>
              <a:gd name="connsiteX422" fmla="*/ 4040578 w 6248109"/>
              <a:gd name="connsiteY422" fmla="*/ 5099963 h 6277652"/>
              <a:gd name="connsiteX423" fmla="*/ 4027319 w 6248109"/>
              <a:gd name="connsiteY423" fmla="*/ 5086695 h 6277652"/>
              <a:gd name="connsiteX424" fmla="*/ 5040678 w 6248109"/>
              <a:gd name="connsiteY424" fmla="*/ 5086158 h 6277652"/>
              <a:gd name="connsiteX425" fmla="*/ 5027284 w 6248109"/>
              <a:gd name="connsiteY425" fmla="*/ 5099561 h 6277652"/>
              <a:gd name="connsiteX426" fmla="*/ 5040678 w 6248109"/>
              <a:gd name="connsiteY426" fmla="*/ 5112964 h 6277652"/>
              <a:gd name="connsiteX427" fmla="*/ 5054070 w 6248109"/>
              <a:gd name="connsiteY427" fmla="*/ 5099561 h 6277652"/>
              <a:gd name="connsiteX428" fmla="*/ 5040678 w 6248109"/>
              <a:gd name="connsiteY428" fmla="*/ 5086158 h 6277652"/>
              <a:gd name="connsiteX429" fmla="*/ 4080626 w 6248109"/>
              <a:gd name="connsiteY429" fmla="*/ 5084149 h 6277652"/>
              <a:gd name="connsiteX430" fmla="*/ 4064821 w 6248109"/>
              <a:gd name="connsiteY430" fmla="*/ 5099963 h 6277652"/>
              <a:gd name="connsiteX431" fmla="*/ 4080626 w 6248109"/>
              <a:gd name="connsiteY431" fmla="*/ 5115779 h 6277652"/>
              <a:gd name="connsiteX432" fmla="*/ 4096430 w 6248109"/>
              <a:gd name="connsiteY432" fmla="*/ 5099963 h 6277652"/>
              <a:gd name="connsiteX433" fmla="*/ 4080626 w 6248109"/>
              <a:gd name="connsiteY433" fmla="*/ 5084149 h 6277652"/>
              <a:gd name="connsiteX434" fmla="*/ 4987371 w 6248109"/>
              <a:gd name="connsiteY434" fmla="*/ 5083747 h 6277652"/>
              <a:gd name="connsiteX435" fmla="*/ 4971566 w 6248109"/>
              <a:gd name="connsiteY435" fmla="*/ 5099561 h 6277652"/>
              <a:gd name="connsiteX436" fmla="*/ 4987371 w 6248109"/>
              <a:gd name="connsiteY436" fmla="*/ 5115377 h 6277652"/>
              <a:gd name="connsiteX437" fmla="*/ 5003176 w 6248109"/>
              <a:gd name="connsiteY437" fmla="*/ 5099561 h 6277652"/>
              <a:gd name="connsiteX438" fmla="*/ 4987371 w 6248109"/>
              <a:gd name="connsiteY438" fmla="*/ 5083747 h 6277652"/>
              <a:gd name="connsiteX439" fmla="*/ 4134066 w 6248109"/>
              <a:gd name="connsiteY439" fmla="*/ 5081871 h 6277652"/>
              <a:gd name="connsiteX440" fmla="*/ 4116118 w 6248109"/>
              <a:gd name="connsiteY440" fmla="*/ 5099830 h 6277652"/>
              <a:gd name="connsiteX441" fmla="*/ 4134066 w 6248109"/>
              <a:gd name="connsiteY441" fmla="*/ 5117789 h 6277652"/>
              <a:gd name="connsiteX442" fmla="*/ 4152013 w 6248109"/>
              <a:gd name="connsiteY442" fmla="*/ 5099830 h 6277652"/>
              <a:gd name="connsiteX443" fmla="*/ 4134066 w 6248109"/>
              <a:gd name="connsiteY443" fmla="*/ 5081871 h 6277652"/>
              <a:gd name="connsiteX444" fmla="*/ 4934064 w 6248109"/>
              <a:gd name="connsiteY444" fmla="*/ 5081602 h 6277652"/>
              <a:gd name="connsiteX445" fmla="*/ 4916117 w 6248109"/>
              <a:gd name="connsiteY445" fmla="*/ 5099561 h 6277652"/>
              <a:gd name="connsiteX446" fmla="*/ 4934064 w 6248109"/>
              <a:gd name="connsiteY446" fmla="*/ 5117521 h 6277652"/>
              <a:gd name="connsiteX447" fmla="*/ 4952012 w 6248109"/>
              <a:gd name="connsiteY447" fmla="*/ 5099561 h 6277652"/>
              <a:gd name="connsiteX448" fmla="*/ 4934064 w 6248109"/>
              <a:gd name="connsiteY448" fmla="*/ 5081602 h 6277652"/>
              <a:gd name="connsiteX449" fmla="*/ 4187372 w 6248109"/>
              <a:gd name="connsiteY449" fmla="*/ 5079725 h 6277652"/>
              <a:gd name="connsiteX450" fmla="*/ 4167148 w 6248109"/>
              <a:gd name="connsiteY450" fmla="*/ 5099830 h 6277652"/>
              <a:gd name="connsiteX451" fmla="*/ 4187372 w 6248109"/>
              <a:gd name="connsiteY451" fmla="*/ 5119933 h 6277652"/>
              <a:gd name="connsiteX452" fmla="*/ 4207596 w 6248109"/>
              <a:gd name="connsiteY452" fmla="*/ 5099830 h 6277652"/>
              <a:gd name="connsiteX453" fmla="*/ 4187372 w 6248109"/>
              <a:gd name="connsiteY453" fmla="*/ 5079725 h 6277652"/>
              <a:gd name="connsiteX454" fmla="*/ 4880758 w 6248109"/>
              <a:gd name="connsiteY454" fmla="*/ 5079458 h 6277652"/>
              <a:gd name="connsiteX455" fmla="*/ 4860534 w 6248109"/>
              <a:gd name="connsiteY455" fmla="*/ 5099561 h 6277652"/>
              <a:gd name="connsiteX456" fmla="*/ 4880758 w 6248109"/>
              <a:gd name="connsiteY456" fmla="*/ 5119666 h 6277652"/>
              <a:gd name="connsiteX457" fmla="*/ 4900982 w 6248109"/>
              <a:gd name="connsiteY457" fmla="*/ 5099561 h 6277652"/>
              <a:gd name="connsiteX458" fmla="*/ 4880758 w 6248109"/>
              <a:gd name="connsiteY458" fmla="*/ 5079458 h 6277652"/>
              <a:gd name="connsiteX459" fmla="*/ 4240678 w 6248109"/>
              <a:gd name="connsiteY459" fmla="*/ 5077581 h 6277652"/>
              <a:gd name="connsiteX460" fmla="*/ 4218445 w 6248109"/>
              <a:gd name="connsiteY460" fmla="*/ 5099830 h 6277652"/>
              <a:gd name="connsiteX461" fmla="*/ 4240678 w 6248109"/>
              <a:gd name="connsiteY461" fmla="*/ 5122079 h 6277652"/>
              <a:gd name="connsiteX462" fmla="*/ 4262911 w 6248109"/>
              <a:gd name="connsiteY462" fmla="*/ 5099830 h 6277652"/>
              <a:gd name="connsiteX463" fmla="*/ 4240678 w 6248109"/>
              <a:gd name="connsiteY463" fmla="*/ 5077581 h 6277652"/>
              <a:gd name="connsiteX464" fmla="*/ 4827452 w 6248109"/>
              <a:gd name="connsiteY464" fmla="*/ 5077313 h 6277652"/>
              <a:gd name="connsiteX465" fmla="*/ 4805218 w 6248109"/>
              <a:gd name="connsiteY465" fmla="*/ 5099561 h 6277652"/>
              <a:gd name="connsiteX466" fmla="*/ 4827452 w 6248109"/>
              <a:gd name="connsiteY466" fmla="*/ 5121810 h 6277652"/>
              <a:gd name="connsiteX467" fmla="*/ 4849685 w 6248109"/>
              <a:gd name="connsiteY467" fmla="*/ 5099561 h 6277652"/>
              <a:gd name="connsiteX468" fmla="*/ 4827452 w 6248109"/>
              <a:gd name="connsiteY468" fmla="*/ 5077313 h 6277652"/>
              <a:gd name="connsiteX469" fmla="*/ 4293986 w 6248109"/>
              <a:gd name="connsiteY469" fmla="*/ 5075705 h 6277652"/>
              <a:gd name="connsiteX470" fmla="*/ 4269876 w 6248109"/>
              <a:gd name="connsiteY470" fmla="*/ 5099830 h 6277652"/>
              <a:gd name="connsiteX471" fmla="*/ 4293986 w 6248109"/>
              <a:gd name="connsiteY471" fmla="*/ 5123955 h 6277652"/>
              <a:gd name="connsiteX472" fmla="*/ 4318093 w 6248109"/>
              <a:gd name="connsiteY472" fmla="*/ 5099830 h 6277652"/>
              <a:gd name="connsiteX473" fmla="*/ 4293986 w 6248109"/>
              <a:gd name="connsiteY473" fmla="*/ 5075705 h 6277652"/>
              <a:gd name="connsiteX474" fmla="*/ 4774145 w 6248109"/>
              <a:gd name="connsiteY474" fmla="*/ 5075571 h 6277652"/>
              <a:gd name="connsiteX475" fmla="*/ 4750037 w 6248109"/>
              <a:gd name="connsiteY475" fmla="*/ 5099696 h 6277652"/>
              <a:gd name="connsiteX476" fmla="*/ 4774145 w 6248109"/>
              <a:gd name="connsiteY476" fmla="*/ 5123821 h 6277652"/>
              <a:gd name="connsiteX477" fmla="*/ 4798253 w 6248109"/>
              <a:gd name="connsiteY477" fmla="*/ 5099696 h 6277652"/>
              <a:gd name="connsiteX478" fmla="*/ 4774145 w 6248109"/>
              <a:gd name="connsiteY478" fmla="*/ 5075571 h 6277652"/>
              <a:gd name="connsiteX479" fmla="*/ 4454038 w 6248109"/>
              <a:gd name="connsiteY479" fmla="*/ 5075169 h 6277652"/>
              <a:gd name="connsiteX480" fmla="*/ 4429394 w 6248109"/>
              <a:gd name="connsiteY480" fmla="*/ 5099830 h 6277652"/>
              <a:gd name="connsiteX481" fmla="*/ 4454038 w 6248109"/>
              <a:gd name="connsiteY481" fmla="*/ 5124491 h 6277652"/>
              <a:gd name="connsiteX482" fmla="*/ 4478682 w 6248109"/>
              <a:gd name="connsiteY482" fmla="*/ 5099830 h 6277652"/>
              <a:gd name="connsiteX483" fmla="*/ 4454038 w 6248109"/>
              <a:gd name="connsiteY483" fmla="*/ 5075169 h 6277652"/>
              <a:gd name="connsiteX484" fmla="*/ 4400598 w 6248109"/>
              <a:gd name="connsiteY484" fmla="*/ 5075169 h 6277652"/>
              <a:gd name="connsiteX485" fmla="*/ 4375953 w 6248109"/>
              <a:gd name="connsiteY485" fmla="*/ 5099830 h 6277652"/>
              <a:gd name="connsiteX486" fmla="*/ 4400598 w 6248109"/>
              <a:gd name="connsiteY486" fmla="*/ 5124491 h 6277652"/>
              <a:gd name="connsiteX487" fmla="*/ 4425242 w 6248109"/>
              <a:gd name="connsiteY487" fmla="*/ 5099830 h 6277652"/>
              <a:gd name="connsiteX488" fmla="*/ 4400598 w 6248109"/>
              <a:gd name="connsiteY488" fmla="*/ 5075169 h 6277652"/>
              <a:gd name="connsiteX489" fmla="*/ 4720838 w 6248109"/>
              <a:gd name="connsiteY489" fmla="*/ 5074900 h 6277652"/>
              <a:gd name="connsiteX490" fmla="*/ 4696194 w 6248109"/>
              <a:gd name="connsiteY490" fmla="*/ 5099561 h 6277652"/>
              <a:gd name="connsiteX491" fmla="*/ 4720838 w 6248109"/>
              <a:gd name="connsiteY491" fmla="*/ 5124222 h 6277652"/>
              <a:gd name="connsiteX492" fmla="*/ 4745482 w 6248109"/>
              <a:gd name="connsiteY492" fmla="*/ 5099561 h 6277652"/>
              <a:gd name="connsiteX493" fmla="*/ 4720838 w 6248109"/>
              <a:gd name="connsiteY493" fmla="*/ 5074900 h 6277652"/>
              <a:gd name="connsiteX494" fmla="*/ 4667532 w 6248109"/>
              <a:gd name="connsiteY494" fmla="*/ 5074900 h 6277652"/>
              <a:gd name="connsiteX495" fmla="*/ 4642888 w 6248109"/>
              <a:gd name="connsiteY495" fmla="*/ 5099561 h 6277652"/>
              <a:gd name="connsiteX496" fmla="*/ 4667532 w 6248109"/>
              <a:gd name="connsiteY496" fmla="*/ 5124222 h 6277652"/>
              <a:gd name="connsiteX497" fmla="*/ 4692176 w 6248109"/>
              <a:gd name="connsiteY497" fmla="*/ 5099561 h 6277652"/>
              <a:gd name="connsiteX498" fmla="*/ 4667532 w 6248109"/>
              <a:gd name="connsiteY498" fmla="*/ 5074900 h 6277652"/>
              <a:gd name="connsiteX499" fmla="*/ 4347292 w 6248109"/>
              <a:gd name="connsiteY499" fmla="*/ 5073962 h 6277652"/>
              <a:gd name="connsiteX500" fmla="*/ 4321442 w 6248109"/>
              <a:gd name="connsiteY500" fmla="*/ 5099830 h 6277652"/>
              <a:gd name="connsiteX501" fmla="*/ 4347292 w 6248109"/>
              <a:gd name="connsiteY501" fmla="*/ 5125697 h 6277652"/>
              <a:gd name="connsiteX502" fmla="*/ 4373142 w 6248109"/>
              <a:gd name="connsiteY502" fmla="*/ 5099830 h 6277652"/>
              <a:gd name="connsiteX503" fmla="*/ 4347292 w 6248109"/>
              <a:gd name="connsiteY503" fmla="*/ 5073962 h 6277652"/>
              <a:gd name="connsiteX504" fmla="*/ 4507478 w 6248109"/>
              <a:gd name="connsiteY504" fmla="*/ 5073561 h 6277652"/>
              <a:gd name="connsiteX505" fmla="*/ 4480959 w 6248109"/>
              <a:gd name="connsiteY505" fmla="*/ 5100097 h 6277652"/>
              <a:gd name="connsiteX506" fmla="*/ 4507478 w 6248109"/>
              <a:gd name="connsiteY506" fmla="*/ 5126635 h 6277652"/>
              <a:gd name="connsiteX507" fmla="*/ 4533998 w 6248109"/>
              <a:gd name="connsiteY507" fmla="*/ 5100097 h 6277652"/>
              <a:gd name="connsiteX508" fmla="*/ 4507478 w 6248109"/>
              <a:gd name="connsiteY508" fmla="*/ 5073561 h 6277652"/>
              <a:gd name="connsiteX509" fmla="*/ 4614226 w 6248109"/>
              <a:gd name="connsiteY509" fmla="*/ 5073292 h 6277652"/>
              <a:gd name="connsiteX510" fmla="*/ 4587706 w 6248109"/>
              <a:gd name="connsiteY510" fmla="*/ 5099830 h 6277652"/>
              <a:gd name="connsiteX511" fmla="*/ 4614226 w 6248109"/>
              <a:gd name="connsiteY511" fmla="*/ 5126366 h 6277652"/>
              <a:gd name="connsiteX512" fmla="*/ 4640745 w 6248109"/>
              <a:gd name="connsiteY512" fmla="*/ 5099830 h 6277652"/>
              <a:gd name="connsiteX513" fmla="*/ 4614226 w 6248109"/>
              <a:gd name="connsiteY513" fmla="*/ 5073292 h 6277652"/>
              <a:gd name="connsiteX514" fmla="*/ 4560919 w 6248109"/>
              <a:gd name="connsiteY514" fmla="*/ 5073292 h 6277652"/>
              <a:gd name="connsiteX515" fmla="*/ 4534400 w 6248109"/>
              <a:gd name="connsiteY515" fmla="*/ 5099830 h 6277652"/>
              <a:gd name="connsiteX516" fmla="*/ 4560919 w 6248109"/>
              <a:gd name="connsiteY516" fmla="*/ 5126366 h 6277652"/>
              <a:gd name="connsiteX517" fmla="*/ 4587438 w 6248109"/>
              <a:gd name="connsiteY517" fmla="*/ 5099830 h 6277652"/>
              <a:gd name="connsiteX518" fmla="*/ 4560919 w 6248109"/>
              <a:gd name="connsiteY518" fmla="*/ 5073292 h 6277652"/>
              <a:gd name="connsiteX519" fmla="*/ 5147290 w 6248109"/>
              <a:gd name="connsiteY519" fmla="*/ 5038445 h 6277652"/>
              <a:gd name="connsiteX520" fmla="*/ 5139388 w 6248109"/>
              <a:gd name="connsiteY520" fmla="*/ 5046219 h 6277652"/>
              <a:gd name="connsiteX521" fmla="*/ 5147290 w 6248109"/>
              <a:gd name="connsiteY521" fmla="*/ 5054127 h 6277652"/>
              <a:gd name="connsiteX522" fmla="*/ 5155193 w 6248109"/>
              <a:gd name="connsiteY522" fmla="*/ 5046219 h 6277652"/>
              <a:gd name="connsiteX523" fmla="*/ 5147290 w 6248109"/>
              <a:gd name="connsiteY523" fmla="*/ 5038445 h 6277652"/>
              <a:gd name="connsiteX524" fmla="*/ 3974012 w 6248109"/>
              <a:gd name="connsiteY524" fmla="*/ 5036033 h 6277652"/>
              <a:gd name="connsiteX525" fmla="*/ 3963565 w 6248109"/>
              <a:gd name="connsiteY525" fmla="*/ 5046487 h 6277652"/>
              <a:gd name="connsiteX526" fmla="*/ 3974012 w 6248109"/>
              <a:gd name="connsiteY526" fmla="*/ 5056941 h 6277652"/>
              <a:gd name="connsiteX527" fmla="*/ 3984459 w 6248109"/>
              <a:gd name="connsiteY527" fmla="*/ 5046487 h 6277652"/>
              <a:gd name="connsiteX528" fmla="*/ 3974012 w 6248109"/>
              <a:gd name="connsiteY528" fmla="*/ 5036033 h 6277652"/>
              <a:gd name="connsiteX529" fmla="*/ 5093984 w 6248109"/>
              <a:gd name="connsiteY529" fmla="*/ 5035900 h 6277652"/>
              <a:gd name="connsiteX530" fmla="*/ 5083536 w 6248109"/>
              <a:gd name="connsiteY530" fmla="*/ 5046353 h 6277652"/>
              <a:gd name="connsiteX531" fmla="*/ 5093984 w 6248109"/>
              <a:gd name="connsiteY531" fmla="*/ 5056808 h 6277652"/>
              <a:gd name="connsiteX532" fmla="*/ 5104430 w 6248109"/>
              <a:gd name="connsiteY532" fmla="*/ 5046353 h 6277652"/>
              <a:gd name="connsiteX533" fmla="*/ 5093984 w 6248109"/>
              <a:gd name="connsiteY533" fmla="*/ 5035900 h 6277652"/>
              <a:gd name="connsiteX534" fmla="*/ 4027453 w 6248109"/>
              <a:gd name="connsiteY534" fmla="*/ 5033620 h 6277652"/>
              <a:gd name="connsiteX535" fmla="*/ 4014461 w 6248109"/>
              <a:gd name="connsiteY535" fmla="*/ 5046622 h 6277652"/>
              <a:gd name="connsiteX536" fmla="*/ 4027453 w 6248109"/>
              <a:gd name="connsiteY536" fmla="*/ 5059622 h 6277652"/>
              <a:gd name="connsiteX537" fmla="*/ 4040444 w 6248109"/>
              <a:gd name="connsiteY537" fmla="*/ 5046622 h 6277652"/>
              <a:gd name="connsiteX538" fmla="*/ 4027453 w 6248109"/>
              <a:gd name="connsiteY538" fmla="*/ 5033620 h 6277652"/>
              <a:gd name="connsiteX539" fmla="*/ 5040678 w 6248109"/>
              <a:gd name="connsiteY539" fmla="*/ 5033353 h 6277652"/>
              <a:gd name="connsiteX540" fmla="*/ 5027686 w 6248109"/>
              <a:gd name="connsiteY540" fmla="*/ 5046353 h 6277652"/>
              <a:gd name="connsiteX541" fmla="*/ 5040678 w 6248109"/>
              <a:gd name="connsiteY541" fmla="*/ 5059353 h 6277652"/>
              <a:gd name="connsiteX542" fmla="*/ 5053670 w 6248109"/>
              <a:gd name="connsiteY542" fmla="*/ 5046353 h 6277652"/>
              <a:gd name="connsiteX543" fmla="*/ 5040678 w 6248109"/>
              <a:gd name="connsiteY543" fmla="*/ 5033353 h 6277652"/>
              <a:gd name="connsiteX544" fmla="*/ 4080759 w 6248109"/>
              <a:gd name="connsiteY544" fmla="*/ 5031342 h 6277652"/>
              <a:gd name="connsiteX545" fmla="*/ 4065491 w 6248109"/>
              <a:gd name="connsiteY545" fmla="*/ 5046487 h 6277652"/>
              <a:gd name="connsiteX546" fmla="*/ 4080759 w 6248109"/>
              <a:gd name="connsiteY546" fmla="*/ 5061633 h 6277652"/>
              <a:gd name="connsiteX547" fmla="*/ 4095894 w 6248109"/>
              <a:gd name="connsiteY547" fmla="*/ 5046487 h 6277652"/>
              <a:gd name="connsiteX548" fmla="*/ 4080759 w 6248109"/>
              <a:gd name="connsiteY548" fmla="*/ 5031342 h 6277652"/>
              <a:gd name="connsiteX549" fmla="*/ 4987371 w 6248109"/>
              <a:gd name="connsiteY549" fmla="*/ 5031075 h 6277652"/>
              <a:gd name="connsiteX550" fmla="*/ 4972236 w 6248109"/>
              <a:gd name="connsiteY550" fmla="*/ 5046219 h 6277652"/>
              <a:gd name="connsiteX551" fmla="*/ 4987371 w 6248109"/>
              <a:gd name="connsiteY551" fmla="*/ 5061364 h 6277652"/>
              <a:gd name="connsiteX552" fmla="*/ 5002640 w 6248109"/>
              <a:gd name="connsiteY552" fmla="*/ 5046219 h 6277652"/>
              <a:gd name="connsiteX553" fmla="*/ 4987371 w 6248109"/>
              <a:gd name="connsiteY553" fmla="*/ 5031075 h 6277652"/>
              <a:gd name="connsiteX554" fmla="*/ 4134066 w 6248109"/>
              <a:gd name="connsiteY554" fmla="*/ 5029198 h 6277652"/>
              <a:gd name="connsiteX555" fmla="*/ 4116654 w 6248109"/>
              <a:gd name="connsiteY555" fmla="*/ 5046487 h 6277652"/>
              <a:gd name="connsiteX556" fmla="*/ 4134066 w 6248109"/>
              <a:gd name="connsiteY556" fmla="*/ 5063911 h 6277652"/>
              <a:gd name="connsiteX557" fmla="*/ 4151477 w 6248109"/>
              <a:gd name="connsiteY557" fmla="*/ 5046487 h 6277652"/>
              <a:gd name="connsiteX558" fmla="*/ 4134066 w 6248109"/>
              <a:gd name="connsiteY558" fmla="*/ 5029198 h 6277652"/>
              <a:gd name="connsiteX559" fmla="*/ 4934064 w 6248109"/>
              <a:gd name="connsiteY559" fmla="*/ 5028662 h 6277652"/>
              <a:gd name="connsiteX560" fmla="*/ 4916520 w 6248109"/>
              <a:gd name="connsiteY560" fmla="*/ 5046219 h 6277652"/>
              <a:gd name="connsiteX561" fmla="*/ 4934064 w 6248109"/>
              <a:gd name="connsiteY561" fmla="*/ 5063777 h 6277652"/>
              <a:gd name="connsiteX562" fmla="*/ 4951610 w 6248109"/>
              <a:gd name="connsiteY562" fmla="*/ 5046219 h 6277652"/>
              <a:gd name="connsiteX563" fmla="*/ 4934064 w 6248109"/>
              <a:gd name="connsiteY563" fmla="*/ 5028662 h 6277652"/>
              <a:gd name="connsiteX564" fmla="*/ 4187372 w 6248109"/>
              <a:gd name="connsiteY564" fmla="*/ 5026920 h 6277652"/>
              <a:gd name="connsiteX565" fmla="*/ 4167818 w 6248109"/>
              <a:gd name="connsiteY565" fmla="*/ 5046487 h 6277652"/>
              <a:gd name="connsiteX566" fmla="*/ 4187372 w 6248109"/>
              <a:gd name="connsiteY566" fmla="*/ 5066055 h 6277652"/>
              <a:gd name="connsiteX567" fmla="*/ 4206926 w 6248109"/>
              <a:gd name="connsiteY567" fmla="*/ 5046487 h 6277652"/>
              <a:gd name="connsiteX568" fmla="*/ 4187372 w 6248109"/>
              <a:gd name="connsiteY568" fmla="*/ 5026920 h 6277652"/>
              <a:gd name="connsiteX569" fmla="*/ 4880758 w 6248109"/>
              <a:gd name="connsiteY569" fmla="*/ 5026651 h 6277652"/>
              <a:gd name="connsiteX570" fmla="*/ 4861204 w 6248109"/>
              <a:gd name="connsiteY570" fmla="*/ 5046219 h 6277652"/>
              <a:gd name="connsiteX571" fmla="*/ 4880758 w 6248109"/>
              <a:gd name="connsiteY571" fmla="*/ 5065786 h 6277652"/>
              <a:gd name="connsiteX572" fmla="*/ 4900312 w 6248109"/>
              <a:gd name="connsiteY572" fmla="*/ 5046219 h 6277652"/>
              <a:gd name="connsiteX573" fmla="*/ 4880758 w 6248109"/>
              <a:gd name="connsiteY573" fmla="*/ 5026651 h 6277652"/>
              <a:gd name="connsiteX574" fmla="*/ 4240678 w 6248109"/>
              <a:gd name="connsiteY574" fmla="*/ 5024909 h 6277652"/>
              <a:gd name="connsiteX575" fmla="*/ 4219115 w 6248109"/>
              <a:gd name="connsiteY575" fmla="*/ 5046487 h 6277652"/>
              <a:gd name="connsiteX576" fmla="*/ 4240678 w 6248109"/>
              <a:gd name="connsiteY576" fmla="*/ 5068066 h 6277652"/>
              <a:gd name="connsiteX577" fmla="*/ 4262242 w 6248109"/>
              <a:gd name="connsiteY577" fmla="*/ 5046487 h 6277652"/>
              <a:gd name="connsiteX578" fmla="*/ 4240678 w 6248109"/>
              <a:gd name="connsiteY578" fmla="*/ 5024909 h 6277652"/>
              <a:gd name="connsiteX579" fmla="*/ 4827452 w 6248109"/>
              <a:gd name="connsiteY579" fmla="*/ 5024641 h 6277652"/>
              <a:gd name="connsiteX580" fmla="*/ 4805888 w 6248109"/>
              <a:gd name="connsiteY580" fmla="*/ 5046219 h 6277652"/>
              <a:gd name="connsiteX581" fmla="*/ 4827452 w 6248109"/>
              <a:gd name="connsiteY581" fmla="*/ 5067797 h 6277652"/>
              <a:gd name="connsiteX582" fmla="*/ 4849016 w 6248109"/>
              <a:gd name="connsiteY582" fmla="*/ 5046219 h 6277652"/>
              <a:gd name="connsiteX583" fmla="*/ 4827452 w 6248109"/>
              <a:gd name="connsiteY583" fmla="*/ 5024641 h 6277652"/>
              <a:gd name="connsiteX584" fmla="*/ 3920706 w 6248109"/>
              <a:gd name="connsiteY584" fmla="*/ 5024641 h 6277652"/>
              <a:gd name="connsiteX585" fmla="*/ 3916151 w 6248109"/>
              <a:gd name="connsiteY585" fmla="*/ 5029198 h 6277652"/>
              <a:gd name="connsiteX586" fmla="*/ 3920706 w 6248109"/>
              <a:gd name="connsiteY586" fmla="*/ 5033754 h 6277652"/>
              <a:gd name="connsiteX587" fmla="*/ 3925259 w 6248109"/>
              <a:gd name="connsiteY587" fmla="*/ 5029198 h 6277652"/>
              <a:gd name="connsiteX588" fmla="*/ 3920706 w 6248109"/>
              <a:gd name="connsiteY588" fmla="*/ 5024641 h 6277652"/>
              <a:gd name="connsiteX589" fmla="*/ 4293986 w 6248109"/>
              <a:gd name="connsiteY589" fmla="*/ 5023033 h 6277652"/>
              <a:gd name="connsiteX590" fmla="*/ 4270546 w 6248109"/>
              <a:gd name="connsiteY590" fmla="*/ 5046487 h 6277652"/>
              <a:gd name="connsiteX591" fmla="*/ 4293986 w 6248109"/>
              <a:gd name="connsiteY591" fmla="*/ 5069942 h 6277652"/>
              <a:gd name="connsiteX592" fmla="*/ 4317424 w 6248109"/>
              <a:gd name="connsiteY592" fmla="*/ 5046487 h 6277652"/>
              <a:gd name="connsiteX593" fmla="*/ 4293986 w 6248109"/>
              <a:gd name="connsiteY593" fmla="*/ 5023033 h 6277652"/>
              <a:gd name="connsiteX594" fmla="*/ 4774145 w 6248109"/>
              <a:gd name="connsiteY594" fmla="*/ 5022898 h 6277652"/>
              <a:gd name="connsiteX595" fmla="*/ 4750707 w 6248109"/>
              <a:gd name="connsiteY595" fmla="*/ 5046353 h 6277652"/>
              <a:gd name="connsiteX596" fmla="*/ 4774145 w 6248109"/>
              <a:gd name="connsiteY596" fmla="*/ 5069808 h 6277652"/>
              <a:gd name="connsiteX597" fmla="*/ 4797584 w 6248109"/>
              <a:gd name="connsiteY597" fmla="*/ 5046353 h 6277652"/>
              <a:gd name="connsiteX598" fmla="*/ 4774145 w 6248109"/>
              <a:gd name="connsiteY598" fmla="*/ 5022898 h 6277652"/>
              <a:gd name="connsiteX599" fmla="*/ 4454038 w 6248109"/>
              <a:gd name="connsiteY599" fmla="*/ 5021826 h 6277652"/>
              <a:gd name="connsiteX600" fmla="*/ 4429394 w 6248109"/>
              <a:gd name="connsiteY600" fmla="*/ 5046487 h 6277652"/>
              <a:gd name="connsiteX601" fmla="*/ 4454038 w 6248109"/>
              <a:gd name="connsiteY601" fmla="*/ 5071148 h 6277652"/>
              <a:gd name="connsiteX602" fmla="*/ 4478682 w 6248109"/>
              <a:gd name="connsiteY602" fmla="*/ 5046487 h 6277652"/>
              <a:gd name="connsiteX603" fmla="*/ 4454038 w 6248109"/>
              <a:gd name="connsiteY603" fmla="*/ 5021826 h 6277652"/>
              <a:gd name="connsiteX604" fmla="*/ 4400598 w 6248109"/>
              <a:gd name="connsiteY604" fmla="*/ 5021826 h 6277652"/>
              <a:gd name="connsiteX605" fmla="*/ 4375953 w 6248109"/>
              <a:gd name="connsiteY605" fmla="*/ 5046487 h 6277652"/>
              <a:gd name="connsiteX606" fmla="*/ 4400598 w 6248109"/>
              <a:gd name="connsiteY606" fmla="*/ 5071148 h 6277652"/>
              <a:gd name="connsiteX607" fmla="*/ 4425242 w 6248109"/>
              <a:gd name="connsiteY607" fmla="*/ 5046487 h 6277652"/>
              <a:gd name="connsiteX608" fmla="*/ 4400598 w 6248109"/>
              <a:gd name="connsiteY608" fmla="*/ 5021826 h 6277652"/>
              <a:gd name="connsiteX609" fmla="*/ 4720838 w 6248109"/>
              <a:gd name="connsiteY609" fmla="*/ 5021559 h 6277652"/>
              <a:gd name="connsiteX610" fmla="*/ 4696194 w 6248109"/>
              <a:gd name="connsiteY610" fmla="*/ 5046219 h 6277652"/>
              <a:gd name="connsiteX611" fmla="*/ 4720838 w 6248109"/>
              <a:gd name="connsiteY611" fmla="*/ 5070880 h 6277652"/>
              <a:gd name="connsiteX612" fmla="*/ 4745482 w 6248109"/>
              <a:gd name="connsiteY612" fmla="*/ 5046219 h 6277652"/>
              <a:gd name="connsiteX613" fmla="*/ 4720838 w 6248109"/>
              <a:gd name="connsiteY613" fmla="*/ 5021559 h 6277652"/>
              <a:gd name="connsiteX614" fmla="*/ 4667532 w 6248109"/>
              <a:gd name="connsiteY614" fmla="*/ 5021559 h 6277652"/>
              <a:gd name="connsiteX615" fmla="*/ 4642888 w 6248109"/>
              <a:gd name="connsiteY615" fmla="*/ 5046219 h 6277652"/>
              <a:gd name="connsiteX616" fmla="*/ 4667532 w 6248109"/>
              <a:gd name="connsiteY616" fmla="*/ 5070880 h 6277652"/>
              <a:gd name="connsiteX617" fmla="*/ 4692176 w 6248109"/>
              <a:gd name="connsiteY617" fmla="*/ 5046219 h 6277652"/>
              <a:gd name="connsiteX618" fmla="*/ 4667532 w 6248109"/>
              <a:gd name="connsiteY618" fmla="*/ 5021559 h 6277652"/>
              <a:gd name="connsiteX619" fmla="*/ 4347292 w 6248109"/>
              <a:gd name="connsiteY619" fmla="*/ 5021290 h 6277652"/>
              <a:gd name="connsiteX620" fmla="*/ 4322112 w 6248109"/>
              <a:gd name="connsiteY620" fmla="*/ 5046353 h 6277652"/>
              <a:gd name="connsiteX621" fmla="*/ 4347292 w 6248109"/>
              <a:gd name="connsiteY621" fmla="*/ 5071416 h 6277652"/>
              <a:gd name="connsiteX622" fmla="*/ 4372472 w 6248109"/>
              <a:gd name="connsiteY622" fmla="*/ 5046353 h 6277652"/>
              <a:gd name="connsiteX623" fmla="*/ 4347292 w 6248109"/>
              <a:gd name="connsiteY623" fmla="*/ 5021290 h 6277652"/>
              <a:gd name="connsiteX624" fmla="*/ 4507478 w 6248109"/>
              <a:gd name="connsiteY624" fmla="*/ 5020218 h 6277652"/>
              <a:gd name="connsiteX625" fmla="*/ 4480959 w 6248109"/>
              <a:gd name="connsiteY625" fmla="*/ 5046755 h 6277652"/>
              <a:gd name="connsiteX626" fmla="*/ 4507478 w 6248109"/>
              <a:gd name="connsiteY626" fmla="*/ 5073292 h 6277652"/>
              <a:gd name="connsiteX627" fmla="*/ 4533998 w 6248109"/>
              <a:gd name="connsiteY627" fmla="*/ 5046755 h 6277652"/>
              <a:gd name="connsiteX628" fmla="*/ 4507478 w 6248109"/>
              <a:gd name="connsiteY628" fmla="*/ 5020218 h 6277652"/>
              <a:gd name="connsiteX629" fmla="*/ 4614226 w 6248109"/>
              <a:gd name="connsiteY629" fmla="*/ 5019950 h 6277652"/>
              <a:gd name="connsiteX630" fmla="*/ 4587706 w 6248109"/>
              <a:gd name="connsiteY630" fmla="*/ 5046487 h 6277652"/>
              <a:gd name="connsiteX631" fmla="*/ 4614226 w 6248109"/>
              <a:gd name="connsiteY631" fmla="*/ 5073025 h 6277652"/>
              <a:gd name="connsiteX632" fmla="*/ 4640745 w 6248109"/>
              <a:gd name="connsiteY632" fmla="*/ 5046487 h 6277652"/>
              <a:gd name="connsiteX633" fmla="*/ 4614226 w 6248109"/>
              <a:gd name="connsiteY633" fmla="*/ 5019950 h 6277652"/>
              <a:gd name="connsiteX634" fmla="*/ 4560919 w 6248109"/>
              <a:gd name="connsiteY634" fmla="*/ 5019950 h 6277652"/>
              <a:gd name="connsiteX635" fmla="*/ 4534400 w 6248109"/>
              <a:gd name="connsiteY635" fmla="*/ 5046487 h 6277652"/>
              <a:gd name="connsiteX636" fmla="*/ 4560919 w 6248109"/>
              <a:gd name="connsiteY636" fmla="*/ 5073025 h 6277652"/>
              <a:gd name="connsiteX637" fmla="*/ 4587438 w 6248109"/>
              <a:gd name="connsiteY637" fmla="*/ 5046487 h 6277652"/>
              <a:gd name="connsiteX638" fmla="*/ 4560919 w 6248109"/>
              <a:gd name="connsiteY638" fmla="*/ 5019950 h 6277652"/>
              <a:gd name="connsiteX639" fmla="*/ 3869274 w 6248109"/>
              <a:gd name="connsiteY639" fmla="*/ 4987784 h 6277652"/>
              <a:gd name="connsiteX640" fmla="*/ 3863783 w 6248109"/>
              <a:gd name="connsiteY640" fmla="*/ 4993279 h 6277652"/>
              <a:gd name="connsiteX641" fmla="*/ 3869274 w 6248109"/>
              <a:gd name="connsiteY641" fmla="*/ 4998773 h 6277652"/>
              <a:gd name="connsiteX642" fmla="*/ 3874766 w 6248109"/>
              <a:gd name="connsiteY642" fmla="*/ 4993279 h 6277652"/>
              <a:gd name="connsiteX643" fmla="*/ 3869274 w 6248109"/>
              <a:gd name="connsiteY643" fmla="*/ 4987784 h 6277652"/>
              <a:gd name="connsiteX644" fmla="*/ 5200597 w 6248109"/>
              <a:gd name="connsiteY644" fmla="*/ 4987515 h 6277652"/>
              <a:gd name="connsiteX645" fmla="*/ 5195106 w 6248109"/>
              <a:gd name="connsiteY645" fmla="*/ 4993011 h 6277652"/>
              <a:gd name="connsiteX646" fmla="*/ 5200597 w 6248109"/>
              <a:gd name="connsiteY646" fmla="*/ 4998506 h 6277652"/>
              <a:gd name="connsiteX647" fmla="*/ 5206088 w 6248109"/>
              <a:gd name="connsiteY647" fmla="*/ 4993011 h 6277652"/>
              <a:gd name="connsiteX648" fmla="*/ 5200597 w 6248109"/>
              <a:gd name="connsiteY648" fmla="*/ 4987515 h 6277652"/>
              <a:gd name="connsiteX649" fmla="*/ 3920706 w 6248109"/>
              <a:gd name="connsiteY649" fmla="*/ 4986176 h 6277652"/>
              <a:gd name="connsiteX650" fmla="*/ 3913607 w 6248109"/>
              <a:gd name="connsiteY650" fmla="*/ 4993279 h 6277652"/>
              <a:gd name="connsiteX651" fmla="*/ 3920706 w 6248109"/>
              <a:gd name="connsiteY651" fmla="*/ 5000382 h 6277652"/>
              <a:gd name="connsiteX652" fmla="*/ 3927805 w 6248109"/>
              <a:gd name="connsiteY652" fmla="*/ 4993279 h 6277652"/>
              <a:gd name="connsiteX653" fmla="*/ 3920706 w 6248109"/>
              <a:gd name="connsiteY653" fmla="*/ 4986176 h 6277652"/>
              <a:gd name="connsiteX654" fmla="*/ 5147290 w 6248109"/>
              <a:gd name="connsiteY654" fmla="*/ 4985773 h 6277652"/>
              <a:gd name="connsiteX655" fmla="*/ 5140058 w 6248109"/>
              <a:gd name="connsiteY655" fmla="*/ 4993011 h 6277652"/>
              <a:gd name="connsiteX656" fmla="*/ 5147290 w 6248109"/>
              <a:gd name="connsiteY656" fmla="*/ 5000248 h 6277652"/>
              <a:gd name="connsiteX657" fmla="*/ 5154523 w 6248109"/>
              <a:gd name="connsiteY657" fmla="*/ 4993011 h 6277652"/>
              <a:gd name="connsiteX658" fmla="*/ 5147290 w 6248109"/>
              <a:gd name="connsiteY658" fmla="*/ 4985773 h 6277652"/>
              <a:gd name="connsiteX659" fmla="*/ 3974146 w 6248109"/>
              <a:gd name="connsiteY659" fmla="*/ 4983629 h 6277652"/>
              <a:gd name="connsiteX660" fmla="*/ 3964502 w 6248109"/>
              <a:gd name="connsiteY660" fmla="*/ 4993279 h 6277652"/>
              <a:gd name="connsiteX661" fmla="*/ 3974146 w 6248109"/>
              <a:gd name="connsiteY661" fmla="*/ 5002929 h 6277652"/>
              <a:gd name="connsiteX662" fmla="*/ 3983789 w 6248109"/>
              <a:gd name="connsiteY662" fmla="*/ 4993279 h 6277652"/>
              <a:gd name="connsiteX663" fmla="*/ 3974146 w 6248109"/>
              <a:gd name="connsiteY663" fmla="*/ 4983629 h 6277652"/>
              <a:gd name="connsiteX664" fmla="*/ 5093984 w 6248109"/>
              <a:gd name="connsiteY664" fmla="*/ 4983361 h 6277652"/>
              <a:gd name="connsiteX665" fmla="*/ 5084342 w 6248109"/>
              <a:gd name="connsiteY665" fmla="*/ 4993011 h 6277652"/>
              <a:gd name="connsiteX666" fmla="*/ 5093984 w 6248109"/>
              <a:gd name="connsiteY666" fmla="*/ 5002661 h 6277652"/>
              <a:gd name="connsiteX667" fmla="*/ 5103627 w 6248109"/>
              <a:gd name="connsiteY667" fmla="*/ 4993011 h 6277652"/>
              <a:gd name="connsiteX668" fmla="*/ 5093984 w 6248109"/>
              <a:gd name="connsiteY668" fmla="*/ 4983361 h 6277652"/>
              <a:gd name="connsiteX669" fmla="*/ 4027453 w 6248109"/>
              <a:gd name="connsiteY669" fmla="*/ 4981082 h 6277652"/>
              <a:gd name="connsiteX670" fmla="*/ 4015264 w 6248109"/>
              <a:gd name="connsiteY670" fmla="*/ 4993279 h 6277652"/>
              <a:gd name="connsiteX671" fmla="*/ 4027453 w 6248109"/>
              <a:gd name="connsiteY671" fmla="*/ 5005475 h 6277652"/>
              <a:gd name="connsiteX672" fmla="*/ 4039641 w 6248109"/>
              <a:gd name="connsiteY672" fmla="*/ 4993279 h 6277652"/>
              <a:gd name="connsiteX673" fmla="*/ 4027453 w 6248109"/>
              <a:gd name="connsiteY673" fmla="*/ 4981082 h 6277652"/>
              <a:gd name="connsiteX674" fmla="*/ 5040678 w 6248109"/>
              <a:gd name="connsiteY674" fmla="*/ 4980815 h 6277652"/>
              <a:gd name="connsiteX675" fmla="*/ 5028490 w 6248109"/>
              <a:gd name="connsiteY675" fmla="*/ 4993011 h 6277652"/>
              <a:gd name="connsiteX676" fmla="*/ 5040678 w 6248109"/>
              <a:gd name="connsiteY676" fmla="*/ 5005207 h 6277652"/>
              <a:gd name="connsiteX677" fmla="*/ 5052866 w 6248109"/>
              <a:gd name="connsiteY677" fmla="*/ 4993011 h 6277652"/>
              <a:gd name="connsiteX678" fmla="*/ 5040678 w 6248109"/>
              <a:gd name="connsiteY678" fmla="*/ 4980815 h 6277652"/>
              <a:gd name="connsiteX679" fmla="*/ 4080759 w 6248109"/>
              <a:gd name="connsiteY679" fmla="*/ 4978804 h 6277652"/>
              <a:gd name="connsiteX680" fmla="*/ 4066428 w 6248109"/>
              <a:gd name="connsiteY680" fmla="*/ 4993145 h 6277652"/>
              <a:gd name="connsiteX681" fmla="*/ 4080759 w 6248109"/>
              <a:gd name="connsiteY681" fmla="*/ 5007486 h 6277652"/>
              <a:gd name="connsiteX682" fmla="*/ 4095090 w 6248109"/>
              <a:gd name="connsiteY682" fmla="*/ 4993145 h 6277652"/>
              <a:gd name="connsiteX683" fmla="*/ 4080759 w 6248109"/>
              <a:gd name="connsiteY683" fmla="*/ 4978804 h 6277652"/>
              <a:gd name="connsiteX684" fmla="*/ 4987371 w 6248109"/>
              <a:gd name="connsiteY684" fmla="*/ 4978536 h 6277652"/>
              <a:gd name="connsiteX685" fmla="*/ 4973040 w 6248109"/>
              <a:gd name="connsiteY685" fmla="*/ 4992876 h 6277652"/>
              <a:gd name="connsiteX686" fmla="*/ 4987371 w 6248109"/>
              <a:gd name="connsiteY686" fmla="*/ 5007217 h 6277652"/>
              <a:gd name="connsiteX687" fmla="*/ 5001702 w 6248109"/>
              <a:gd name="connsiteY687" fmla="*/ 4992876 h 6277652"/>
              <a:gd name="connsiteX688" fmla="*/ 4987371 w 6248109"/>
              <a:gd name="connsiteY688" fmla="*/ 4978536 h 6277652"/>
              <a:gd name="connsiteX689" fmla="*/ 4134066 w 6248109"/>
              <a:gd name="connsiteY689" fmla="*/ 4976659 h 6277652"/>
              <a:gd name="connsiteX690" fmla="*/ 4117458 w 6248109"/>
              <a:gd name="connsiteY690" fmla="*/ 4993279 h 6277652"/>
              <a:gd name="connsiteX691" fmla="*/ 4134066 w 6248109"/>
              <a:gd name="connsiteY691" fmla="*/ 5009764 h 6277652"/>
              <a:gd name="connsiteX692" fmla="*/ 4150674 w 6248109"/>
              <a:gd name="connsiteY692" fmla="*/ 4993279 h 6277652"/>
              <a:gd name="connsiteX693" fmla="*/ 4134066 w 6248109"/>
              <a:gd name="connsiteY693" fmla="*/ 4976659 h 6277652"/>
              <a:gd name="connsiteX694" fmla="*/ 4934064 w 6248109"/>
              <a:gd name="connsiteY694" fmla="*/ 4976392 h 6277652"/>
              <a:gd name="connsiteX695" fmla="*/ 4917456 w 6248109"/>
              <a:gd name="connsiteY695" fmla="*/ 4993011 h 6277652"/>
              <a:gd name="connsiteX696" fmla="*/ 4934064 w 6248109"/>
              <a:gd name="connsiteY696" fmla="*/ 5009495 h 6277652"/>
              <a:gd name="connsiteX697" fmla="*/ 4950672 w 6248109"/>
              <a:gd name="connsiteY697" fmla="*/ 4993011 h 6277652"/>
              <a:gd name="connsiteX698" fmla="*/ 4934064 w 6248109"/>
              <a:gd name="connsiteY698" fmla="*/ 4976392 h 6277652"/>
              <a:gd name="connsiteX699" fmla="*/ 4187372 w 6248109"/>
              <a:gd name="connsiteY699" fmla="*/ 4974650 h 6277652"/>
              <a:gd name="connsiteX700" fmla="*/ 4168755 w 6248109"/>
              <a:gd name="connsiteY700" fmla="*/ 4993145 h 6277652"/>
              <a:gd name="connsiteX701" fmla="*/ 4187372 w 6248109"/>
              <a:gd name="connsiteY701" fmla="*/ 5011640 h 6277652"/>
              <a:gd name="connsiteX702" fmla="*/ 4205990 w 6248109"/>
              <a:gd name="connsiteY702" fmla="*/ 4993145 h 6277652"/>
              <a:gd name="connsiteX703" fmla="*/ 4187372 w 6248109"/>
              <a:gd name="connsiteY703" fmla="*/ 4974650 h 6277652"/>
              <a:gd name="connsiteX704" fmla="*/ 4880758 w 6248109"/>
              <a:gd name="connsiteY704" fmla="*/ 4974248 h 6277652"/>
              <a:gd name="connsiteX705" fmla="*/ 4862007 w 6248109"/>
              <a:gd name="connsiteY705" fmla="*/ 4993011 h 6277652"/>
              <a:gd name="connsiteX706" fmla="*/ 4880758 w 6248109"/>
              <a:gd name="connsiteY706" fmla="*/ 5011775 h 6277652"/>
              <a:gd name="connsiteX707" fmla="*/ 4899509 w 6248109"/>
              <a:gd name="connsiteY707" fmla="*/ 4993011 h 6277652"/>
              <a:gd name="connsiteX708" fmla="*/ 4880758 w 6248109"/>
              <a:gd name="connsiteY708" fmla="*/ 4974248 h 6277652"/>
              <a:gd name="connsiteX709" fmla="*/ 4240678 w 6248109"/>
              <a:gd name="connsiteY709" fmla="*/ 4972639 h 6277652"/>
              <a:gd name="connsiteX710" fmla="*/ 4220052 w 6248109"/>
              <a:gd name="connsiteY710" fmla="*/ 4993145 h 6277652"/>
              <a:gd name="connsiteX711" fmla="*/ 4240678 w 6248109"/>
              <a:gd name="connsiteY711" fmla="*/ 5013651 h 6277652"/>
              <a:gd name="connsiteX712" fmla="*/ 4261304 w 6248109"/>
              <a:gd name="connsiteY712" fmla="*/ 4993145 h 6277652"/>
              <a:gd name="connsiteX713" fmla="*/ 4240678 w 6248109"/>
              <a:gd name="connsiteY713" fmla="*/ 4972639 h 6277652"/>
              <a:gd name="connsiteX714" fmla="*/ 4827452 w 6248109"/>
              <a:gd name="connsiteY714" fmla="*/ 4972371 h 6277652"/>
              <a:gd name="connsiteX715" fmla="*/ 4806825 w 6248109"/>
              <a:gd name="connsiteY715" fmla="*/ 4992876 h 6277652"/>
              <a:gd name="connsiteX716" fmla="*/ 4827452 w 6248109"/>
              <a:gd name="connsiteY716" fmla="*/ 5013383 h 6277652"/>
              <a:gd name="connsiteX717" fmla="*/ 4848078 w 6248109"/>
              <a:gd name="connsiteY717" fmla="*/ 4992876 h 6277652"/>
              <a:gd name="connsiteX718" fmla="*/ 4827452 w 6248109"/>
              <a:gd name="connsiteY718" fmla="*/ 4972371 h 6277652"/>
              <a:gd name="connsiteX719" fmla="*/ 4293986 w 6248109"/>
              <a:gd name="connsiteY719" fmla="*/ 4970897 h 6277652"/>
              <a:gd name="connsiteX720" fmla="*/ 4271752 w 6248109"/>
              <a:gd name="connsiteY720" fmla="*/ 4993145 h 6277652"/>
              <a:gd name="connsiteX721" fmla="*/ 4293986 w 6248109"/>
              <a:gd name="connsiteY721" fmla="*/ 5015393 h 6277652"/>
              <a:gd name="connsiteX722" fmla="*/ 4316219 w 6248109"/>
              <a:gd name="connsiteY722" fmla="*/ 4993145 h 6277652"/>
              <a:gd name="connsiteX723" fmla="*/ 4293986 w 6248109"/>
              <a:gd name="connsiteY723" fmla="*/ 4970897 h 6277652"/>
              <a:gd name="connsiteX724" fmla="*/ 4774145 w 6248109"/>
              <a:gd name="connsiteY724" fmla="*/ 4970762 h 6277652"/>
              <a:gd name="connsiteX725" fmla="*/ 4751912 w 6248109"/>
              <a:gd name="connsiteY725" fmla="*/ 4993011 h 6277652"/>
              <a:gd name="connsiteX726" fmla="*/ 4774145 w 6248109"/>
              <a:gd name="connsiteY726" fmla="*/ 5015259 h 6277652"/>
              <a:gd name="connsiteX727" fmla="*/ 4796378 w 6248109"/>
              <a:gd name="connsiteY727" fmla="*/ 4993011 h 6277652"/>
              <a:gd name="connsiteX728" fmla="*/ 4774145 w 6248109"/>
              <a:gd name="connsiteY728" fmla="*/ 4970762 h 6277652"/>
              <a:gd name="connsiteX729" fmla="*/ 4347292 w 6248109"/>
              <a:gd name="connsiteY729" fmla="*/ 4969423 h 6277652"/>
              <a:gd name="connsiteX730" fmla="*/ 4323585 w 6248109"/>
              <a:gd name="connsiteY730" fmla="*/ 4993145 h 6277652"/>
              <a:gd name="connsiteX731" fmla="*/ 4347292 w 6248109"/>
              <a:gd name="connsiteY731" fmla="*/ 5016867 h 6277652"/>
              <a:gd name="connsiteX732" fmla="*/ 4370998 w 6248109"/>
              <a:gd name="connsiteY732" fmla="*/ 4993145 h 6277652"/>
              <a:gd name="connsiteX733" fmla="*/ 4347292 w 6248109"/>
              <a:gd name="connsiteY733" fmla="*/ 4969423 h 6277652"/>
              <a:gd name="connsiteX734" fmla="*/ 4720838 w 6248109"/>
              <a:gd name="connsiteY734" fmla="*/ 4969288 h 6277652"/>
              <a:gd name="connsiteX735" fmla="*/ 4697132 w 6248109"/>
              <a:gd name="connsiteY735" fmla="*/ 4993011 h 6277652"/>
              <a:gd name="connsiteX736" fmla="*/ 4720838 w 6248109"/>
              <a:gd name="connsiteY736" fmla="*/ 5016734 h 6277652"/>
              <a:gd name="connsiteX737" fmla="*/ 4744546 w 6248109"/>
              <a:gd name="connsiteY737" fmla="*/ 4993011 h 6277652"/>
              <a:gd name="connsiteX738" fmla="*/ 4720838 w 6248109"/>
              <a:gd name="connsiteY738" fmla="*/ 4969288 h 6277652"/>
              <a:gd name="connsiteX739" fmla="*/ 4507478 w 6248109"/>
              <a:gd name="connsiteY739" fmla="*/ 4968752 h 6277652"/>
              <a:gd name="connsiteX740" fmla="*/ 4482835 w 6248109"/>
              <a:gd name="connsiteY740" fmla="*/ 4993412 h 6277652"/>
              <a:gd name="connsiteX741" fmla="*/ 4507478 w 6248109"/>
              <a:gd name="connsiteY741" fmla="*/ 5018073 h 6277652"/>
              <a:gd name="connsiteX742" fmla="*/ 4532122 w 6248109"/>
              <a:gd name="connsiteY742" fmla="*/ 4993412 h 6277652"/>
              <a:gd name="connsiteX743" fmla="*/ 4507478 w 6248109"/>
              <a:gd name="connsiteY743" fmla="*/ 4968752 h 6277652"/>
              <a:gd name="connsiteX744" fmla="*/ 4560919 w 6248109"/>
              <a:gd name="connsiteY744" fmla="*/ 4968618 h 6277652"/>
              <a:gd name="connsiteX745" fmla="*/ 4536275 w 6248109"/>
              <a:gd name="connsiteY745" fmla="*/ 4993279 h 6277652"/>
              <a:gd name="connsiteX746" fmla="*/ 4560919 w 6248109"/>
              <a:gd name="connsiteY746" fmla="*/ 5017939 h 6277652"/>
              <a:gd name="connsiteX747" fmla="*/ 4585563 w 6248109"/>
              <a:gd name="connsiteY747" fmla="*/ 4993279 h 6277652"/>
              <a:gd name="connsiteX748" fmla="*/ 4560919 w 6248109"/>
              <a:gd name="connsiteY748" fmla="*/ 4968618 h 6277652"/>
              <a:gd name="connsiteX749" fmla="*/ 4454038 w 6248109"/>
              <a:gd name="connsiteY749" fmla="*/ 4968618 h 6277652"/>
              <a:gd name="connsiteX750" fmla="*/ 4429394 w 6248109"/>
              <a:gd name="connsiteY750" fmla="*/ 4993279 h 6277652"/>
              <a:gd name="connsiteX751" fmla="*/ 4454038 w 6248109"/>
              <a:gd name="connsiteY751" fmla="*/ 5017939 h 6277652"/>
              <a:gd name="connsiteX752" fmla="*/ 4478682 w 6248109"/>
              <a:gd name="connsiteY752" fmla="*/ 4993279 h 6277652"/>
              <a:gd name="connsiteX753" fmla="*/ 4454038 w 6248109"/>
              <a:gd name="connsiteY753" fmla="*/ 4968618 h 6277652"/>
              <a:gd name="connsiteX754" fmla="*/ 4400598 w 6248109"/>
              <a:gd name="connsiteY754" fmla="*/ 4968618 h 6277652"/>
              <a:gd name="connsiteX755" fmla="*/ 4375953 w 6248109"/>
              <a:gd name="connsiteY755" fmla="*/ 4993279 h 6277652"/>
              <a:gd name="connsiteX756" fmla="*/ 4400598 w 6248109"/>
              <a:gd name="connsiteY756" fmla="*/ 5017939 h 6277652"/>
              <a:gd name="connsiteX757" fmla="*/ 4425242 w 6248109"/>
              <a:gd name="connsiteY757" fmla="*/ 4993279 h 6277652"/>
              <a:gd name="connsiteX758" fmla="*/ 4400598 w 6248109"/>
              <a:gd name="connsiteY758" fmla="*/ 4968618 h 6277652"/>
              <a:gd name="connsiteX759" fmla="*/ 4614226 w 6248109"/>
              <a:gd name="connsiteY759" fmla="*/ 4968484 h 6277652"/>
              <a:gd name="connsiteX760" fmla="*/ 4589582 w 6248109"/>
              <a:gd name="connsiteY760" fmla="*/ 4993145 h 6277652"/>
              <a:gd name="connsiteX761" fmla="*/ 4614226 w 6248109"/>
              <a:gd name="connsiteY761" fmla="*/ 5017806 h 6277652"/>
              <a:gd name="connsiteX762" fmla="*/ 4638870 w 6248109"/>
              <a:gd name="connsiteY762" fmla="*/ 4993145 h 6277652"/>
              <a:gd name="connsiteX763" fmla="*/ 4614226 w 6248109"/>
              <a:gd name="connsiteY763" fmla="*/ 4968484 h 6277652"/>
              <a:gd name="connsiteX764" fmla="*/ 4667532 w 6248109"/>
              <a:gd name="connsiteY764" fmla="*/ 4968351 h 6277652"/>
              <a:gd name="connsiteX765" fmla="*/ 4642888 w 6248109"/>
              <a:gd name="connsiteY765" fmla="*/ 4993011 h 6277652"/>
              <a:gd name="connsiteX766" fmla="*/ 4667532 w 6248109"/>
              <a:gd name="connsiteY766" fmla="*/ 5017672 h 6277652"/>
              <a:gd name="connsiteX767" fmla="*/ 4692176 w 6248109"/>
              <a:gd name="connsiteY767" fmla="*/ 4993011 h 6277652"/>
              <a:gd name="connsiteX768" fmla="*/ 4667532 w 6248109"/>
              <a:gd name="connsiteY768" fmla="*/ 4968351 h 6277652"/>
              <a:gd name="connsiteX769" fmla="*/ 4399660 w 6248109"/>
              <a:gd name="connsiteY769" fmla="*/ 4923183 h 6277652"/>
              <a:gd name="connsiteX770" fmla="*/ 4383052 w 6248109"/>
              <a:gd name="connsiteY770" fmla="*/ 4939936 h 6277652"/>
              <a:gd name="connsiteX771" fmla="*/ 4399660 w 6248109"/>
              <a:gd name="connsiteY771" fmla="*/ 4956690 h 6277652"/>
              <a:gd name="connsiteX772" fmla="*/ 4416268 w 6248109"/>
              <a:gd name="connsiteY772" fmla="*/ 4939936 h 6277652"/>
              <a:gd name="connsiteX773" fmla="*/ 4399660 w 6248109"/>
              <a:gd name="connsiteY773" fmla="*/ 4923183 h 6277652"/>
              <a:gd name="connsiteX774" fmla="*/ 4722848 w 6248109"/>
              <a:gd name="connsiteY774" fmla="*/ 4922915 h 6277652"/>
              <a:gd name="connsiteX775" fmla="*/ 4706240 w 6248109"/>
              <a:gd name="connsiteY775" fmla="*/ 4939668 h 6277652"/>
              <a:gd name="connsiteX776" fmla="*/ 4722848 w 6248109"/>
              <a:gd name="connsiteY776" fmla="*/ 4956421 h 6277652"/>
              <a:gd name="connsiteX777" fmla="*/ 4739456 w 6248109"/>
              <a:gd name="connsiteY777" fmla="*/ 4939668 h 6277652"/>
              <a:gd name="connsiteX778" fmla="*/ 4722848 w 6248109"/>
              <a:gd name="connsiteY778" fmla="*/ 4922915 h 6277652"/>
              <a:gd name="connsiteX779" fmla="*/ 4667532 w 6248109"/>
              <a:gd name="connsiteY779" fmla="*/ 4916213 h 6277652"/>
              <a:gd name="connsiteX780" fmla="*/ 4644094 w 6248109"/>
              <a:gd name="connsiteY780" fmla="*/ 4939668 h 6277652"/>
              <a:gd name="connsiteX781" fmla="*/ 4667532 w 6248109"/>
              <a:gd name="connsiteY781" fmla="*/ 4963123 h 6277652"/>
              <a:gd name="connsiteX782" fmla="*/ 4690972 w 6248109"/>
              <a:gd name="connsiteY782" fmla="*/ 4939668 h 6277652"/>
              <a:gd name="connsiteX783" fmla="*/ 4667532 w 6248109"/>
              <a:gd name="connsiteY783" fmla="*/ 4916213 h 6277652"/>
              <a:gd name="connsiteX784" fmla="*/ 4454038 w 6248109"/>
              <a:gd name="connsiteY784" fmla="*/ 4915812 h 6277652"/>
              <a:gd name="connsiteX785" fmla="*/ 4429930 w 6248109"/>
              <a:gd name="connsiteY785" fmla="*/ 4939936 h 6277652"/>
              <a:gd name="connsiteX786" fmla="*/ 4454038 w 6248109"/>
              <a:gd name="connsiteY786" fmla="*/ 4964062 h 6277652"/>
              <a:gd name="connsiteX787" fmla="*/ 4478146 w 6248109"/>
              <a:gd name="connsiteY787" fmla="*/ 4939936 h 6277652"/>
              <a:gd name="connsiteX788" fmla="*/ 4454038 w 6248109"/>
              <a:gd name="connsiteY788" fmla="*/ 4915812 h 6277652"/>
              <a:gd name="connsiteX789" fmla="*/ 4614226 w 6248109"/>
              <a:gd name="connsiteY789" fmla="*/ 4915677 h 6277652"/>
              <a:gd name="connsiteX790" fmla="*/ 4590118 w 6248109"/>
              <a:gd name="connsiteY790" fmla="*/ 4939802 h 6277652"/>
              <a:gd name="connsiteX791" fmla="*/ 4614226 w 6248109"/>
              <a:gd name="connsiteY791" fmla="*/ 4963927 h 6277652"/>
              <a:gd name="connsiteX792" fmla="*/ 4638334 w 6248109"/>
              <a:gd name="connsiteY792" fmla="*/ 4939802 h 6277652"/>
              <a:gd name="connsiteX793" fmla="*/ 4614226 w 6248109"/>
              <a:gd name="connsiteY793" fmla="*/ 4915677 h 6277652"/>
              <a:gd name="connsiteX794" fmla="*/ 4507478 w 6248109"/>
              <a:gd name="connsiteY794" fmla="*/ 4915410 h 6277652"/>
              <a:gd name="connsiteX795" fmla="*/ 4482835 w 6248109"/>
              <a:gd name="connsiteY795" fmla="*/ 4940071 h 6277652"/>
              <a:gd name="connsiteX796" fmla="*/ 4507478 w 6248109"/>
              <a:gd name="connsiteY796" fmla="*/ 4964731 h 6277652"/>
              <a:gd name="connsiteX797" fmla="*/ 4532122 w 6248109"/>
              <a:gd name="connsiteY797" fmla="*/ 4940071 h 6277652"/>
              <a:gd name="connsiteX798" fmla="*/ 4507478 w 6248109"/>
              <a:gd name="connsiteY798" fmla="*/ 4915410 h 6277652"/>
              <a:gd name="connsiteX799" fmla="*/ 4560919 w 6248109"/>
              <a:gd name="connsiteY799" fmla="*/ 4915141 h 6277652"/>
              <a:gd name="connsiteX800" fmla="*/ 4536275 w 6248109"/>
              <a:gd name="connsiteY800" fmla="*/ 4939802 h 6277652"/>
              <a:gd name="connsiteX801" fmla="*/ 4560919 w 6248109"/>
              <a:gd name="connsiteY801" fmla="*/ 4964463 h 6277652"/>
              <a:gd name="connsiteX802" fmla="*/ 4585563 w 6248109"/>
              <a:gd name="connsiteY802" fmla="*/ 4939802 h 6277652"/>
              <a:gd name="connsiteX803" fmla="*/ 4560919 w 6248109"/>
              <a:gd name="connsiteY803" fmla="*/ 4915141 h 6277652"/>
              <a:gd name="connsiteX804" fmla="*/ 4416268 w 6248109"/>
              <a:gd name="connsiteY804" fmla="*/ 4877882 h 6277652"/>
              <a:gd name="connsiteX805" fmla="*/ 4407697 w 6248109"/>
              <a:gd name="connsiteY805" fmla="*/ 4886460 h 6277652"/>
              <a:gd name="connsiteX806" fmla="*/ 4416268 w 6248109"/>
              <a:gd name="connsiteY806" fmla="*/ 4895038 h 6277652"/>
              <a:gd name="connsiteX807" fmla="*/ 4424840 w 6248109"/>
              <a:gd name="connsiteY807" fmla="*/ 4886460 h 6277652"/>
              <a:gd name="connsiteX808" fmla="*/ 4416268 w 6248109"/>
              <a:gd name="connsiteY808" fmla="*/ 4877882 h 6277652"/>
              <a:gd name="connsiteX809" fmla="*/ 4704766 w 6248109"/>
              <a:gd name="connsiteY809" fmla="*/ 4877614 h 6277652"/>
              <a:gd name="connsiteX810" fmla="*/ 4696194 w 6248109"/>
              <a:gd name="connsiteY810" fmla="*/ 4886191 h 6277652"/>
              <a:gd name="connsiteX811" fmla="*/ 4704766 w 6248109"/>
              <a:gd name="connsiteY811" fmla="*/ 4894769 h 6277652"/>
              <a:gd name="connsiteX812" fmla="*/ 4713472 w 6248109"/>
              <a:gd name="connsiteY812" fmla="*/ 4886191 h 6277652"/>
              <a:gd name="connsiteX813" fmla="*/ 4704766 w 6248109"/>
              <a:gd name="connsiteY813" fmla="*/ 4877614 h 6277652"/>
              <a:gd name="connsiteX814" fmla="*/ 4454038 w 6248109"/>
              <a:gd name="connsiteY814" fmla="*/ 4870108 h 6277652"/>
              <a:gd name="connsiteX815" fmla="*/ 4437430 w 6248109"/>
              <a:gd name="connsiteY815" fmla="*/ 4886728 h 6277652"/>
              <a:gd name="connsiteX816" fmla="*/ 4454038 w 6248109"/>
              <a:gd name="connsiteY816" fmla="*/ 4903213 h 6277652"/>
              <a:gd name="connsiteX817" fmla="*/ 4470646 w 6248109"/>
              <a:gd name="connsiteY817" fmla="*/ 4886728 h 6277652"/>
              <a:gd name="connsiteX818" fmla="*/ 4454038 w 6248109"/>
              <a:gd name="connsiteY818" fmla="*/ 4870108 h 6277652"/>
              <a:gd name="connsiteX819" fmla="*/ 4667532 w 6248109"/>
              <a:gd name="connsiteY819" fmla="*/ 4869707 h 6277652"/>
              <a:gd name="connsiteX820" fmla="*/ 4650924 w 6248109"/>
              <a:gd name="connsiteY820" fmla="*/ 4886325 h 6277652"/>
              <a:gd name="connsiteX821" fmla="*/ 4667532 w 6248109"/>
              <a:gd name="connsiteY821" fmla="*/ 4902811 h 6277652"/>
              <a:gd name="connsiteX822" fmla="*/ 4684140 w 6248109"/>
              <a:gd name="connsiteY822" fmla="*/ 4886325 h 6277652"/>
              <a:gd name="connsiteX823" fmla="*/ 4667532 w 6248109"/>
              <a:gd name="connsiteY823" fmla="*/ 4869707 h 6277652"/>
              <a:gd name="connsiteX824" fmla="*/ 4614226 w 6248109"/>
              <a:gd name="connsiteY824" fmla="*/ 4864211 h 6277652"/>
              <a:gd name="connsiteX825" fmla="*/ 4591992 w 6248109"/>
              <a:gd name="connsiteY825" fmla="*/ 4886460 h 6277652"/>
              <a:gd name="connsiteX826" fmla="*/ 4614226 w 6248109"/>
              <a:gd name="connsiteY826" fmla="*/ 4908708 h 6277652"/>
              <a:gd name="connsiteX827" fmla="*/ 4636459 w 6248109"/>
              <a:gd name="connsiteY827" fmla="*/ 4886460 h 6277652"/>
              <a:gd name="connsiteX828" fmla="*/ 4614226 w 6248109"/>
              <a:gd name="connsiteY828" fmla="*/ 4864211 h 6277652"/>
              <a:gd name="connsiteX829" fmla="*/ 4507478 w 6248109"/>
              <a:gd name="connsiteY829" fmla="*/ 4864077 h 6277652"/>
              <a:gd name="connsiteX830" fmla="*/ 4484978 w 6248109"/>
              <a:gd name="connsiteY830" fmla="*/ 4886594 h 6277652"/>
              <a:gd name="connsiteX831" fmla="*/ 4507478 w 6248109"/>
              <a:gd name="connsiteY831" fmla="*/ 4909110 h 6277652"/>
              <a:gd name="connsiteX832" fmla="*/ 4529980 w 6248109"/>
              <a:gd name="connsiteY832" fmla="*/ 4886594 h 6277652"/>
              <a:gd name="connsiteX833" fmla="*/ 4507478 w 6248109"/>
              <a:gd name="connsiteY833" fmla="*/ 4864077 h 6277652"/>
              <a:gd name="connsiteX834" fmla="*/ 4560919 w 6248109"/>
              <a:gd name="connsiteY834" fmla="*/ 4863944 h 6277652"/>
              <a:gd name="connsiteX835" fmla="*/ 4538418 w 6248109"/>
              <a:gd name="connsiteY835" fmla="*/ 4886460 h 6277652"/>
              <a:gd name="connsiteX836" fmla="*/ 4560919 w 6248109"/>
              <a:gd name="connsiteY836" fmla="*/ 4908977 h 6277652"/>
              <a:gd name="connsiteX837" fmla="*/ 4583420 w 6248109"/>
              <a:gd name="connsiteY837" fmla="*/ 4886460 h 6277652"/>
              <a:gd name="connsiteX838" fmla="*/ 4560919 w 6248109"/>
              <a:gd name="connsiteY838" fmla="*/ 4863944 h 6277652"/>
              <a:gd name="connsiteX839" fmla="*/ 4454038 w 6248109"/>
              <a:gd name="connsiteY839" fmla="*/ 4816900 h 6277652"/>
              <a:gd name="connsiteX840" fmla="*/ 4437430 w 6248109"/>
              <a:gd name="connsiteY840" fmla="*/ 4833519 h 6277652"/>
              <a:gd name="connsiteX841" fmla="*/ 4454038 w 6248109"/>
              <a:gd name="connsiteY841" fmla="*/ 4850005 h 6277652"/>
              <a:gd name="connsiteX842" fmla="*/ 4470646 w 6248109"/>
              <a:gd name="connsiteY842" fmla="*/ 4833519 h 6277652"/>
              <a:gd name="connsiteX843" fmla="*/ 4454038 w 6248109"/>
              <a:gd name="connsiteY843" fmla="*/ 4816900 h 6277652"/>
              <a:gd name="connsiteX844" fmla="*/ 4667398 w 6248109"/>
              <a:gd name="connsiteY844" fmla="*/ 4816498 h 6277652"/>
              <a:gd name="connsiteX845" fmla="*/ 4650790 w 6248109"/>
              <a:gd name="connsiteY845" fmla="*/ 4833117 h 6277652"/>
              <a:gd name="connsiteX846" fmla="*/ 4667398 w 6248109"/>
              <a:gd name="connsiteY846" fmla="*/ 4849603 h 6277652"/>
              <a:gd name="connsiteX847" fmla="*/ 4684006 w 6248109"/>
              <a:gd name="connsiteY847" fmla="*/ 4833117 h 6277652"/>
              <a:gd name="connsiteX848" fmla="*/ 4667398 w 6248109"/>
              <a:gd name="connsiteY848" fmla="*/ 4816498 h 6277652"/>
              <a:gd name="connsiteX849" fmla="*/ 4614226 w 6248109"/>
              <a:gd name="connsiteY849" fmla="*/ 4813014 h 6277652"/>
              <a:gd name="connsiteX850" fmla="*/ 4594001 w 6248109"/>
              <a:gd name="connsiteY850" fmla="*/ 4833117 h 6277652"/>
              <a:gd name="connsiteX851" fmla="*/ 4614226 w 6248109"/>
              <a:gd name="connsiteY851" fmla="*/ 4853222 h 6277652"/>
              <a:gd name="connsiteX852" fmla="*/ 4634450 w 6248109"/>
              <a:gd name="connsiteY852" fmla="*/ 4833117 h 6277652"/>
              <a:gd name="connsiteX853" fmla="*/ 4614226 w 6248109"/>
              <a:gd name="connsiteY853" fmla="*/ 4813014 h 6277652"/>
              <a:gd name="connsiteX854" fmla="*/ 4507478 w 6248109"/>
              <a:gd name="connsiteY854" fmla="*/ 4812745 h 6277652"/>
              <a:gd name="connsiteX855" fmla="*/ 4486852 w 6248109"/>
              <a:gd name="connsiteY855" fmla="*/ 4833252 h 6277652"/>
              <a:gd name="connsiteX856" fmla="*/ 4507478 w 6248109"/>
              <a:gd name="connsiteY856" fmla="*/ 4853758 h 6277652"/>
              <a:gd name="connsiteX857" fmla="*/ 4528106 w 6248109"/>
              <a:gd name="connsiteY857" fmla="*/ 4833252 h 6277652"/>
              <a:gd name="connsiteX858" fmla="*/ 4507478 w 6248109"/>
              <a:gd name="connsiteY858" fmla="*/ 4812745 h 6277652"/>
              <a:gd name="connsiteX859" fmla="*/ 4560919 w 6248109"/>
              <a:gd name="connsiteY859" fmla="*/ 4812611 h 6277652"/>
              <a:gd name="connsiteX860" fmla="*/ 4540294 w 6248109"/>
              <a:gd name="connsiteY860" fmla="*/ 4833117 h 6277652"/>
              <a:gd name="connsiteX861" fmla="*/ 4560919 w 6248109"/>
              <a:gd name="connsiteY861" fmla="*/ 4853624 h 6277652"/>
              <a:gd name="connsiteX862" fmla="*/ 4581546 w 6248109"/>
              <a:gd name="connsiteY862" fmla="*/ 4833117 h 6277652"/>
              <a:gd name="connsiteX863" fmla="*/ 4560919 w 6248109"/>
              <a:gd name="connsiteY863" fmla="*/ 4812611 h 6277652"/>
              <a:gd name="connsiteX864" fmla="*/ 4461941 w 6248109"/>
              <a:gd name="connsiteY864" fmla="*/ 4768651 h 6277652"/>
              <a:gd name="connsiteX865" fmla="*/ 4450422 w 6248109"/>
              <a:gd name="connsiteY865" fmla="*/ 4780178 h 6277652"/>
              <a:gd name="connsiteX866" fmla="*/ 4461941 w 6248109"/>
              <a:gd name="connsiteY866" fmla="*/ 4791703 h 6277652"/>
              <a:gd name="connsiteX867" fmla="*/ 4473460 w 6248109"/>
              <a:gd name="connsiteY867" fmla="*/ 4780178 h 6277652"/>
              <a:gd name="connsiteX868" fmla="*/ 4461941 w 6248109"/>
              <a:gd name="connsiteY868" fmla="*/ 4768651 h 6277652"/>
              <a:gd name="connsiteX869" fmla="*/ 4660300 w 6248109"/>
              <a:gd name="connsiteY869" fmla="*/ 4768248 h 6277652"/>
              <a:gd name="connsiteX870" fmla="*/ 4648781 w 6248109"/>
              <a:gd name="connsiteY870" fmla="*/ 4779775 h 6277652"/>
              <a:gd name="connsiteX871" fmla="*/ 4660300 w 6248109"/>
              <a:gd name="connsiteY871" fmla="*/ 4791301 h 6277652"/>
              <a:gd name="connsiteX872" fmla="*/ 4671818 w 6248109"/>
              <a:gd name="connsiteY872" fmla="*/ 4779775 h 6277652"/>
              <a:gd name="connsiteX873" fmla="*/ 4660300 w 6248109"/>
              <a:gd name="connsiteY873" fmla="*/ 4768248 h 6277652"/>
              <a:gd name="connsiteX874" fmla="*/ 4614226 w 6248109"/>
              <a:gd name="connsiteY874" fmla="*/ 4761815 h 6277652"/>
              <a:gd name="connsiteX875" fmla="*/ 4596278 w 6248109"/>
              <a:gd name="connsiteY875" fmla="*/ 4779775 h 6277652"/>
              <a:gd name="connsiteX876" fmla="*/ 4614226 w 6248109"/>
              <a:gd name="connsiteY876" fmla="*/ 4797734 h 6277652"/>
              <a:gd name="connsiteX877" fmla="*/ 4632173 w 6248109"/>
              <a:gd name="connsiteY877" fmla="*/ 4779775 h 6277652"/>
              <a:gd name="connsiteX878" fmla="*/ 4614226 w 6248109"/>
              <a:gd name="connsiteY878" fmla="*/ 4761815 h 6277652"/>
              <a:gd name="connsiteX879" fmla="*/ 4560919 w 6248109"/>
              <a:gd name="connsiteY879" fmla="*/ 4761548 h 6277652"/>
              <a:gd name="connsiteX880" fmla="*/ 4542570 w 6248109"/>
              <a:gd name="connsiteY880" fmla="*/ 4779909 h 6277652"/>
              <a:gd name="connsiteX881" fmla="*/ 4560919 w 6248109"/>
              <a:gd name="connsiteY881" fmla="*/ 4798270 h 6277652"/>
              <a:gd name="connsiteX882" fmla="*/ 4579269 w 6248109"/>
              <a:gd name="connsiteY882" fmla="*/ 4779909 h 6277652"/>
              <a:gd name="connsiteX883" fmla="*/ 4560919 w 6248109"/>
              <a:gd name="connsiteY883" fmla="*/ 4761548 h 6277652"/>
              <a:gd name="connsiteX884" fmla="*/ 4507478 w 6248109"/>
              <a:gd name="connsiteY884" fmla="*/ 4761548 h 6277652"/>
              <a:gd name="connsiteX885" fmla="*/ 4489130 w 6248109"/>
              <a:gd name="connsiteY885" fmla="*/ 4779909 h 6277652"/>
              <a:gd name="connsiteX886" fmla="*/ 4507478 w 6248109"/>
              <a:gd name="connsiteY886" fmla="*/ 4798270 h 6277652"/>
              <a:gd name="connsiteX887" fmla="*/ 4525828 w 6248109"/>
              <a:gd name="connsiteY887" fmla="*/ 4779909 h 6277652"/>
              <a:gd name="connsiteX888" fmla="*/ 4507478 w 6248109"/>
              <a:gd name="connsiteY888" fmla="*/ 4761548 h 6277652"/>
              <a:gd name="connsiteX889" fmla="*/ 4469574 w 6248109"/>
              <a:gd name="connsiteY889" fmla="*/ 4718123 h 6277652"/>
              <a:gd name="connsiteX890" fmla="*/ 4461002 w 6248109"/>
              <a:gd name="connsiteY890" fmla="*/ 4726701 h 6277652"/>
              <a:gd name="connsiteX891" fmla="*/ 4469574 w 6248109"/>
              <a:gd name="connsiteY891" fmla="*/ 4735279 h 6277652"/>
              <a:gd name="connsiteX892" fmla="*/ 4478282 w 6248109"/>
              <a:gd name="connsiteY892" fmla="*/ 4726701 h 6277652"/>
              <a:gd name="connsiteX893" fmla="*/ 4469574 w 6248109"/>
              <a:gd name="connsiteY893" fmla="*/ 4718123 h 6277652"/>
              <a:gd name="connsiteX894" fmla="*/ 4648781 w 6248109"/>
              <a:gd name="connsiteY894" fmla="*/ 4717721 h 6277652"/>
              <a:gd name="connsiteX895" fmla="*/ 4640209 w 6248109"/>
              <a:gd name="connsiteY895" fmla="*/ 4726299 h 6277652"/>
              <a:gd name="connsiteX896" fmla="*/ 4648781 w 6248109"/>
              <a:gd name="connsiteY896" fmla="*/ 4734876 h 6277652"/>
              <a:gd name="connsiteX897" fmla="*/ 4657486 w 6248109"/>
              <a:gd name="connsiteY897" fmla="*/ 4726299 h 6277652"/>
              <a:gd name="connsiteX898" fmla="*/ 4648781 w 6248109"/>
              <a:gd name="connsiteY898" fmla="*/ 4717721 h 6277652"/>
              <a:gd name="connsiteX899" fmla="*/ 4614226 w 6248109"/>
              <a:gd name="connsiteY899" fmla="*/ 4710618 h 6277652"/>
              <a:gd name="connsiteX900" fmla="*/ 4598421 w 6248109"/>
              <a:gd name="connsiteY900" fmla="*/ 4726432 h 6277652"/>
              <a:gd name="connsiteX901" fmla="*/ 4614226 w 6248109"/>
              <a:gd name="connsiteY901" fmla="*/ 4742248 h 6277652"/>
              <a:gd name="connsiteX902" fmla="*/ 4630030 w 6248109"/>
              <a:gd name="connsiteY902" fmla="*/ 4726432 h 6277652"/>
              <a:gd name="connsiteX903" fmla="*/ 4614226 w 6248109"/>
              <a:gd name="connsiteY903" fmla="*/ 4710618 h 6277652"/>
              <a:gd name="connsiteX904" fmla="*/ 4560919 w 6248109"/>
              <a:gd name="connsiteY904" fmla="*/ 4710484 h 6277652"/>
              <a:gd name="connsiteX905" fmla="*/ 4544847 w 6248109"/>
              <a:gd name="connsiteY905" fmla="*/ 4726567 h 6277652"/>
              <a:gd name="connsiteX906" fmla="*/ 4560919 w 6248109"/>
              <a:gd name="connsiteY906" fmla="*/ 4742649 h 6277652"/>
              <a:gd name="connsiteX907" fmla="*/ 4576991 w 6248109"/>
              <a:gd name="connsiteY907" fmla="*/ 4726567 h 6277652"/>
              <a:gd name="connsiteX908" fmla="*/ 4560919 w 6248109"/>
              <a:gd name="connsiteY908" fmla="*/ 4710484 h 6277652"/>
              <a:gd name="connsiteX909" fmla="*/ 4505202 w 6248109"/>
              <a:gd name="connsiteY909" fmla="*/ 4710484 h 6277652"/>
              <a:gd name="connsiteX910" fmla="*/ 4489130 w 6248109"/>
              <a:gd name="connsiteY910" fmla="*/ 4726567 h 6277652"/>
              <a:gd name="connsiteX911" fmla="*/ 4505202 w 6248109"/>
              <a:gd name="connsiteY911" fmla="*/ 4742649 h 6277652"/>
              <a:gd name="connsiteX912" fmla="*/ 4521274 w 6248109"/>
              <a:gd name="connsiteY912" fmla="*/ 4726567 h 6277652"/>
              <a:gd name="connsiteX913" fmla="*/ 4505202 w 6248109"/>
              <a:gd name="connsiteY913" fmla="*/ 4710484 h 6277652"/>
              <a:gd name="connsiteX914" fmla="*/ 4507478 w 6248109"/>
              <a:gd name="connsiteY914" fmla="*/ 4659822 h 6277652"/>
              <a:gd name="connsiteX915" fmla="*/ 4493951 w 6248109"/>
              <a:gd name="connsiteY915" fmla="*/ 4673358 h 6277652"/>
              <a:gd name="connsiteX916" fmla="*/ 4507478 w 6248109"/>
              <a:gd name="connsiteY916" fmla="*/ 4686896 h 6277652"/>
              <a:gd name="connsiteX917" fmla="*/ 4521006 w 6248109"/>
              <a:gd name="connsiteY917" fmla="*/ 4673358 h 6277652"/>
              <a:gd name="connsiteX918" fmla="*/ 4507478 w 6248109"/>
              <a:gd name="connsiteY918" fmla="*/ 4659822 h 6277652"/>
              <a:gd name="connsiteX919" fmla="*/ 4614226 w 6248109"/>
              <a:gd name="connsiteY919" fmla="*/ 4659688 h 6277652"/>
              <a:gd name="connsiteX920" fmla="*/ 4600832 w 6248109"/>
              <a:gd name="connsiteY920" fmla="*/ 4673091 h 6277652"/>
              <a:gd name="connsiteX921" fmla="*/ 4614226 w 6248109"/>
              <a:gd name="connsiteY921" fmla="*/ 4686493 h 6277652"/>
              <a:gd name="connsiteX922" fmla="*/ 4627620 w 6248109"/>
              <a:gd name="connsiteY922" fmla="*/ 4673091 h 6277652"/>
              <a:gd name="connsiteX923" fmla="*/ 4614226 w 6248109"/>
              <a:gd name="connsiteY923" fmla="*/ 4659688 h 6277652"/>
              <a:gd name="connsiteX924" fmla="*/ 4560919 w 6248109"/>
              <a:gd name="connsiteY924" fmla="*/ 4659688 h 6277652"/>
              <a:gd name="connsiteX925" fmla="*/ 4547391 w 6248109"/>
              <a:gd name="connsiteY925" fmla="*/ 4673224 h 6277652"/>
              <a:gd name="connsiteX926" fmla="*/ 4560919 w 6248109"/>
              <a:gd name="connsiteY926" fmla="*/ 4686760 h 6277652"/>
              <a:gd name="connsiteX927" fmla="*/ 4574447 w 6248109"/>
              <a:gd name="connsiteY927" fmla="*/ 4673224 h 6277652"/>
              <a:gd name="connsiteX928" fmla="*/ 4560919 w 6248109"/>
              <a:gd name="connsiteY928" fmla="*/ 4659688 h 6277652"/>
              <a:gd name="connsiteX929" fmla="*/ 4513908 w 6248109"/>
              <a:gd name="connsiteY929" fmla="*/ 4611305 h 6277652"/>
              <a:gd name="connsiteX930" fmla="*/ 4505336 w 6248109"/>
              <a:gd name="connsiteY930" fmla="*/ 4619883 h 6277652"/>
              <a:gd name="connsiteX931" fmla="*/ 4513908 w 6248109"/>
              <a:gd name="connsiteY931" fmla="*/ 4628460 h 6277652"/>
              <a:gd name="connsiteX932" fmla="*/ 4522480 w 6248109"/>
              <a:gd name="connsiteY932" fmla="*/ 4619883 h 6277652"/>
              <a:gd name="connsiteX933" fmla="*/ 4513908 w 6248109"/>
              <a:gd name="connsiteY933" fmla="*/ 4611305 h 6277652"/>
              <a:gd name="connsiteX934" fmla="*/ 4604850 w 6248109"/>
              <a:gd name="connsiteY934" fmla="*/ 4611170 h 6277652"/>
              <a:gd name="connsiteX935" fmla="*/ 4596278 w 6248109"/>
              <a:gd name="connsiteY935" fmla="*/ 4619747 h 6277652"/>
              <a:gd name="connsiteX936" fmla="*/ 4604850 w 6248109"/>
              <a:gd name="connsiteY936" fmla="*/ 4628325 h 6277652"/>
              <a:gd name="connsiteX937" fmla="*/ 4613422 w 6248109"/>
              <a:gd name="connsiteY937" fmla="*/ 4619747 h 6277652"/>
              <a:gd name="connsiteX938" fmla="*/ 4604850 w 6248109"/>
              <a:gd name="connsiteY938" fmla="*/ 4611170 h 6277652"/>
              <a:gd name="connsiteX939" fmla="*/ 4560383 w 6248109"/>
              <a:gd name="connsiteY939" fmla="*/ 4608088 h 6277652"/>
              <a:gd name="connsiteX940" fmla="*/ 4548597 w 6248109"/>
              <a:gd name="connsiteY940" fmla="*/ 4619883 h 6277652"/>
              <a:gd name="connsiteX941" fmla="*/ 4560383 w 6248109"/>
              <a:gd name="connsiteY941" fmla="*/ 4631675 h 6277652"/>
              <a:gd name="connsiteX942" fmla="*/ 4572170 w 6248109"/>
              <a:gd name="connsiteY942" fmla="*/ 4619883 h 6277652"/>
              <a:gd name="connsiteX943" fmla="*/ 4560383 w 6248109"/>
              <a:gd name="connsiteY943" fmla="*/ 4608088 h 6277652"/>
              <a:gd name="connsiteX944" fmla="*/ 4574313 w 6248109"/>
              <a:gd name="connsiteY944" fmla="*/ 4556487 h 6277652"/>
              <a:gd name="connsiteX945" fmla="*/ 4564268 w 6248109"/>
              <a:gd name="connsiteY945" fmla="*/ 4566539 h 6277652"/>
              <a:gd name="connsiteX946" fmla="*/ 4574313 w 6248109"/>
              <a:gd name="connsiteY946" fmla="*/ 4576592 h 6277652"/>
              <a:gd name="connsiteX947" fmla="*/ 4584358 w 6248109"/>
              <a:gd name="connsiteY947" fmla="*/ 4566539 h 6277652"/>
              <a:gd name="connsiteX948" fmla="*/ 4574313 w 6248109"/>
              <a:gd name="connsiteY948" fmla="*/ 4556487 h 6277652"/>
              <a:gd name="connsiteX949" fmla="*/ 4538418 w 6248109"/>
              <a:gd name="connsiteY949" fmla="*/ 4556487 h 6277652"/>
              <a:gd name="connsiteX950" fmla="*/ 4528372 w 6248109"/>
              <a:gd name="connsiteY950" fmla="*/ 4566539 h 6277652"/>
              <a:gd name="connsiteX951" fmla="*/ 4538418 w 6248109"/>
              <a:gd name="connsiteY951" fmla="*/ 4576592 h 6277652"/>
              <a:gd name="connsiteX952" fmla="*/ 4548464 w 6248109"/>
              <a:gd name="connsiteY952" fmla="*/ 4566539 h 6277652"/>
              <a:gd name="connsiteX953" fmla="*/ 4538418 w 6248109"/>
              <a:gd name="connsiteY953" fmla="*/ 4556487 h 6277652"/>
              <a:gd name="connsiteX954" fmla="*/ 4555963 w 6248109"/>
              <a:gd name="connsiteY954" fmla="*/ 4504620 h 6277652"/>
              <a:gd name="connsiteX955" fmla="*/ 4547258 w 6248109"/>
              <a:gd name="connsiteY955" fmla="*/ 4513331 h 6277652"/>
              <a:gd name="connsiteX956" fmla="*/ 4555963 w 6248109"/>
              <a:gd name="connsiteY956" fmla="*/ 4522043 h 6277652"/>
              <a:gd name="connsiteX957" fmla="*/ 4564670 w 6248109"/>
              <a:gd name="connsiteY957" fmla="*/ 4513331 h 6277652"/>
              <a:gd name="connsiteX958" fmla="*/ 4555963 w 6248109"/>
              <a:gd name="connsiteY958" fmla="*/ 4504620 h 6277652"/>
              <a:gd name="connsiteX959" fmla="*/ 4555963 w 6248109"/>
              <a:gd name="connsiteY959" fmla="*/ 4453288 h 6277652"/>
              <a:gd name="connsiteX960" fmla="*/ 4549400 w 6248109"/>
              <a:gd name="connsiteY960" fmla="*/ 4459855 h 6277652"/>
              <a:gd name="connsiteX961" fmla="*/ 4555963 w 6248109"/>
              <a:gd name="connsiteY961" fmla="*/ 4466422 h 6277652"/>
              <a:gd name="connsiteX962" fmla="*/ 4562527 w 6248109"/>
              <a:gd name="connsiteY962" fmla="*/ 4459855 h 6277652"/>
              <a:gd name="connsiteX963" fmla="*/ 4555963 w 6248109"/>
              <a:gd name="connsiteY963" fmla="*/ 4453288 h 6277652"/>
              <a:gd name="connsiteX964" fmla="*/ 2155967 w 6248109"/>
              <a:gd name="connsiteY964" fmla="*/ 0 h 6277652"/>
              <a:gd name="connsiteX965" fmla="*/ 6248109 w 6248109"/>
              <a:gd name="connsiteY965" fmla="*/ 0 h 6277652"/>
              <a:gd name="connsiteX966" fmla="*/ 6248109 w 6248109"/>
              <a:gd name="connsiteY966" fmla="*/ 6277652 h 6277652"/>
              <a:gd name="connsiteX967" fmla="*/ 0 w 6248109"/>
              <a:gd name="connsiteY967" fmla="*/ 6277652 h 627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</a:cxnLst>
            <a:rect l="l" t="t" r="r" b="b"/>
            <a:pathLst>
              <a:path w="6248109" h="6277652">
                <a:moveTo>
                  <a:pt x="4134066" y="5787383"/>
                </a:moveTo>
                <a:cubicBezTo>
                  <a:pt x="4130850" y="5787383"/>
                  <a:pt x="4128173" y="5790064"/>
                  <a:pt x="4128173" y="5793280"/>
                </a:cubicBezTo>
                <a:cubicBezTo>
                  <a:pt x="4128173" y="5796497"/>
                  <a:pt x="4130850" y="5799178"/>
                  <a:pt x="4134066" y="5799178"/>
                </a:cubicBezTo>
                <a:cubicBezTo>
                  <a:pt x="4137280" y="5799178"/>
                  <a:pt x="4139958" y="5796497"/>
                  <a:pt x="4139958" y="5793280"/>
                </a:cubicBezTo>
                <a:cubicBezTo>
                  <a:pt x="4139958" y="5790064"/>
                  <a:pt x="4137280" y="5787383"/>
                  <a:pt x="4134066" y="5787383"/>
                </a:cubicBezTo>
                <a:close/>
                <a:moveTo>
                  <a:pt x="4147594" y="5733505"/>
                </a:moveTo>
                <a:cubicBezTo>
                  <a:pt x="4144111" y="5733505"/>
                  <a:pt x="4141298" y="5736320"/>
                  <a:pt x="4141298" y="5739805"/>
                </a:cubicBezTo>
                <a:cubicBezTo>
                  <a:pt x="4141298" y="5743289"/>
                  <a:pt x="4144111" y="5746103"/>
                  <a:pt x="4147594" y="5746103"/>
                </a:cubicBezTo>
                <a:cubicBezTo>
                  <a:pt x="4151076" y="5746103"/>
                  <a:pt x="4153888" y="5743289"/>
                  <a:pt x="4153888" y="5739805"/>
                </a:cubicBezTo>
                <a:cubicBezTo>
                  <a:pt x="4153888" y="5736320"/>
                  <a:pt x="4151076" y="5733505"/>
                  <a:pt x="4147594" y="5733505"/>
                </a:cubicBezTo>
                <a:close/>
                <a:moveTo>
                  <a:pt x="4187372" y="5731628"/>
                </a:moveTo>
                <a:cubicBezTo>
                  <a:pt x="4182819" y="5731628"/>
                  <a:pt x="4179201" y="5735247"/>
                  <a:pt x="4179201" y="5739805"/>
                </a:cubicBezTo>
                <a:cubicBezTo>
                  <a:pt x="4179201" y="5744361"/>
                  <a:pt x="4182952" y="5747980"/>
                  <a:pt x="4187372" y="5747980"/>
                </a:cubicBezTo>
                <a:cubicBezTo>
                  <a:pt x="4191926" y="5747980"/>
                  <a:pt x="4195542" y="5744361"/>
                  <a:pt x="4195542" y="5739805"/>
                </a:cubicBezTo>
                <a:cubicBezTo>
                  <a:pt x="4195542" y="5735247"/>
                  <a:pt x="4191926" y="5731628"/>
                  <a:pt x="4187372" y="5731628"/>
                </a:cubicBezTo>
                <a:close/>
                <a:moveTo>
                  <a:pt x="4293986" y="5678823"/>
                </a:moveTo>
                <a:cubicBezTo>
                  <a:pt x="4289833" y="5678823"/>
                  <a:pt x="4286350" y="5682307"/>
                  <a:pt x="4286350" y="5686462"/>
                </a:cubicBezTo>
                <a:cubicBezTo>
                  <a:pt x="4286350" y="5690617"/>
                  <a:pt x="4289699" y="5694101"/>
                  <a:pt x="4293986" y="5694101"/>
                </a:cubicBezTo>
                <a:cubicBezTo>
                  <a:pt x="4298136" y="5694101"/>
                  <a:pt x="4301619" y="5690617"/>
                  <a:pt x="4301619" y="5686462"/>
                </a:cubicBezTo>
                <a:cubicBezTo>
                  <a:pt x="4301619" y="5682307"/>
                  <a:pt x="4298136" y="5678823"/>
                  <a:pt x="4293986" y="5678823"/>
                </a:cubicBezTo>
                <a:close/>
                <a:moveTo>
                  <a:pt x="4240678" y="5676545"/>
                </a:moveTo>
                <a:cubicBezTo>
                  <a:pt x="4235187" y="5676545"/>
                  <a:pt x="4230767" y="5680967"/>
                  <a:pt x="4230767" y="5686462"/>
                </a:cubicBezTo>
                <a:cubicBezTo>
                  <a:pt x="4230767" y="5691957"/>
                  <a:pt x="4235187" y="5696381"/>
                  <a:pt x="4240678" y="5696381"/>
                </a:cubicBezTo>
                <a:cubicBezTo>
                  <a:pt x="4246169" y="5696381"/>
                  <a:pt x="4250590" y="5691957"/>
                  <a:pt x="4250590" y="5686462"/>
                </a:cubicBezTo>
                <a:cubicBezTo>
                  <a:pt x="4250590" y="5680967"/>
                  <a:pt x="4246169" y="5676545"/>
                  <a:pt x="4240678" y="5676545"/>
                </a:cubicBezTo>
                <a:close/>
                <a:moveTo>
                  <a:pt x="4186300" y="5676545"/>
                </a:moveTo>
                <a:cubicBezTo>
                  <a:pt x="4180810" y="5676545"/>
                  <a:pt x="4176390" y="5680967"/>
                  <a:pt x="4176390" y="5686462"/>
                </a:cubicBezTo>
                <a:cubicBezTo>
                  <a:pt x="4176390" y="5691957"/>
                  <a:pt x="4180810" y="5696381"/>
                  <a:pt x="4186300" y="5696381"/>
                </a:cubicBezTo>
                <a:cubicBezTo>
                  <a:pt x="4191792" y="5696381"/>
                  <a:pt x="4196212" y="5691957"/>
                  <a:pt x="4196212" y="5686462"/>
                </a:cubicBezTo>
                <a:cubicBezTo>
                  <a:pt x="4196212" y="5680967"/>
                  <a:pt x="4191792" y="5676545"/>
                  <a:pt x="4186300" y="5676545"/>
                </a:cubicBezTo>
                <a:close/>
                <a:moveTo>
                  <a:pt x="4187372" y="5622665"/>
                </a:moveTo>
                <a:cubicBezTo>
                  <a:pt x="4181613" y="5622665"/>
                  <a:pt x="4176791" y="5627490"/>
                  <a:pt x="4176791" y="5633254"/>
                </a:cubicBezTo>
                <a:cubicBezTo>
                  <a:pt x="4176791" y="5639017"/>
                  <a:pt x="4181479" y="5643842"/>
                  <a:pt x="4187372" y="5643842"/>
                </a:cubicBezTo>
                <a:cubicBezTo>
                  <a:pt x="4193132" y="5643842"/>
                  <a:pt x="4197954" y="5639017"/>
                  <a:pt x="4197954" y="5633254"/>
                </a:cubicBezTo>
                <a:cubicBezTo>
                  <a:pt x="4197954" y="5627490"/>
                  <a:pt x="4193132" y="5622665"/>
                  <a:pt x="4187372" y="5622665"/>
                </a:cubicBezTo>
                <a:close/>
                <a:moveTo>
                  <a:pt x="4240678" y="5620923"/>
                </a:moveTo>
                <a:cubicBezTo>
                  <a:pt x="4233982" y="5620923"/>
                  <a:pt x="4228490" y="5626418"/>
                  <a:pt x="4228490" y="5633120"/>
                </a:cubicBezTo>
                <a:cubicBezTo>
                  <a:pt x="4228490" y="5639821"/>
                  <a:pt x="4233982" y="5645316"/>
                  <a:pt x="4240678" y="5645316"/>
                </a:cubicBezTo>
                <a:cubicBezTo>
                  <a:pt x="4247375" y="5645316"/>
                  <a:pt x="4252867" y="5639821"/>
                  <a:pt x="4252867" y="5633120"/>
                </a:cubicBezTo>
                <a:cubicBezTo>
                  <a:pt x="4252867" y="5626418"/>
                  <a:pt x="4247375" y="5620923"/>
                  <a:pt x="4240678" y="5620923"/>
                </a:cubicBezTo>
                <a:close/>
                <a:moveTo>
                  <a:pt x="4293986" y="5619718"/>
                </a:moveTo>
                <a:cubicBezTo>
                  <a:pt x="4286619" y="5619718"/>
                  <a:pt x="4280591" y="5625748"/>
                  <a:pt x="4280591" y="5633120"/>
                </a:cubicBezTo>
                <a:cubicBezTo>
                  <a:pt x="4280591" y="5640491"/>
                  <a:pt x="4286619" y="5646523"/>
                  <a:pt x="4293986" y="5646523"/>
                </a:cubicBezTo>
                <a:cubicBezTo>
                  <a:pt x="4301352" y="5646523"/>
                  <a:pt x="4307378" y="5640491"/>
                  <a:pt x="4307378" y="5633120"/>
                </a:cubicBezTo>
                <a:cubicBezTo>
                  <a:pt x="4307378" y="5625748"/>
                  <a:pt x="4301352" y="5619718"/>
                  <a:pt x="4293986" y="5619718"/>
                </a:cubicBezTo>
                <a:close/>
                <a:moveTo>
                  <a:pt x="4347292" y="5618779"/>
                </a:moveTo>
                <a:cubicBezTo>
                  <a:pt x="4339390" y="5618779"/>
                  <a:pt x="4332960" y="5625212"/>
                  <a:pt x="4332960" y="5633120"/>
                </a:cubicBezTo>
                <a:cubicBezTo>
                  <a:pt x="4332960" y="5641028"/>
                  <a:pt x="4339390" y="5647460"/>
                  <a:pt x="4347292" y="5647460"/>
                </a:cubicBezTo>
                <a:cubicBezTo>
                  <a:pt x="4355194" y="5647460"/>
                  <a:pt x="4361623" y="5641028"/>
                  <a:pt x="4361623" y="5633120"/>
                </a:cubicBezTo>
                <a:cubicBezTo>
                  <a:pt x="4361623" y="5625212"/>
                  <a:pt x="4355194" y="5618779"/>
                  <a:pt x="4347292" y="5618779"/>
                </a:cubicBezTo>
                <a:close/>
                <a:moveTo>
                  <a:pt x="4200632" y="5580716"/>
                </a:moveTo>
                <a:cubicBezTo>
                  <a:pt x="4197148" y="5580716"/>
                  <a:pt x="4194336" y="5583664"/>
                  <a:pt x="4194336" y="5587014"/>
                </a:cubicBezTo>
                <a:cubicBezTo>
                  <a:pt x="4194336" y="5590366"/>
                  <a:pt x="4197148" y="5593180"/>
                  <a:pt x="4200632" y="5593180"/>
                </a:cubicBezTo>
                <a:cubicBezTo>
                  <a:pt x="4204114" y="5593180"/>
                  <a:pt x="4206926" y="5590499"/>
                  <a:pt x="4206926" y="5587014"/>
                </a:cubicBezTo>
                <a:cubicBezTo>
                  <a:pt x="4206926" y="5583530"/>
                  <a:pt x="4204114" y="5580716"/>
                  <a:pt x="4200632" y="5580716"/>
                </a:cubicBezTo>
                <a:close/>
                <a:moveTo>
                  <a:pt x="4240678" y="5565571"/>
                </a:moveTo>
                <a:cubicBezTo>
                  <a:pt x="4232776" y="5565571"/>
                  <a:pt x="4226481" y="5571869"/>
                  <a:pt x="4226481" y="5579777"/>
                </a:cubicBezTo>
                <a:cubicBezTo>
                  <a:pt x="4226481" y="5587685"/>
                  <a:pt x="4232910" y="5593985"/>
                  <a:pt x="4240678" y="5593985"/>
                </a:cubicBezTo>
                <a:cubicBezTo>
                  <a:pt x="4248581" y="5593985"/>
                  <a:pt x="4254876" y="5587685"/>
                  <a:pt x="4254876" y="5579777"/>
                </a:cubicBezTo>
                <a:cubicBezTo>
                  <a:pt x="4254876" y="5571869"/>
                  <a:pt x="4248581" y="5565571"/>
                  <a:pt x="4240678" y="5565571"/>
                </a:cubicBezTo>
                <a:close/>
                <a:moveTo>
                  <a:pt x="4293986" y="5564230"/>
                </a:moveTo>
                <a:cubicBezTo>
                  <a:pt x="4285413" y="5564230"/>
                  <a:pt x="4278448" y="5571199"/>
                  <a:pt x="4278448" y="5579777"/>
                </a:cubicBezTo>
                <a:cubicBezTo>
                  <a:pt x="4278448" y="5588355"/>
                  <a:pt x="4285413" y="5595324"/>
                  <a:pt x="4293986" y="5595324"/>
                </a:cubicBezTo>
                <a:cubicBezTo>
                  <a:pt x="4302558" y="5595324"/>
                  <a:pt x="4309521" y="5588355"/>
                  <a:pt x="4309521" y="5579777"/>
                </a:cubicBezTo>
                <a:cubicBezTo>
                  <a:pt x="4309521" y="5571199"/>
                  <a:pt x="4302558" y="5564230"/>
                  <a:pt x="4293986" y="5564230"/>
                </a:cubicBezTo>
                <a:close/>
                <a:moveTo>
                  <a:pt x="4347292" y="5563158"/>
                </a:moveTo>
                <a:cubicBezTo>
                  <a:pt x="4338050" y="5563158"/>
                  <a:pt x="4330684" y="5570663"/>
                  <a:pt x="4330684" y="5579777"/>
                </a:cubicBezTo>
                <a:cubicBezTo>
                  <a:pt x="4330684" y="5588891"/>
                  <a:pt x="4338184" y="5596263"/>
                  <a:pt x="4347292" y="5596263"/>
                </a:cubicBezTo>
                <a:cubicBezTo>
                  <a:pt x="4356534" y="5596263"/>
                  <a:pt x="4363900" y="5589025"/>
                  <a:pt x="4363900" y="5579777"/>
                </a:cubicBezTo>
                <a:cubicBezTo>
                  <a:pt x="4363900" y="5570530"/>
                  <a:pt x="4356534" y="5563158"/>
                  <a:pt x="4347292" y="5563158"/>
                </a:cubicBezTo>
                <a:close/>
                <a:moveTo>
                  <a:pt x="4400598" y="5562086"/>
                </a:moveTo>
                <a:cubicBezTo>
                  <a:pt x="4390954" y="5562086"/>
                  <a:pt x="4383052" y="5569994"/>
                  <a:pt x="4383052" y="5579643"/>
                </a:cubicBezTo>
                <a:cubicBezTo>
                  <a:pt x="4383052" y="5589293"/>
                  <a:pt x="4390954" y="5597201"/>
                  <a:pt x="4400598" y="5597201"/>
                </a:cubicBezTo>
                <a:cubicBezTo>
                  <a:pt x="4410241" y="5597201"/>
                  <a:pt x="4418144" y="5589293"/>
                  <a:pt x="4418144" y="5579643"/>
                </a:cubicBezTo>
                <a:cubicBezTo>
                  <a:pt x="4418144" y="5569994"/>
                  <a:pt x="4410241" y="5562086"/>
                  <a:pt x="4400598" y="5562086"/>
                </a:cubicBezTo>
                <a:close/>
                <a:moveTo>
                  <a:pt x="4240678" y="5510352"/>
                </a:moveTo>
                <a:cubicBezTo>
                  <a:pt x="4231840" y="5510352"/>
                  <a:pt x="4224606" y="5517589"/>
                  <a:pt x="4224606" y="5526435"/>
                </a:cubicBezTo>
                <a:cubicBezTo>
                  <a:pt x="4224606" y="5535280"/>
                  <a:pt x="4231840" y="5542519"/>
                  <a:pt x="4240678" y="5542519"/>
                </a:cubicBezTo>
                <a:cubicBezTo>
                  <a:pt x="4249518" y="5542519"/>
                  <a:pt x="4256750" y="5535280"/>
                  <a:pt x="4256750" y="5526435"/>
                </a:cubicBezTo>
                <a:cubicBezTo>
                  <a:pt x="4256750" y="5517589"/>
                  <a:pt x="4249518" y="5510352"/>
                  <a:pt x="4240678" y="5510352"/>
                </a:cubicBezTo>
                <a:close/>
                <a:moveTo>
                  <a:pt x="4293986" y="5509011"/>
                </a:moveTo>
                <a:cubicBezTo>
                  <a:pt x="4284341" y="5509011"/>
                  <a:pt x="4276574" y="5516650"/>
                  <a:pt x="4276574" y="5526300"/>
                </a:cubicBezTo>
                <a:cubicBezTo>
                  <a:pt x="4276574" y="5535950"/>
                  <a:pt x="4284341" y="5543724"/>
                  <a:pt x="4293986" y="5543724"/>
                </a:cubicBezTo>
                <a:cubicBezTo>
                  <a:pt x="4303628" y="5543724"/>
                  <a:pt x="4311396" y="5535817"/>
                  <a:pt x="4311396" y="5526300"/>
                </a:cubicBezTo>
                <a:cubicBezTo>
                  <a:pt x="4311396" y="5516786"/>
                  <a:pt x="4303628" y="5509011"/>
                  <a:pt x="4293986" y="5509011"/>
                </a:cubicBezTo>
                <a:close/>
                <a:moveTo>
                  <a:pt x="4347292" y="5507537"/>
                </a:moveTo>
                <a:cubicBezTo>
                  <a:pt x="4336979" y="5507537"/>
                  <a:pt x="4328541" y="5515981"/>
                  <a:pt x="4328541" y="5526300"/>
                </a:cubicBezTo>
                <a:cubicBezTo>
                  <a:pt x="4328541" y="5536621"/>
                  <a:pt x="4336979" y="5545064"/>
                  <a:pt x="4347292" y="5545064"/>
                </a:cubicBezTo>
                <a:cubicBezTo>
                  <a:pt x="4357604" y="5545064"/>
                  <a:pt x="4366043" y="5536621"/>
                  <a:pt x="4366043" y="5526300"/>
                </a:cubicBezTo>
                <a:cubicBezTo>
                  <a:pt x="4366043" y="5515981"/>
                  <a:pt x="4357604" y="5507537"/>
                  <a:pt x="4347292" y="5507537"/>
                </a:cubicBezTo>
                <a:close/>
                <a:moveTo>
                  <a:pt x="4400598" y="5506733"/>
                </a:moveTo>
                <a:cubicBezTo>
                  <a:pt x="4389884" y="5506733"/>
                  <a:pt x="4381042" y="5515445"/>
                  <a:pt x="4381042" y="5526300"/>
                </a:cubicBezTo>
                <a:cubicBezTo>
                  <a:pt x="4381042" y="5537158"/>
                  <a:pt x="4389884" y="5545869"/>
                  <a:pt x="4400598" y="5545869"/>
                </a:cubicBezTo>
                <a:cubicBezTo>
                  <a:pt x="4411314" y="5545869"/>
                  <a:pt x="4420153" y="5537158"/>
                  <a:pt x="4420153" y="5526300"/>
                </a:cubicBezTo>
                <a:cubicBezTo>
                  <a:pt x="4420153" y="5515445"/>
                  <a:pt x="4411447" y="5506733"/>
                  <a:pt x="4400598" y="5506733"/>
                </a:cubicBezTo>
                <a:close/>
                <a:moveTo>
                  <a:pt x="4454038" y="5506331"/>
                </a:moveTo>
                <a:cubicBezTo>
                  <a:pt x="4442788" y="5506331"/>
                  <a:pt x="4433814" y="5515311"/>
                  <a:pt x="4433814" y="5526435"/>
                </a:cubicBezTo>
                <a:cubicBezTo>
                  <a:pt x="4433814" y="5537560"/>
                  <a:pt x="4442788" y="5546539"/>
                  <a:pt x="4454038" y="5546539"/>
                </a:cubicBezTo>
                <a:cubicBezTo>
                  <a:pt x="4465288" y="5546539"/>
                  <a:pt x="4474262" y="5537560"/>
                  <a:pt x="4474262" y="5526435"/>
                </a:cubicBezTo>
                <a:cubicBezTo>
                  <a:pt x="4474262" y="5515311"/>
                  <a:pt x="4465288" y="5506331"/>
                  <a:pt x="4454038" y="5506331"/>
                </a:cubicBezTo>
                <a:close/>
                <a:moveTo>
                  <a:pt x="4240678" y="5460628"/>
                </a:moveTo>
                <a:cubicBezTo>
                  <a:pt x="4233714" y="5460628"/>
                  <a:pt x="4228088" y="5466257"/>
                  <a:pt x="4228088" y="5473226"/>
                </a:cubicBezTo>
                <a:cubicBezTo>
                  <a:pt x="4228088" y="5480197"/>
                  <a:pt x="4233714" y="5485825"/>
                  <a:pt x="4240678" y="5485825"/>
                </a:cubicBezTo>
                <a:cubicBezTo>
                  <a:pt x="4247642" y="5485825"/>
                  <a:pt x="4253268" y="5480197"/>
                  <a:pt x="4253268" y="5473226"/>
                </a:cubicBezTo>
                <a:cubicBezTo>
                  <a:pt x="4253268" y="5466257"/>
                  <a:pt x="4247642" y="5460628"/>
                  <a:pt x="4240678" y="5460628"/>
                </a:cubicBezTo>
                <a:close/>
                <a:moveTo>
                  <a:pt x="4293986" y="5453926"/>
                </a:moveTo>
                <a:cubicBezTo>
                  <a:pt x="4283404" y="5453926"/>
                  <a:pt x="4274832" y="5462504"/>
                  <a:pt x="4274832" y="5473092"/>
                </a:cubicBezTo>
                <a:cubicBezTo>
                  <a:pt x="4274832" y="5483681"/>
                  <a:pt x="4283404" y="5492258"/>
                  <a:pt x="4293986" y="5492258"/>
                </a:cubicBezTo>
                <a:cubicBezTo>
                  <a:pt x="4304565" y="5492258"/>
                  <a:pt x="4313138" y="5483681"/>
                  <a:pt x="4313138" y="5473092"/>
                </a:cubicBezTo>
                <a:cubicBezTo>
                  <a:pt x="4313138" y="5462504"/>
                  <a:pt x="4304565" y="5453926"/>
                  <a:pt x="4293986" y="5453926"/>
                </a:cubicBezTo>
                <a:close/>
                <a:moveTo>
                  <a:pt x="4347292" y="5452587"/>
                </a:moveTo>
                <a:cubicBezTo>
                  <a:pt x="4335907" y="5452587"/>
                  <a:pt x="4326665" y="5461834"/>
                  <a:pt x="4326665" y="5473092"/>
                </a:cubicBezTo>
                <a:cubicBezTo>
                  <a:pt x="4326665" y="5484350"/>
                  <a:pt x="4335907" y="5493599"/>
                  <a:pt x="4347292" y="5493599"/>
                </a:cubicBezTo>
                <a:cubicBezTo>
                  <a:pt x="4358676" y="5493599"/>
                  <a:pt x="4367917" y="5484350"/>
                  <a:pt x="4367917" y="5473092"/>
                </a:cubicBezTo>
                <a:cubicBezTo>
                  <a:pt x="4367917" y="5461834"/>
                  <a:pt x="4358676" y="5452587"/>
                  <a:pt x="4347292" y="5452587"/>
                </a:cubicBezTo>
                <a:close/>
                <a:moveTo>
                  <a:pt x="4400598" y="5451514"/>
                </a:moveTo>
                <a:cubicBezTo>
                  <a:pt x="4388678" y="5451514"/>
                  <a:pt x="4379034" y="5461164"/>
                  <a:pt x="4379034" y="5473092"/>
                </a:cubicBezTo>
                <a:cubicBezTo>
                  <a:pt x="4379034" y="5485020"/>
                  <a:pt x="4388678" y="5494670"/>
                  <a:pt x="4400598" y="5494670"/>
                </a:cubicBezTo>
                <a:cubicBezTo>
                  <a:pt x="4412518" y="5494670"/>
                  <a:pt x="4422162" y="5485020"/>
                  <a:pt x="4422162" y="5473092"/>
                </a:cubicBezTo>
                <a:cubicBezTo>
                  <a:pt x="4422162" y="5461164"/>
                  <a:pt x="4412518" y="5451514"/>
                  <a:pt x="4400598" y="5451514"/>
                </a:cubicBezTo>
                <a:close/>
                <a:moveTo>
                  <a:pt x="4454038" y="5450845"/>
                </a:moveTo>
                <a:cubicBezTo>
                  <a:pt x="4441716" y="5450845"/>
                  <a:pt x="4431805" y="5460762"/>
                  <a:pt x="4431805" y="5473092"/>
                </a:cubicBezTo>
                <a:cubicBezTo>
                  <a:pt x="4431805" y="5485423"/>
                  <a:pt x="4441716" y="5495341"/>
                  <a:pt x="4454038" y="5495341"/>
                </a:cubicBezTo>
                <a:cubicBezTo>
                  <a:pt x="4466360" y="5495341"/>
                  <a:pt x="4476272" y="5485423"/>
                  <a:pt x="4476272" y="5473092"/>
                </a:cubicBezTo>
                <a:cubicBezTo>
                  <a:pt x="4476272" y="5460762"/>
                  <a:pt x="4466360" y="5450845"/>
                  <a:pt x="4454038" y="5450845"/>
                </a:cubicBezTo>
                <a:close/>
                <a:moveTo>
                  <a:pt x="4293986" y="5398707"/>
                </a:moveTo>
                <a:cubicBezTo>
                  <a:pt x="4282333" y="5398707"/>
                  <a:pt x="4272956" y="5408090"/>
                  <a:pt x="4272956" y="5419751"/>
                </a:cubicBezTo>
                <a:cubicBezTo>
                  <a:pt x="4272956" y="5431410"/>
                  <a:pt x="4282333" y="5440792"/>
                  <a:pt x="4293986" y="5440792"/>
                </a:cubicBezTo>
                <a:cubicBezTo>
                  <a:pt x="4305638" y="5440792"/>
                  <a:pt x="4315013" y="5431410"/>
                  <a:pt x="4315013" y="5419751"/>
                </a:cubicBezTo>
                <a:cubicBezTo>
                  <a:pt x="4315013" y="5408090"/>
                  <a:pt x="4305638" y="5398707"/>
                  <a:pt x="4293986" y="5398707"/>
                </a:cubicBezTo>
                <a:close/>
                <a:moveTo>
                  <a:pt x="4347292" y="5397368"/>
                </a:moveTo>
                <a:cubicBezTo>
                  <a:pt x="4334970" y="5397368"/>
                  <a:pt x="4325058" y="5407285"/>
                  <a:pt x="4325058" y="5419616"/>
                </a:cubicBezTo>
                <a:cubicBezTo>
                  <a:pt x="4325058" y="5431946"/>
                  <a:pt x="4334970" y="5441865"/>
                  <a:pt x="4347292" y="5441865"/>
                </a:cubicBezTo>
                <a:cubicBezTo>
                  <a:pt x="4359614" y="5441865"/>
                  <a:pt x="4369526" y="5431946"/>
                  <a:pt x="4369526" y="5419616"/>
                </a:cubicBezTo>
                <a:cubicBezTo>
                  <a:pt x="4369526" y="5407285"/>
                  <a:pt x="4359614" y="5397368"/>
                  <a:pt x="4347292" y="5397368"/>
                </a:cubicBezTo>
                <a:close/>
                <a:moveTo>
                  <a:pt x="4400598" y="5396296"/>
                </a:moveTo>
                <a:cubicBezTo>
                  <a:pt x="4387606" y="5396296"/>
                  <a:pt x="4377159" y="5406749"/>
                  <a:pt x="4377159" y="5419751"/>
                </a:cubicBezTo>
                <a:cubicBezTo>
                  <a:pt x="4377159" y="5432751"/>
                  <a:pt x="4387606" y="5443204"/>
                  <a:pt x="4400598" y="5443204"/>
                </a:cubicBezTo>
                <a:cubicBezTo>
                  <a:pt x="4413590" y="5443204"/>
                  <a:pt x="4424036" y="5432751"/>
                  <a:pt x="4424036" y="5419751"/>
                </a:cubicBezTo>
                <a:cubicBezTo>
                  <a:pt x="4424036" y="5406749"/>
                  <a:pt x="4413590" y="5396296"/>
                  <a:pt x="4400598" y="5396296"/>
                </a:cubicBezTo>
                <a:close/>
                <a:moveTo>
                  <a:pt x="4454038" y="5395760"/>
                </a:moveTo>
                <a:cubicBezTo>
                  <a:pt x="4440780" y="5395760"/>
                  <a:pt x="4429930" y="5406615"/>
                  <a:pt x="4429930" y="5419884"/>
                </a:cubicBezTo>
                <a:cubicBezTo>
                  <a:pt x="4429930" y="5433153"/>
                  <a:pt x="4440644" y="5444009"/>
                  <a:pt x="4454038" y="5444009"/>
                </a:cubicBezTo>
                <a:cubicBezTo>
                  <a:pt x="4467298" y="5444009"/>
                  <a:pt x="4478146" y="5433153"/>
                  <a:pt x="4478146" y="5419884"/>
                </a:cubicBezTo>
                <a:cubicBezTo>
                  <a:pt x="4478146" y="5406615"/>
                  <a:pt x="4467298" y="5395760"/>
                  <a:pt x="4454038" y="5395760"/>
                </a:cubicBezTo>
                <a:close/>
                <a:moveTo>
                  <a:pt x="4293986" y="5350191"/>
                </a:moveTo>
                <a:cubicBezTo>
                  <a:pt x="4285011" y="5350191"/>
                  <a:pt x="4277778" y="5357427"/>
                  <a:pt x="4277778" y="5366407"/>
                </a:cubicBezTo>
                <a:cubicBezTo>
                  <a:pt x="4277778" y="5375388"/>
                  <a:pt x="4285011" y="5382624"/>
                  <a:pt x="4293986" y="5382624"/>
                </a:cubicBezTo>
                <a:cubicBezTo>
                  <a:pt x="4302958" y="5382624"/>
                  <a:pt x="4310191" y="5375388"/>
                  <a:pt x="4310191" y="5366407"/>
                </a:cubicBezTo>
                <a:cubicBezTo>
                  <a:pt x="4310191" y="5357427"/>
                  <a:pt x="4302958" y="5350191"/>
                  <a:pt x="4293986" y="5350191"/>
                </a:cubicBezTo>
                <a:close/>
                <a:moveTo>
                  <a:pt x="4347292" y="5342552"/>
                </a:moveTo>
                <a:cubicBezTo>
                  <a:pt x="4334165" y="5342552"/>
                  <a:pt x="4323585" y="5353139"/>
                  <a:pt x="4323585" y="5366274"/>
                </a:cubicBezTo>
                <a:cubicBezTo>
                  <a:pt x="4323585" y="5379408"/>
                  <a:pt x="4334165" y="5389996"/>
                  <a:pt x="4347292" y="5389996"/>
                </a:cubicBezTo>
                <a:cubicBezTo>
                  <a:pt x="4360417" y="5389996"/>
                  <a:pt x="4370998" y="5379408"/>
                  <a:pt x="4370998" y="5366274"/>
                </a:cubicBezTo>
                <a:cubicBezTo>
                  <a:pt x="4370998" y="5353139"/>
                  <a:pt x="4360417" y="5342552"/>
                  <a:pt x="4347292" y="5342552"/>
                </a:cubicBezTo>
                <a:close/>
                <a:moveTo>
                  <a:pt x="4507478" y="5342014"/>
                </a:moveTo>
                <a:cubicBezTo>
                  <a:pt x="4493951" y="5342014"/>
                  <a:pt x="4482835" y="5353005"/>
                  <a:pt x="4482835" y="5366676"/>
                </a:cubicBezTo>
                <a:cubicBezTo>
                  <a:pt x="4482835" y="5380346"/>
                  <a:pt x="4493951" y="5391337"/>
                  <a:pt x="4507478" y="5391337"/>
                </a:cubicBezTo>
                <a:cubicBezTo>
                  <a:pt x="4521006" y="5391337"/>
                  <a:pt x="4532122" y="5380346"/>
                  <a:pt x="4532122" y="5366676"/>
                </a:cubicBezTo>
                <a:cubicBezTo>
                  <a:pt x="4532122" y="5353005"/>
                  <a:pt x="4521006" y="5342014"/>
                  <a:pt x="4507478" y="5342014"/>
                </a:cubicBezTo>
                <a:close/>
                <a:moveTo>
                  <a:pt x="4400598" y="5341211"/>
                </a:moveTo>
                <a:cubicBezTo>
                  <a:pt x="4386668" y="5341211"/>
                  <a:pt x="4375418" y="5352469"/>
                  <a:pt x="4375418" y="5366274"/>
                </a:cubicBezTo>
                <a:cubicBezTo>
                  <a:pt x="4375418" y="5380079"/>
                  <a:pt x="4386668" y="5391337"/>
                  <a:pt x="4400598" y="5391337"/>
                </a:cubicBezTo>
                <a:cubicBezTo>
                  <a:pt x="4414527" y="5391337"/>
                  <a:pt x="4425778" y="5380079"/>
                  <a:pt x="4425778" y="5366274"/>
                </a:cubicBezTo>
                <a:cubicBezTo>
                  <a:pt x="4425778" y="5352469"/>
                  <a:pt x="4414527" y="5341211"/>
                  <a:pt x="4400598" y="5341211"/>
                </a:cubicBezTo>
                <a:close/>
                <a:moveTo>
                  <a:pt x="4454038" y="5340541"/>
                </a:moveTo>
                <a:cubicBezTo>
                  <a:pt x="4439707" y="5340541"/>
                  <a:pt x="4428188" y="5352066"/>
                  <a:pt x="4428188" y="5366407"/>
                </a:cubicBezTo>
                <a:cubicBezTo>
                  <a:pt x="4428188" y="5380749"/>
                  <a:pt x="4439707" y="5392274"/>
                  <a:pt x="4454038" y="5392274"/>
                </a:cubicBezTo>
                <a:cubicBezTo>
                  <a:pt x="4468370" y="5392274"/>
                  <a:pt x="4479888" y="5380749"/>
                  <a:pt x="4479888" y="5366407"/>
                </a:cubicBezTo>
                <a:cubicBezTo>
                  <a:pt x="4479888" y="5352066"/>
                  <a:pt x="4468370" y="5340541"/>
                  <a:pt x="4454038" y="5340541"/>
                </a:cubicBezTo>
                <a:close/>
                <a:moveTo>
                  <a:pt x="4533875" y="5313038"/>
                </a:moveTo>
                <a:lnTo>
                  <a:pt x="4533998" y="5313333"/>
                </a:lnTo>
                <a:lnTo>
                  <a:pt x="4533977" y="5313384"/>
                </a:lnTo>
                <a:lnTo>
                  <a:pt x="4533864" y="5313066"/>
                </a:lnTo>
                <a:close/>
                <a:moveTo>
                  <a:pt x="4293986" y="5300333"/>
                </a:moveTo>
                <a:cubicBezTo>
                  <a:pt x="4287288" y="5300333"/>
                  <a:pt x="4281797" y="5305828"/>
                  <a:pt x="4281797" y="5312530"/>
                </a:cubicBezTo>
                <a:cubicBezTo>
                  <a:pt x="4281797" y="5319230"/>
                  <a:pt x="4287288" y="5324725"/>
                  <a:pt x="4293986" y="5324725"/>
                </a:cubicBezTo>
                <a:cubicBezTo>
                  <a:pt x="4300682" y="5324725"/>
                  <a:pt x="4306174" y="5319230"/>
                  <a:pt x="4306174" y="5312530"/>
                </a:cubicBezTo>
                <a:cubicBezTo>
                  <a:pt x="4306174" y="5305828"/>
                  <a:pt x="4300682" y="5300333"/>
                  <a:pt x="4293986" y="5300333"/>
                </a:cubicBezTo>
                <a:close/>
                <a:moveTo>
                  <a:pt x="4454038" y="5288404"/>
                </a:moveTo>
                <a:cubicBezTo>
                  <a:pt x="4440510" y="5288404"/>
                  <a:pt x="4429394" y="5299394"/>
                  <a:pt x="4429394" y="5313066"/>
                </a:cubicBezTo>
                <a:cubicBezTo>
                  <a:pt x="4429394" y="5326736"/>
                  <a:pt x="4440510" y="5337727"/>
                  <a:pt x="4454038" y="5337727"/>
                </a:cubicBezTo>
                <a:cubicBezTo>
                  <a:pt x="4467566" y="5337727"/>
                  <a:pt x="4478682" y="5326736"/>
                  <a:pt x="4478682" y="5313066"/>
                </a:cubicBezTo>
                <a:cubicBezTo>
                  <a:pt x="4478682" y="5299394"/>
                  <a:pt x="4467700" y="5288404"/>
                  <a:pt x="4454038" y="5288404"/>
                </a:cubicBezTo>
                <a:close/>
                <a:moveTo>
                  <a:pt x="4400598" y="5288404"/>
                </a:moveTo>
                <a:cubicBezTo>
                  <a:pt x="4387070" y="5288404"/>
                  <a:pt x="4375953" y="5299394"/>
                  <a:pt x="4375953" y="5313066"/>
                </a:cubicBezTo>
                <a:cubicBezTo>
                  <a:pt x="4375953" y="5326736"/>
                  <a:pt x="4387070" y="5337727"/>
                  <a:pt x="4400598" y="5337727"/>
                </a:cubicBezTo>
                <a:cubicBezTo>
                  <a:pt x="4414125" y="5337727"/>
                  <a:pt x="4425242" y="5326736"/>
                  <a:pt x="4425242" y="5313066"/>
                </a:cubicBezTo>
                <a:cubicBezTo>
                  <a:pt x="4425242" y="5299394"/>
                  <a:pt x="4414260" y="5288404"/>
                  <a:pt x="4400598" y="5288404"/>
                </a:cubicBezTo>
                <a:close/>
                <a:moveTo>
                  <a:pt x="4347292" y="5288003"/>
                </a:moveTo>
                <a:cubicBezTo>
                  <a:pt x="4333362" y="5288003"/>
                  <a:pt x="4322112" y="5299261"/>
                  <a:pt x="4322112" y="5313066"/>
                </a:cubicBezTo>
                <a:cubicBezTo>
                  <a:pt x="4322112" y="5326869"/>
                  <a:pt x="4333362" y="5338128"/>
                  <a:pt x="4347292" y="5338128"/>
                </a:cubicBezTo>
                <a:cubicBezTo>
                  <a:pt x="4361220" y="5338128"/>
                  <a:pt x="4372472" y="5326869"/>
                  <a:pt x="4372472" y="5313066"/>
                </a:cubicBezTo>
                <a:cubicBezTo>
                  <a:pt x="4372472" y="5299261"/>
                  <a:pt x="4361220" y="5288003"/>
                  <a:pt x="4347292" y="5288003"/>
                </a:cubicBezTo>
                <a:close/>
                <a:moveTo>
                  <a:pt x="4533808" y="5259534"/>
                </a:moveTo>
                <a:lnTo>
                  <a:pt x="4533998" y="5259991"/>
                </a:lnTo>
                <a:lnTo>
                  <a:pt x="4533920" y="5260180"/>
                </a:lnTo>
                <a:lnTo>
                  <a:pt x="4533730" y="5259723"/>
                </a:lnTo>
                <a:close/>
                <a:moveTo>
                  <a:pt x="4240678" y="5251414"/>
                </a:moveTo>
                <a:cubicBezTo>
                  <a:pt x="4235990" y="5251414"/>
                  <a:pt x="4232240" y="5255166"/>
                  <a:pt x="4232240" y="5259856"/>
                </a:cubicBezTo>
                <a:cubicBezTo>
                  <a:pt x="4232240" y="5264548"/>
                  <a:pt x="4235990" y="5268300"/>
                  <a:pt x="4240678" y="5268300"/>
                </a:cubicBezTo>
                <a:cubicBezTo>
                  <a:pt x="4245366" y="5268300"/>
                  <a:pt x="4249116" y="5264548"/>
                  <a:pt x="4249116" y="5259856"/>
                </a:cubicBezTo>
                <a:cubicBezTo>
                  <a:pt x="4249116" y="5255166"/>
                  <a:pt x="4245366" y="5251414"/>
                  <a:pt x="4240678" y="5251414"/>
                </a:cubicBezTo>
                <a:close/>
                <a:moveTo>
                  <a:pt x="4293986" y="5241764"/>
                </a:moveTo>
                <a:cubicBezTo>
                  <a:pt x="4284074" y="5241764"/>
                  <a:pt x="4276038" y="5249805"/>
                  <a:pt x="4276038" y="5259723"/>
                </a:cubicBezTo>
                <a:cubicBezTo>
                  <a:pt x="4276038" y="5269641"/>
                  <a:pt x="4284074" y="5277683"/>
                  <a:pt x="4293986" y="5277683"/>
                </a:cubicBezTo>
                <a:cubicBezTo>
                  <a:pt x="4303897" y="5277683"/>
                  <a:pt x="4311933" y="5269641"/>
                  <a:pt x="4311933" y="5259723"/>
                </a:cubicBezTo>
                <a:cubicBezTo>
                  <a:pt x="4311933" y="5249805"/>
                  <a:pt x="4303897" y="5241764"/>
                  <a:pt x="4293986" y="5241764"/>
                </a:cubicBezTo>
                <a:close/>
                <a:moveTo>
                  <a:pt x="4454038" y="5235062"/>
                </a:moveTo>
                <a:cubicBezTo>
                  <a:pt x="4440510" y="5235062"/>
                  <a:pt x="4429394" y="5246053"/>
                  <a:pt x="4429394" y="5259723"/>
                </a:cubicBezTo>
                <a:cubicBezTo>
                  <a:pt x="4429394" y="5273394"/>
                  <a:pt x="4440510" y="5284383"/>
                  <a:pt x="4454038" y="5284383"/>
                </a:cubicBezTo>
                <a:cubicBezTo>
                  <a:pt x="4467566" y="5284383"/>
                  <a:pt x="4478682" y="5273394"/>
                  <a:pt x="4478682" y="5259723"/>
                </a:cubicBezTo>
                <a:cubicBezTo>
                  <a:pt x="4478682" y="5246053"/>
                  <a:pt x="4467700" y="5235062"/>
                  <a:pt x="4454038" y="5235062"/>
                </a:cubicBezTo>
                <a:close/>
                <a:moveTo>
                  <a:pt x="4400598" y="5235062"/>
                </a:moveTo>
                <a:cubicBezTo>
                  <a:pt x="4387070" y="5235062"/>
                  <a:pt x="4375953" y="5246053"/>
                  <a:pt x="4375953" y="5259723"/>
                </a:cubicBezTo>
                <a:cubicBezTo>
                  <a:pt x="4375953" y="5273394"/>
                  <a:pt x="4387070" y="5284383"/>
                  <a:pt x="4400598" y="5284383"/>
                </a:cubicBezTo>
                <a:cubicBezTo>
                  <a:pt x="4414125" y="5284383"/>
                  <a:pt x="4425242" y="5273394"/>
                  <a:pt x="4425242" y="5259723"/>
                </a:cubicBezTo>
                <a:cubicBezTo>
                  <a:pt x="4425242" y="5246053"/>
                  <a:pt x="4414260" y="5235062"/>
                  <a:pt x="4400598" y="5235062"/>
                </a:cubicBezTo>
                <a:close/>
                <a:moveTo>
                  <a:pt x="4347292" y="5233722"/>
                </a:moveTo>
                <a:cubicBezTo>
                  <a:pt x="4332960" y="5233722"/>
                  <a:pt x="4321442" y="5245248"/>
                  <a:pt x="4321442" y="5259589"/>
                </a:cubicBezTo>
                <a:cubicBezTo>
                  <a:pt x="4321442" y="5273930"/>
                  <a:pt x="4332960" y="5285456"/>
                  <a:pt x="4347292" y="5285456"/>
                </a:cubicBezTo>
                <a:cubicBezTo>
                  <a:pt x="4361623" y="5285456"/>
                  <a:pt x="4373142" y="5273930"/>
                  <a:pt x="4373142" y="5259589"/>
                </a:cubicBezTo>
                <a:cubicBezTo>
                  <a:pt x="4373142" y="5245248"/>
                  <a:pt x="4361623" y="5233722"/>
                  <a:pt x="4347292" y="5233722"/>
                </a:cubicBezTo>
                <a:close/>
                <a:moveTo>
                  <a:pt x="4587332" y="5206126"/>
                </a:moveTo>
                <a:lnTo>
                  <a:pt x="4587438" y="5206381"/>
                </a:lnTo>
                <a:lnTo>
                  <a:pt x="4587274" y="5206775"/>
                </a:lnTo>
                <a:lnTo>
                  <a:pt x="4587171" y="5206515"/>
                </a:lnTo>
                <a:close/>
                <a:moveTo>
                  <a:pt x="4187372" y="5201154"/>
                </a:moveTo>
                <a:cubicBezTo>
                  <a:pt x="4182684" y="5201154"/>
                  <a:pt x="4178934" y="5204906"/>
                  <a:pt x="4178934" y="5209598"/>
                </a:cubicBezTo>
                <a:cubicBezTo>
                  <a:pt x="4178934" y="5214287"/>
                  <a:pt x="4182684" y="5218040"/>
                  <a:pt x="4187372" y="5218040"/>
                </a:cubicBezTo>
                <a:cubicBezTo>
                  <a:pt x="4192059" y="5218040"/>
                  <a:pt x="4195810" y="5214287"/>
                  <a:pt x="4195810" y="5209598"/>
                </a:cubicBezTo>
                <a:cubicBezTo>
                  <a:pt x="4195810" y="5204906"/>
                  <a:pt x="4192059" y="5201154"/>
                  <a:pt x="4187372" y="5201154"/>
                </a:cubicBezTo>
                <a:close/>
                <a:moveTo>
                  <a:pt x="4240678" y="5183998"/>
                </a:moveTo>
                <a:cubicBezTo>
                  <a:pt x="4228222" y="5183998"/>
                  <a:pt x="4218176" y="5194051"/>
                  <a:pt x="4218176" y="5206515"/>
                </a:cubicBezTo>
                <a:cubicBezTo>
                  <a:pt x="4218176" y="5218979"/>
                  <a:pt x="4228222" y="5229031"/>
                  <a:pt x="4240678" y="5229031"/>
                </a:cubicBezTo>
                <a:cubicBezTo>
                  <a:pt x="4253134" y="5229031"/>
                  <a:pt x="4263180" y="5218979"/>
                  <a:pt x="4263180" y="5206515"/>
                </a:cubicBezTo>
                <a:cubicBezTo>
                  <a:pt x="4263180" y="5194051"/>
                  <a:pt x="4253134" y="5183998"/>
                  <a:pt x="4240678" y="5183998"/>
                </a:cubicBezTo>
                <a:close/>
                <a:moveTo>
                  <a:pt x="4454038" y="5181720"/>
                </a:moveTo>
                <a:cubicBezTo>
                  <a:pt x="4440510" y="5181720"/>
                  <a:pt x="4429394" y="5192710"/>
                  <a:pt x="4429394" y="5206381"/>
                </a:cubicBezTo>
                <a:cubicBezTo>
                  <a:pt x="4429394" y="5220051"/>
                  <a:pt x="4440510" y="5231042"/>
                  <a:pt x="4454038" y="5231042"/>
                </a:cubicBezTo>
                <a:cubicBezTo>
                  <a:pt x="4467566" y="5231042"/>
                  <a:pt x="4478682" y="5220051"/>
                  <a:pt x="4478682" y="5206381"/>
                </a:cubicBezTo>
                <a:cubicBezTo>
                  <a:pt x="4478682" y="5192710"/>
                  <a:pt x="4467700" y="5181720"/>
                  <a:pt x="4454038" y="5181720"/>
                </a:cubicBezTo>
                <a:close/>
                <a:moveTo>
                  <a:pt x="4400598" y="5181720"/>
                </a:moveTo>
                <a:cubicBezTo>
                  <a:pt x="4387070" y="5181720"/>
                  <a:pt x="4375953" y="5192710"/>
                  <a:pt x="4375953" y="5206381"/>
                </a:cubicBezTo>
                <a:cubicBezTo>
                  <a:pt x="4375953" y="5220051"/>
                  <a:pt x="4387070" y="5231042"/>
                  <a:pt x="4400598" y="5231042"/>
                </a:cubicBezTo>
                <a:cubicBezTo>
                  <a:pt x="4414125" y="5231042"/>
                  <a:pt x="4425242" y="5220051"/>
                  <a:pt x="4425242" y="5206381"/>
                </a:cubicBezTo>
                <a:cubicBezTo>
                  <a:pt x="4425242" y="5192710"/>
                  <a:pt x="4414260" y="5181720"/>
                  <a:pt x="4400598" y="5181720"/>
                </a:cubicBezTo>
                <a:close/>
                <a:moveTo>
                  <a:pt x="4293986" y="5181720"/>
                </a:moveTo>
                <a:cubicBezTo>
                  <a:pt x="4280324" y="5181720"/>
                  <a:pt x="4269342" y="5192710"/>
                  <a:pt x="4269342" y="5206381"/>
                </a:cubicBezTo>
                <a:cubicBezTo>
                  <a:pt x="4269342" y="5220051"/>
                  <a:pt x="4280324" y="5231042"/>
                  <a:pt x="4293986" y="5231042"/>
                </a:cubicBezTo>
                <a:cubicBezTo>
                  <a:pt x="4307647" y="5231042"/>
                  <a:pt x="4318629" y="5220051"/>
                  <a:pt x="4318629" y="5206381"/>
                </a:cubicBezTo>
                <a:cubicBezTo>
                  <a:pt x="4318629" y="5192710"/>
                  <a:pt x="4307647" y="5181720"/>
                  <a:pt x="4293986" y="5181720"/>
                </a:cubicBezTo>
                <a:close/>
                <a:moveTo>
                  <a:pt x="4507478" y="5180112"/>
                </a:moveTo>
                <a:cubicBezTo>
                  <a:pt x="4492880" y="5180112"/>
                  <a:pt x="4480959" y="5192040"/>
                  <a:pt x="4480959" y="5206648"/>
                </a:cubicBezTo>
                <a:cubicBezTo>
                  <a:pt x="4480959" y="5221257"/>
                  <a:pt x="4492880" y="5233186"/>
                  <a:pt x="4507478" y="5233186"/>
                </a:cubicBezTo>
                <a:cubicBezTo>
                  <a:pt x="4522078" y="5233186"/>
                  <a:pt x="4533998" y="5221257"/>
                  <a:pt x="4533998" y="5206648"/>
                </a:cubicBezTo>
                <a:cubicBezTo>
                  <a:pt x="4533998" y="5192040"/>
                  <a:pt x="4522078" y="5180112"/>
                  <a:pt x="4507478" y="5180112"/>
                </a:cubicBezTo>
                <a:close/>
                <a:moveTo>
                  <a:pt x="4347292" y="5179709"/>
                </a:moveTo>
                <a:cubicBezTo>
                  <a:pt x="4332693" y="5179709"/>
                  <a:pt x="4320772" y="5191504"/>
                  <a:pt x="4320772" y="5206246"/>
                </a:cubicBezTo>
                <a:cubicBezTo>
                  <a:pt x="4320772" y="5220989"/>
                  <a:pt x="4332693" y="5232784"/>
                  <a:pt x="4347292" y="5232784"/>
                </a:cubicBezTo>
                <a:cubicBezTo>
                  <a:pt x="4361890" y="5232784"/>
                  <a:pt x="4373812" y="5220989"/>
                  <a:pt x="4373812" y="5206246"/>
                </a:cubicBezTo>
                <a:cubicBezTo>
                  <a:pt x="4373812" y="5191504"/>
                  <a:pt x="4361890" y="5179709"/>
                  <a:pt x="4347292" y="5179709"/>
                </a:cubicBezTo>
                <a:close/>
                <a:moveTo>
                  <a:pt x="4626414" y="5179173"/>
                </a:moveTo>
                <a:cubicBezTo>
                  <a:pt x="4624004" y="5179173"/>
                  <a:pt x="4621593" y="5179709"/>
                  <a:pt x="4619181" y="5180513"/>
                </a:cubicBezTo>
                <a:cubicBezTo>
                  <a:pt x="4617440" y="5180246"/>
                  <a:pt x="4615565" y="5179977"/>
                  <a:pt x="4613690" y="5179977"/>
                </a:cubicBezTo>
                <a:cubicBezTo>
                  <a:pt x="4606390" y="5179977"/>
                  <a:pt x="4599760" y="5182959"/>
                  <a:pt x="4594955" y="5187768"/>
                </a:cubicBezTo>
                <a:lnTo>
                  <a:pt x="4587332" y="5206126"/>
                </a:lnTo>
                <a:lnTo>
                  <a:pt x="4579653" y="5187633"/>
                </a:lnTo>
                <a:cubicBezTo>
                  <a:pt x="4574849" y="5182825"/>
                  <a:pt x="4568219" y="5179843"/>
                  <a:pt x="4560919" y="5179843"/>
                </a:cubicBezTo>
                <a:cubicBezTo>
                  <a:pt x="4546320" y="5179843"/>
                  <a:pt x="4534400" y="5191771"/>
                  <a:pt x="4534400" y="5206381"/>
                </a:cubicBezTo>
                <a:cubicBezTo>
                  <a:pt x="4534400" y="5220989"/>
                  <a:pt x="4546320" y="5232917"/>
                  <a:pt x="4560919" y="5232917"/>
                </a:cubicBezTo>
                <a:cubicBezTo>
                  <a:pt x="4568219" y="5232917"/>
                  <a:pt x="4574849" y="5229935"/>
                  <a:pt x="4579653" y="5225127"/>
                </a:cubicBezTo>
                <a:lnTo>
                  <a:pt x="4587274" y="5206775"/>
                </a:lnTo>
                <a:lnTo>
                  <a:pt x="4594270" y="5224473"/>
                </a:lnTo>
                <a:lnTo>
                  <a:pt x="4585162" y="5250743"/>
                </a:lnTo>
                <a:cubicBezTo>
                  <a:pt x="4581412" y="5240557"/>
                  <a:pt x="4571768" y="5233186"/>
                  <a:pt x="4560249" y="5233186"/>
                </a:cubicBezTo>
                <a:cubicBezTo>
                  <a:pt x="4552949" y="5233186"/>
                  <a:pt x="4546320" y="5236168"/>
                  <a:pt x="4541515" y="5240976"/>
                </a:cubicBezTo>
                <a:lnTo>
                  <a:pt x="4533808" y="5259534"/>
                </a:lnTo>
                <a:lnTo>
                  <a:pt x="4526213" y="5241244"/>
                </a:lnTo>
                <a:cubicBezTo>
                  <a:pt x="4521408" y="5236436"/>
                  <a:pt x="4514778" y="5233454"/>
                  <a:pt x="4507478" y="5233454"/>
                </a:cubicBezTo>
                <a:cubicBezTo>
                  <a:pt x="4492880" y="5233454"/>
                  <a:pt x="4480959" y="5245382"/>
                  <a:pt x="4480959" y="5259991"/>
                </a:cubicBezTo>
                <a:cubicBezTo>
                  <a:pt x="4480959" y="5274600"/>
                  <a:pt x="4492880" y="5286528"/>
                  <a:pt x="4507478" y="5286528"/>
                </a:cubicBezTo>
                <a:cubicBezTo>
                  <a:pt x="4514778" y="5286528"/>
                  <a:pt x="4521408" y="5283546"/>
                  <a:pt x="4526213" y="5278738"/>
                </a:cubicBezTo>
                <a:lnTo>
                  <a:pt x="4533920" y="5260180"/>
                </a:lnTo>
                <a:lnTo>
                  <a:pt x="4541515" y="5278470"/>
                </a:lnTo>
                <a:cubicBezTo>
                  <a:pt x="4546320" y="5283278"/>
                  <a:pt x="4552949" y="5286261"/>
                  <a:pt x="4560249" y="5286261"/>
                </a:cubicBezTo>
                <a:cubicBezTo>
                  <a:pt x="4565474" y="5286261"/>
                  <a:pt x="4570294" y="5284786"/>
                  <a:pt x="4574313" y="5282239"/>
                </a:cubicBezTo>
                <a:lnTo>
                  <a:pt x="4571902" y="5289342"/>
                </a:lnTo>
                <a:cubicBezTo>
                  <a:pt x="4568420" y="5287600"/>
                  <a:pt x="4564535" y="5286528"/>
                  <a:pt x="4560383" y="5286528"/>
                </a:cubicBezTo>
                <a:cubicBezTo>
                  <a:pt x="4553084" y="5286528"/>
                  <a:pt x="4546454" y="5289510"/>
                  <a:pt x="4541649" y="5294318"/>
                </a:cubicBezTo>
                <a:lnTo>
                  <a:pt x="4533875" y="5313038"/>
                </a:lnTo>
                <a:lnTo>
                  <a:pt x="4526213" y="5294587"/>
                </a:lnTo>
                <a:cubicBezTo>
                  <a:pt x="4521408" y="5289779"/>
                  <a:pt x="4514778" y="5286797"/>
                  <a:pt x="4507478" y="5286797"/>
                </a:cubicBezTo>
                <a:cubicBezTo>
                  <a:pt x="4492880" y="5286797"/>
                  <a:pt x="4480959" y="5298725"/>
                  <a:pt x="4480959" y="5313333"/>
                </a:cubicBezTo>
                <a:cubicBezTo>
                  <a:pt x="4480959" y="5327942"/>
                  <a:pt x="4492880" y="5339871"/>
                  <a:pt x="4507478" y="5339871"/>
                </a:cubicBezTo>
                <a:cubicBezTo>
                  <a:pt x="4514778" y="5339871"/>
                  <a:pt x="4521408" y="5336889"/>
                  <a:pt x="4526213" y="5332080"/>
                </a:cubicBezTo>
                <a:lnTo>
                  <a:pt x="4533977" y="5313384"/>
                </a:lnTo>
                <a:lnTo>
                  <a:pt x="4539858" y="5329936"/>
                </a:lnTo>
                <a:cubicBezTo>
                  <a:pt x="4543608" y="5334510"/>
                  <a:pt x="4548865" y="5337794"/>
                  <a:pt x="4554892" y="5339066"/>
                </a:cubicBezTo>
                <a:lnTo>
                  <a:pt x="4553553" y="5342819"/>
                </a:lnTo>
                <a:cubicBezTo>
                  <a:pt x="4543374" y="5345767"/>
                  <a:pt x="4535739" y="5355149"/>
                  <a:pt x="4535739" y="5366407"/>
                </a:cubicBezTo>
                <a:cubicBezTo>
                  <a:pt x="4535739" y="5371902"/>
                  <a:pt x="4537481" y="5376862"/>
                  <a:pt x="4540428" y="5380882"/>
                </a:cubicBezTo>
                <a:lnTo>
                  <a:pt x="4530114" y="5411038"/>
                </a:lnTo>
                <a:cubicBezTo>
                  <a:pt x="4526630" y="5401790"/>
                  <a:pt x="4517658" y="5395223"/>
                  <a:pt x="4507212" y="5395223"/>
                </a:cubicBezTo>
                <a:cubicBezTo>
                  <a:pt x="4493550" y="5395223"/>
                  <a:pt x="4482568" y="5406213"/>
                  <a:pt x="4482568" y="5419884"/>
                </a:cubicBezTo>
                <a:cubicBezTo>
                  <a:pt x="4482568" y="5433554"/>
                  <a:pt x="4493550" y="5444545"/>
                  <a:pt x="4507212" y="5444545"/>
                </a:cubicBezTo>
                <a:cubicBezTo>
                  <a:pt x="4511898" y="5444545"/>
                  <a:pt x="4516184" y="5443204"/>
                  <a:pt x="4519934" y="5440926"/>
                </a:cubicBezTo>
                <a:lnTo>
                  <a:pt x="4515917" y="5452453"/>
                </a:lnTo>
                <a:cubicBezTo>
                  <a:pt x="4513238" y="5451381"/>
                  <a:pt x="4510292" y="5450710"/>
                  <a:pt x="4507212" y="5450710"/>
                </a:cubicBezTo>
                <a:cubicBezTo>
                  <a:pt x="4494754" y="5450710"/>
                  <a:pt x="4484710" y="5460762"/>
                  <a:pt x="4484710" y="5473226"/>
                </a:cubicBezTo>
                <a:cubicBezTo>
                  <a:pt x="4484710" y="5483681"/>
                  <a:pt x="4491808" y="5492392"/>
                  <a:pt x="4501317" y="5494939"/>
                </a:cubicBezTo>
                <a:lnTo>
                  <a:pt x="4395642" y="5801724"/>
                </a:lnTo>
                <a:cubicBezTo>
                  <a:pt x="4393633" y="5807354"/>
                  <a:pt x="4394436" y="5813116"/>
                  <a:pt x="4397517" y="5817540"/>
                </a:cubicBezTo>
                <a:cubicBezTo>
                  <a:pt x="4400598" y="5821829"/>
                  <a:pt x="4405554" y="5824241"/>
                  <a:pt x="4411178" y="5824241"/>
                </a:cubicBezTo>
                <a:lnTo>
                  <a:pt x="5193096" y="5824241"/>
                </a:lnTo>
                <a:cubicBezTo>
                  <a:pt x="5198187" y="5824241"/>
                  <a:pt x="5203410" y="5822230"/>
                  <a:pt x="5207696" y="5818612"/>
                </a:cubicBezTo>
                <a:cubicBezTo>
                  <a:pt x="5211982" y="5814993"/>
                  <a:pt x="5214928" y="5810302"/>
                  <a:pt x="5216000" y="5805343"/>
                </a:cubicBezTo>
                <a:lnTo>
                  <a:pt x="5251091" y="5631646"/>
                </a:lnTo>
                <a:lnTo>
                  <a:pt x="5438734" y="5631646"/>
                </a:lnTo>
                <a:cubicBezTo>
                  <a:pt x="5443824" y="5631646"/>
                  <a:pt x="5449048" y="5629769"/>
                  <a:pt x="5453333" y="5626151"/>
                </a:cubicBezTo>
                <a:cubicBezTo>
                  <a:pt x="5457620" y="5622532"/>
                  <a:pt x="5460567" y="5617841"/>
                  <a:pt x="5461638" y="5612882"/>
                </a:cubicBezTo>
                <a:lnTo>
                  <a:pt x="5498604" y="5433153"/>
                </a:lnTo>
                <a:lnTo>
                  <a:pt x="5764200" y="5433153"/>
                </a:lnTo>
                <a:cubicBezTo>
                  <a:pt x="5769422" y="5433153"/>
                  <a:pt x="5774647" y="5431142"/>
                  <a:pt x="5778932" y="5427523"/>
                </a:cubicBezTo>
                <a:cubicBezTo>
                  <a:pt x="5783353" y="5423904"/>
                  <a:pt x="5786299" y="5419079"/>
                  <a:pt x="5787236" y="5414121"/>
                </a:cubicBezTo>
                <a:lnTo>
                  <a:pt x="5829292" y="5198875"/>
                </a:lnTo>
                <a:lnTo>
                  <a:pt x="5828890" y="5199009"/>
                </a:lnTo>
                <a:cubicBezTo>
                  <a:pt x="5829962" y="5193915"/>
                  <a:pt x="5828756" y="5188823"/>
                  <a:pt x="5825676" y="5185070"/>
                </a:cubicBezTo>
                <a:cubicBezTo>
                  <a:pt x="5822596" y="5181318"/>
                  <a:pt x="5817907" y="5179173"/>
                  <a:pt x="5812684" y="5179173"/>
                </a:cubicBezTo>
                <a:close/>
                <a:moveTo>
                  <a:pt x="4987371" y="5136821"/>
                </a:moveTo>
                <a:cubicBezTo>
                  <a:pt x="4978532" y="5136821"/>
                  <a:pt x="4971299" y="5144058"/>
                  <a:pt x="4971299" y="5152904"/>
                </a:cubicBezTo>
                <a:cubicBezTo>
                  <a:pt x="4971299" y="5161749"/>
                  <a:pt x="4978532" y="5168987"/>
                  <a:pt x="4987371" y="5168987"/>
                </a:cubicBezTo>
                <a:cubicBezTo>
                  <a:pt x="4996210" y="5168987"/>
                  <a:pt x="5003443" y="5161749"/>
                  <a:pt x="5003443" y="5152904"/>
                </a:cubicBezTo>
                <a:cubicBezTo>
                  <a:pt x="5003443" y="5144058"/>
                  <a:pt x="4996210" y="5136821"/>
                  <a:pt x="4987371" y="5136821"/>
                </a:cubicBezTo>
                <a:close/>
                <a:moveTo>
                  <a:pt x="4134066" y="5134944"/>
                </a:moveTo>
                <a:cubicBezTo>
                  <a:pt x="4123887" y="5134944"/>
                  <a:pt x="4115716" y="5143254"/>
                  <a:pt x="4115716" y="5153307"/>
                </a:cubicBezTo>
                <a:cubicBezTo>
                  <a:pt x="4115716" y="5163493"/>
                  <a:pt x="4123887" y="5171668"/>
                  <a:pt x="4134066" y="5171668"/>
                </a:cubicBezTo>
                <a:cubicBezTo>
                  <a:pt x="4144245" y="5171668"/>
                  <a:pt x="4152414" y="5163493"/>
                  <a:pt x="4152414" y="5153307"/>
                </a:cubicBezTo>
                <a:cubicBezTo>
                  <a:pt x="4152414" y="5143121"/>
                  <a:pt x="4144245" y="5134944"/>
                  <a:pt x="4134066" y="5134944"/>
                </a:cubicBezTo>
                <a:close/>
                <a:moveTo>
                  <a:pt x="4934064" y="5134677"/>
                </a:moveTo>
                <a:cubicBezTo>
                  <a:pt x="4923886" y="5134677"/>
                  <a:pt x="4915716" y="5142852"/>
                  <a:pt x="4915716" y="5153038"/>
                </a:cubicBezTo>
                <a:cubicBezTo>
                  <a:pt x="4915716" y="5163224"/>
                  <a:pt x="4923886" y="5171399"/>
                  <a:pt x="4934064" y="5171399"/>
                </a:cubicBezTo>
                <a:cubicBezTo>
                  <a:pt x="4944244" y="5171399"/>
                  <a:pt x="4952413" y="5163224"/>
                  <a:pt x="4952413" y="5153038"/>
                </a:cubicBezTo>
                <a:cubicBezTo>
                  <a:pt x="4952413" y="5142852"/>
                  <a:pt x="4944244" y="5134677"/>
                  <a:pt x="4934064" y="5134677"/>
                </a:cubicBezTo>
                <a:close/>
                <a:moveTo>
                  <a:pt x="4187372" y="5132800"/>
                </a:moveTo>
                <a:cubicBezTo>
                  <a:pt x="4175988" y="5132800"/>
                  <a:pt x="4166746" y="5142048"/>
                  <a:pt x="4166746" y="5153307"/>
                </a:cubicBezTo>
                <a:cubicBezTo>
                  <a:pt x="4166746" y="5164565"/>
                  <a:pt x="4175988" y="5173812"/>
                  <a:pt x="4187372" y="5173812"/>
                </a:cubicBezTo>
                <a:cubicBezTo>
                  <a:pt x="4198757" y="5173812"/>
                  <a:pt x="4207999" y="5164565"/>
                  <a:pt x="4207999" y="5153307"/>
                </a:cubicBezTo>
                <a:cubicBezTo>
                  <a:pt x="4207999" y="5142048"/>
                  <a:pt x="4198757" y="5132800"/>
                  <a:pt x="4187372" y="5132800"/>
                </a:cubicBezTo>
                <a:close/>
                <a:moveTo>
                  <a:pt x="4880758" y="5132399"/>
                </a:moveTo>
                <a:cubicBezTo>
                  <a:pt x="4869373" y="5132399"/>
                  <a:pt x="4860132" y="5141646"/>
                  <a:pt x="4860132" y="5152904"/>
                </a:cubicBezTo>
                <a:cubicBezTo>
                  <a:pt x="4860132" y="5164162"/>
                  <a:pt x="4869373" y="5173410"/>
                  <a:pt x="4880758" y="5173410"/>
                </a:cubicBezTo>
                <a:cubicBezTo>
                  <a:pt x="4892143" y="5173410"/>
                  <a:pt x="4901384" y="5164162"/>
                  <a:pt x="4901384" y="5152904"/>
                </a:cubicBezTo>
                <a:cubicBezTo>
                  <a:pt x="4901384" y="5141646"/>
                  <a:pt x="4892143" y="5132399"/>
                  <a:pt x="4880758" y="5132399"/>
                </a:cubicBezTo>
                <a:close/>
                <a:moveTo>
                  <a:pt x="4240678" y="5130790"/>
                </a:moveTo>
                <a:cubicBezTo>
                  <a:pt x="4228222" y="5130790"/>
                  <a:pt x="4218176" y="5140841"/>
                  <a:pt x="4218176" y="5153307"/>
                </a:cubicBezTo>
                <a:cubicBezTo>
                  <a:pt x="4218176" y="5165771"/>
                  <a:pt x="4228222" y="5175823"/>
                  <a:pt x="4240678" y="5175823"/>
                </a:cubicBezTo>
                <a:cubicBezTo>
                  <a:pt x="4253134" y="5175823"/>
                  <a:pt x="4263180" y="5165771"/>
                  <a:pt x="4263180" y="5153307"/>
                </a:cubicBezTo>
                <a:cubicBezTo>
                  <a:pt x="4263180" y="5140841"/>
                  <a:pt x="4253134" y="5130790"/>
                  <a:pt x="4240678" y="5130790"/>
                </a:cubicBezTo>
                <a:close/>
                <a:moveTo>
                  <a:pt x="4827452" y="5130388"/>
                </a:moveTo>
                <a:cubicBezTo>
                  <a:pt x="4814996" y="5130388"/>
                  <a:pt x="4804950" y="5140440"/>
                  <a:pt x="4804950" y="5152904"/>
                </a:cubicBezTo>
                <a:cubicBezTo>
                  <a:pt x="4804950" y="5165368"/>
                  <a:pt x="4814996" y="5175421"/>
                  <a:pt x="4827452" y="5175421"/>
                </a:cubicBezTo>
                <a:cubicBezTo>
                  <a:pt x="4839907" y="5175421"/>
                  <a:pt x="4849952" y="5165368"/>
                  <a:pt x="4849952" y="5152904"/>
                </a:cubicBezTo>
                <a:cubicBezTo>
                  <a:pt x="4849952" y="5140440"/>
                  <a:pt x="4839907" y="5130388"/>
                  <a:pt x="4827452" y="5130388"/>
                </a:cubicBezTo>
                <a:close/>
                <a:moveTo>
                  <a:pt x="4454038" y="5128511"/>
                </a:moveTo>
                <a:cubicBezTo>
                  <a:pt x="4440510" y="5128511"/>
                  <a:pt x="4429394" y="5139502"/>
                  <a:pt x="4429394" y="5153172"/>
                </a:cubicBezTo>
                <a:cubicBezTo>
                  <a:pt x="4429394" y="5166843"/>
                  <a:pt x="4440510" y="5177832"/>
                  <a:pt x="4454038" y="5177832"/>
                </a:cubicBezTo>
                <a:cubicBezTo>
                  <a:pt x="4467566" y="5177832"/>
                  <a:pt x="4478682" y="5166843"/>
                  <a:pt x="4478682" y="5153172"/>
                </a:cubicBezTo>
                <a:cubicBezTo>
                  <a:pt x="4478682" y="5139502"/>
                  <a:pt x="4467700" y="5128511"/>
                  <a:pt x="4454038" y="5128511"/>
                </a:cubicBezTo>
                <a:close/>
                <a:moveTo>
                  <a:pt x="4400598" y="5128511"/>
                </a:moveTo>
                <a:cubicBezTo>
                  <a:pt x="4387070" y="5128511"/>
                  <a:pt x="4375953" y="5139502"/>
                  <a:pt x="4375953" y="5153172"/>
                </a:cubicBezTo>
                <a:cubicBezTo>
                  <a:pt x="4375953" y="5166843"/>
                  <a:pt x="4387070" y="5177832"/>
                  <a:pt x="4400598" y="5177832"/>
                </a:cubicBezTo>
                <a:cubicBezTo>
                  <a:pt x="4414125" y="5177832"/>
                  <a:pt x="4425242" y="5166843"/>
                  <a:pt x="4425242" y="5153172"/>
                </a:cubicBezTo>
                <a:cubicBezTo>
                  <a:pt x="4425242" y="5139502"/>
                  <a:pt x="4414260" y="5128511"/>
                  <a:pt x="4400598" y="5128511"/>
                </a:cubicBezTo>
                <a:close/>
                <a:moveTo>
                  <a:pt x="4293986" y="5128511"/>
                </a:moveTo>
                <a:cubicBezTo>
                  <a:pt x="4280324" y="5128511"/>
                  <a:pt x="4269342" y="5139502"/>
                  <a:pt x="4269342" y="5153172"/>
                </a:cubicBezTo>
                <a:cubicBezTo>
                  <a:pt x="4269342" y="5166843"/>
                  <a:pt x="4280324" y="5177832"/>
                  <a:pt x="4293986" y="5177832"/>
                </a:cubicBezTo>
                <a:cubicBezTo>
                  <a:pt x="4307647" y="5177832"/>
                  <a:pt x="4318629" y="5166843"/>
                  <a:pt x="4318629" y="5153172"/>
                </a:cubicBezTo>
                <a:cubicBezTo>
                  <a:pt x="4318629" y="5139502"/>
                  <a:pt x="4307647" y="5128511"/>
                  <a:pt x="4293986" y="5128511"/>
                </a:cubicBezTo>
                <a:close/>
                <a:moveTo>
                  <a:pt x="4774145" y="5128377"/>
                </a:moveTo>
                <a:cubicBezTo>
                  <a:pt x="4760484" y="5128377"/>
                  <a:pt x="4749501" y="5139368"/>
                  <a:pt x="4749501" y="5153038"/>
                </a:cubicBezTo>
                <a:cubicBezTo>
                  <a:pt x="4749501" y="5166709"/>
                  <a:pt x="4760484" y="5177699"/>
                  <a:pt x="4774145" y="5177699"/>
                </a:cubicBezTo>
                <a:cubicBezTo>
                  <a:pt x="4787806" y="5177699"/>
                  <a:pt x="4798789" y="5166709"/>
                  <a:pt x="4798789" y="5153038"/>
                </a:cubicBezTo>
                <a:cubicBezTo>
                  <a:pt x="4798789" y="5139368"/>
                  <a:pt x="4787806" y="5128377"/>
                  <a:pt x="4774145" y="5128377"/>
                </a:cubicBezTo>
                <a:close/>
                <a:moveTo>
                  <a:pt x="4720838" y="5128243"/>
                </a:moveTo>
                <a:cubicBezTo>
                  <a:pt x="4707310" y="5128243"/>
                  <a:pt x="4696194" y="5139233"/>
                  <a:pt x="4696194" y="5152904"/>
                </a:cubicBezTo>
                <a:cubicBezTo>
                  <a:pt x="4696194" y="5166574"/>
                  <a:pt x="4707310" y="5177565"/>
                  <a:pt x="4720838" y="5177565"/>
                </a:cubicBezTo>
                <a:cubicBezTo>
                  <a:pt x="4734366" y="5177565"/>
                  <a:pt x="4745482" y="5166574"/>
                  <a:pt x="4745482" y="5152904"/>
                </a:cubicBezTo>
                <a:cubicBezTo>
                  <a:pt x="4745482" y="5139233"/>
                  <a:pt x="4734500" y="5128243"/>
                  <a:pt x="4720838" y="5128243"/>
                </a:cubicBezTo>
                <a:close/>
                <a:moveTo>
                  <a:pt x="4667532" y="5128243"/>
                </a:moveTo>
                <a:cubicBezTo>
                  <a:pt x="4654004" y="5128243"/>
                  <a:pt x="4642888" y="5139233"/>
                  <a:pt x="4642888" y="5152904"/>
                </a:cubicBezTo>
                <a:cubicBezTo>
                  <a:pt x="4642888" y="5166574"/>
                  <a:pt x="4654004" y="5177565"/>
                  <a:pt x="4667532" y="5177565"/>
                </a:cubicBezTo>
                <a:cubicBezTo>
                  <a:pt x="4681060" y="5177565"/>
                  <a:pt x="4692176" y="5166574"/>
                  <a:pt x="4692176" y="5152904"/>
                </a:cubicBezTo>
                <a:cubicBezTo>
                  <a:pt x="4692176" y="5139233"/>
                  <a:pt x="4681060" y="5128243"/>
                  <a:pt x="4667532" y="5128243"/>
                </a:cubicBezTo>
                <a:close/>
                <a:moveTo>
                  <a:pt x="4507478" y="5126902"/>
                </a:moveTo>
                <a:cubicBezTo>
                  <a:pt x="4492880" y="5126902"/>
                  <a:pt x="4480959" y="5138832"/>
                  <a:pt x="4480959" y="5153440"/>
                </a:cubicBezTo>
                <a:cubicBezTo>
                  <a:pt x="4480959" y="5168049"/>
                  <a:pt x="4492880" y="5179977"/>
                  <a:pt x="4507478" y="5179977"/>
                </a:cubicBezTo>
                <a:cubicBezTo>
                  <a:pt x="4522078" y="5179977"/>
                  <a:pt x="4533998" y="5168049"/>
                  <a:pt x="4533998" y="5153440"/>
                </a:cubicBezTo>
                <a:cubicBezTo>
                  <a:pt x="4533998" y="5138832"/>
                  <a:pt x="4522078" y="5126902"/>
                  <a:pt x="4507478" y="5126902"/>
                </a:cubicBezTo>
                <a:close/>
                <a:moveTo>
                  <a:pt x="4614226" y="5126635"/>
                </a:moveTo>
                <a:cubicBezTo>
                  <a:pt x="4599627" y="5126635"/>
                  <a:pt x="4587706" y="5138563"/>
                  <a:pt x="4587706" y="5153172"/>
                </a:cubicBezTo>
                <a:cubicBezTo>
                  <a:pt x="4587706" y="5167780"/>
                  <a:pt x="4599627" y="5179709"/>
                  <a:pt x="4614226" y="5179709"/>
                </a:cubicBezTo>
                <a:cubicBezTo>
                  <a:pt x="4628824" y="5179709"/>
                  <a:pt x="4640745" y="5167780"/>
                  <a:pt x="4640745" y="5153172"/>
                </a:cubicBezTo>
                <a:cubicBezTo>
                  <a:pt x="4640745" y="5138563"/>
                  <a:pt x="4628824" y="5126635"/>
                  <a:pt x="4614226" y="5126635"/>
                </a:cubicBezTo>
                <a:close/>
                <a:moveTo>
                  <a:pt x="4560919" y="5126635"/>
                </a:moveTo>
                <a:cubicBezTo>
                  <a:pt x="4546320" y="5126635"/>
                  <a:pt x="4534400" y="5138563"/>
                  <a:pt x="4534400" y="5153172"/>
                </a:cubicBezTo>
                <a:cubicBezTo>
                  <a:pt x="4534400" y="5167780"/>
                  <a:pt x="4546320" y="5179709"/>
                  <a:pt x="4560919" y="5179709"/>
                </a:cubicBezTo>
                <a:cubicBezTo>
                  <a:pt x="4575519" y="5179709"/>
                  <a:pt x="4587438" y="5167780"/>
                  <a:pt x="4587438" y="5153172"/>
                </a:cubicBezTo>
                <a:cubicBezTo>
                  <a:pt x="4587438" y="5138563"/>
                  <a:pt x="4575519" y="5126635"/>
                  <a:pt x="4560919" y="5126635"/>
                </a:cubicBezTo>
                <a:close/>
                <a:moveTo>
                  <a:pt x="4347292" y="5126501"/>
                </a:moveTo>
                <a:cubicBezTo>
                  <a:pt x="4332693" y="5126501"/>
                  <a:pt x="4320772" y="5138296"/>
                  <a:pt x="4320772" y="5153038"/>
                </a:cubicBezTo>
                <a:cubicBezTo>
                  <a:pt x="4320772" y="5167780"/>
                  <a:pt x="4332693" y="5179576"/>
                  <a:pt x="4347292" y="5179576"/>
                </a:cubicBezTo>
                <a:cubicBezTo>
                  <a:pt x="4361890" y="5179576"/>
                  <a:pt x="4373812" y="5167780"/>
                  <a:pt x="4373812" y="5153038"/>
                </a:cubicBezTo>
                <a:cubicBezTo>
                  <a:pt x="4373812" y="5138296"/>
                  <a:pt x="4361890" y="5126501"/>
                  <a:pt x="4347292" y="5126501"/>
                </a:cubicBezTo>
                <a:close/>
                <a:moveTo>
                  <a:pt x="5093984" y="5088705"/>
                </a:moveTo>
                <a:cubicBezTo>
                  <a:pt x="5087956" y="5088705"/>
                  <a:pt x="5083136" y="5093530"/>
                  <a:pt x="5083136" y="5099561"/>
                </a:cubicBezTo>
                <a:cubicBezTo>
                  <a:pt x="5083136" y="5105593"/>
                  <a:pt x="5087956" y="5110418"/>
                  <a:pt x="5093984" y="5110418"/>
                </a:cubicBezTo>
                <a:cubicBezTo>
                  <a:pt x="5100011" y="5110418"/>
                  <a:pt x="5104833" y="5105593"/>
                  <a:pt x="5104833" y="5099561"/>
                </a:cubicBezTo>
                <a:cubicBezTo>
                  <a:pt x="5104833" y="5093530"/>
                  <a:pt x="5100011" y="5088705"/>
                  <a:pt x="5093984" y="5088705"/>
                </a:cubicBezTo>
                <a:close/>
                <a:moveTo>
                  <a:pt x="4027319" y="5086695"/>
                </a:moveTo>
                <a:cubicBezTo>
                  <a:pt x="4019952" y="5086695"/>
                  <a:pt x="4014058" y="5092592"/>
                  <a:pt x="4014058" y="5099963"/>
                </a:cubicBezTo>
                <a:cubicBezTo>
                  <a:pt x="4014058" y="5107335"/>
                  <a:pt x="4019952" y="5113232"/>
                  <a:pt x="4027319" y="5113232"/>
                </a:cubicBezTo>
                <a:cubicBezTo>
                  <a:pt x="4034685" y="5113232"/>
                  <a:pt x="4040578" y="5107335"/>
                  <a:pt x="4040578" y="5099963"/>
                </a:cubicBezTo>
                <a:cubicBezTo>
                  <a:pt x="4040578" y="5092592"/>
                  <a:pt x="4034685" y="5086695"/>
                  <a:pt x="4027319" y="5086695"/>
                </a:cubicBezTo>
                <a:close/>
                <a:moveTo>
                  <a:pt x="5040678" y="5086158"/>
                </a:moveTo>
                <a:cubicBezTo>
                  <a:pt x="5033312" y="5086158"/>
                  <a:pt x="5027284" y="5092191"/>
                  <a:pt x="5027284" y="5099561"/>
                </a:cubicBezTo>
                <a:cubicBezTo>
                  <a:pt x="5027284" y="5106933"/>
                  <a:pt x="5033312" y="5112964"/>
                  <a:pt x="5040678" y="5112964"/>
                </a:cubicBezTo>
                <a:cubicBezTo>
                  <a:pt x="5048044" y="5112964"/>
                  <a:pt x="5054070" y="5106933"/>
                  <a:pt x="5054070" y="5099561"/>
                </a:cubicBezTo>
                <a:cubicBezTo>
                  <a:pt x="5054070" y="5092191"/>
                  <a:pt x="5048044" y="5086158"/>
                  <a:pt x="5040678" y="5086158"/>
                </a:cubicBezTo>
                <a:close/>
                <a:moveTo>
                  <a:pt x="4080626" y="5084149"/>
                </a:moveTo>
                <a:cubicBezTo>
                  <a:pt x="4071920" y="5084149"/>
                  <a:pt x="4064821" y="5091252"/>
                  <a:pt x="4064821" y="5099963"/>
                </a:cubicBezTo>
                <a:cubicBezTo>
                  <a:pt x="4064821" y="5108676"/>
                  <a:pt x="4071920" y="5115779"/>
                  <a:pt x="4080626" y="5115779"/>
                </a:cubicBezTo>
                <a:cubicBezTo>
                  <a:pt x="4089331" y="5115779"/>
                  <a:pt x="4096430" y="5108676"/>
                  <a:pt x="4096430" y="5099963"/>
                </a:cubicBezTo>
                <a:cubicBezTo>
                  <a:pt x="4096430" y="5091252"/>
                  <a:pt x="4089331" y="5084149"/>
                  <a:pt x="4080626" y="5084149"/>
                </a:cubicBezTo>
                <a:close/>
                <a:moveTo>
                  <a:pt x="4987371" y="5083747"/>
                </a:moveTo>
                <a:cubicBezTo>
                  <a:pt x="4978666" y="5083747"/>
                  <a:pt x="4971566" y="5090850"/>
                  <a:pt x="4971566" y="5099561"/>
                </a:cubicBezTo>
                <a:cubicBezTo>
                  <a:pt x="4971566" y="5108274"/>
                  <a:pt x="4978666" y="5115377"/>
                  <a:pt x="4987371" y="5115377"/>
                </a:cubicBezTo>
                <a:cubicBezTo>
                  <a:pt x="4996077" y="5115377"/>
                  <a:pt x="5003176" y="5108274"/>
                  <a:pt x="5003176" y="5099561"/>
                </a:cubicBezTo>
                <a:cubicBezTo>
                  <a:pt x="5003176" y="5090850"/>
                  <a:pt x="4996077" y="5083747"/>
                  <a:pt x="4987371" y="5083747"/>
                </a:cubicBezTo>
                <a:close/>
                <a:moveTo>
                  <a:pt x="4134066" y="5081871"/>
                </a:moveTo>
                <a:cubicBezTo>
                  <a:pt x="4124154" y="5081871"/>
                  <a:pt x="4116118" y="5089911"/>
                  <a:pt x="4116118" y="5099830"/>
                </a:cubicBezTo>
                <a:cubicBezTo>
                  <a:pt x="4116118" y="5109747"/>
                  <a:pt x="4124154" y="5117789"/>
                  <a:pt x="4134066" y="5117789"/>
                </a:cubicBezTo>
                <a:cubicBezTo>
                  <a:pt x="4143977" y="5117789"/>
                  <a:pt x="4152013" y="5109747"/>
                  <a:pt x="4152013" y="5099830"/>
                </a:cubicBezTo>
                <a:cubicBezTo>
                  <a:pt x="4152013" y="5089911"/>
                  <a:pt x="4143977" y="5081871"/>
                  <a:pt x="4134066" y="5081871"/>
                </a:cubicBezTo>
                <a:close/>
                <a:moveTo>
                  <a:pt x="4934064" y="5081602"/>
                </a:moveTo>
                <a:cubicBezTo>
                  <a:pt x="4924153" y="5081602"/>
                  <a:pt x="4916117" y="5089644"/>
                  <a:pt x="4916117" y="5099561"/>
                </a:cubicBezTo>
                <a:cubicBezTo>
                  <a:pt x="4916117" y="5109480"/>
                  <a:pt x="4924153" y="5117521"/>
                  <a:pt x="4934064" y="5117521"/>
                </a:cubicBezTo>
                <a:cubicBezTo>
                  <a:pt x="4943976" y="5117521"/>
                  <a:pt x="4952012" y="5109480"/>
                  <a:pt x="4952012" y="5099561"/>
                </a:cubicBezTo>
                <a:cubicBezTo>
                  <a:pt x="4952012" y="5089644"/>
                  <a:pt x="4943976" y="5081602"/>
                  <a:pt x="4934064" y="5081602"/>
                </a:cubicBezTo>
                <a:close/>
                <a:moveTo>
                  <a:pt x="4187372" y="5079725"/>
                </a:moveTo>
                <a:cubicBezTo>
                  <a:pt x="4176121" y="5079725"/>
                  <a:pt x="4167148" y="5088705"/>
                  <a:pt x="4167148" y="5099830"/>
                </a:cubicBezTo>
                <a:cubicBezTo>
                  <a:pt x="4167148" y="5110954"/>
                  <a:pt x="4176121" y="5119933"/>
                  <a:pt x="4187372" y="5119933"/>
                </a:cubicBezTo>
                <a:cubicBezTo>
                  <a:pt x="4198622" y="5119933"/>
                  <a:pt x="4207596" y="5110954"/>
                  <a:pt x="4207596" y="5099830"/>
                </a:cubicBezTo>
                <a:cubicBezTo>
                  <a:pt x="4207596" y="5088705"/>
                  <a:pt x="4198488" y="5079725"/>
                  <a:pt x="4187372" y="5079725"/>
                </a:cubicBezTo>
                <a:close/>
                <a:moveTo>
                  <a:pt x="4880758" y="5079458"/>
                </a:moveTo>
                <a:cubicBezTo>
                  <a:pt x="4869507" y="5079458"/>
                  <a:pt x="4860534" y="5088438"/>
                  <a:pt x="4860534" y="5099561"/>
                </a:cubicBezTo>
                <a:cubicBezTo>
                  <a:pt x="4860534" y="5110686"/>
                  <a:pt x="4869507" y="5119666"/>
                  <a:pt x="4880758" y="5119666"/>
                </a:cubicBezTo>
                <a:cubicBezTo>
                  <a:pt x="4892008" y="5119666"/>
                  <a:pt x="4900982" y="5110686"/>
                  <a:pt x="4900982" y="5099561"/>
                </a:cubicBezTo>
                <a:cubicBezTo>
                  <a:pt x="4900982" y="5088438"/>
                  <a:pt x="4891874" y="5079458"/>
                  <a:pt x="4880758" y="5079458"/>
                </a:cubicBezTo>
                <a:close/>
                <a:moveTo>
                  <a:pt x="4240678" y="5077581"/>
                </a:moveTo>
                <a:cubicBezTo>
                  <a:pt x="4228357" y="5077581"/>
                  <a:pt x="4218445" y="5087499"/>
                  <a:pt x="4218445" y="5099830"/>
                </a:cubicBezTo>
                <a:cubicBezTo>
                  <a:pt x="4218445" y="5112160"/>
                  <a:pt x="4228357" y="5122079"/>
                  <a:pt x="4240678" y="5122079"/>
                </a:cubicBezTo>
                <a:cubicBezTo>
                  <a:pt x="4253000" y="5122079"/>
                  <a:pt x="4262911" y="5112160"/>
                  <a:pt x="4262911" y="5099830"/>
                </a:cubicBezTo>
                <a:cubicBezTo>
                  <a:pt x="4262911" y="5087499"/>
                  <a:pt x="4253000" y="5077581"/>
                  <a:pt x="4240678" y="5077581"/>
                </a:cubicBezTo>
                <a:close/>
                <a:moveTo>
                  <a:pt x="4827452" y="5077313"/>
                </a:moveTo>
                <a:cubicBezTo>
                  <a:pt x="4815130" y="5077313"/>
                  <a:pt x="4805218" y="5087231"/>
                  <a:pt x="4805218" y="5099561"/>
                </a:cubicBezTo>
                <a:cubicBezTo>
                  <a:pt x="4805218" y="5111891"/>
                  <a:pt x="4815130" y="5121810"/>
                  <a:pt x="4827452" y="5121810"/>
                </a:cubicBezTo>
                <a:cubicBezTo>
                  <a:pt x="4839774" y="5121810"/>
                  <a:pt x="4849685" y="5111891"/>
                  <a:pt x="4849685" y="5099561"/>
                </a:cubicBezTo>
                <a:cubicBezTo>
                  <a:pt x="4849685" y="5087231"/>
                  <a:pt x="4839774" y="5077313"/>
                  <a:pt x="4827452" y="5077313"/>
                </a:cubicBezTo>
                <a:close/>
                <a:moveTo>
                  <a:pt x="4293986" y="5075705"/>
                </a:moveTo>
                <a:cubicBezTo>
                  <a:pt x="4280725" y="5075705"/>
                  <a:pt x="4269876" y="5086561"/>
                  <a:pt x="4269876" y="5099830"/>
                </a:cubicBezTo>
                <a:cubicBezTo>
                  <a:pt x="4269876" y="5113099"/>
                  <a:pt x="4280725" y="5123955"/>
                  <a:pt x="4293986" y="5123955"/>
                </a:cubicBezTo>
                <a:cubicBezTo>
                  <a:pt x="4307244" y="5123955"/>
                  <a:pt x="4318093" y="5113099"/>
                  <a:pt x="4318093" y="5099830"/>
                </a:cubicBezTo>
                <a:cubicBezTo>
                  <a:pt x="4318093" y="5086561"/>
                  <a:pt x="4307378" y="5075705"/>
                  <a:pt x="4293986" y="5075705"/>
                </a:cubicBezTo>
                <a:close/>
                <a:moveTo>
                  <a:pt x="4774145" y="5075571"/>
                </a:moveTo>
                <a:cubicBezTo>
                  <a:pt x="4760886" y="5075571"/>
                  <a:pt x="4750037" y="5086427"/>
                  <a:pt x="4750037" y="5099696"/>
                </a:cubicBezTo>
                <a:cubicBezTo>
                  <a:pt x="4750037" y="5112964"/>
                  <a:pt x="4760886" y="5123821"/>
                  <a:pt x="4774145" y="5123821"/>
                </a:cubicBezTo>
                <a:cubicBezTo>
                  <a:pt x="4787404" y="5123821"/>
                  <a:pt x="4798253" y="5112964"/>
                  <a:pt x="4798253" y="5099696"/>
                </a:cubicBezTo>
                <a:cubicBezTo>
                  <a:pt x="4798253" y="5086427"/>
                  <a:pt x="4787539" y="5075571"/>
                  <a:pt x="4774145" y="5075571"/>
                </a:cubicBezTo>
                <a:close/>
                <a:moveTo>
                  <a:pt x="4454038" y="5075169"/>
                </a:moveTo>
                <a:cubicBezTo>
                  <a:pt x="4440510" y="5075169"/>
                  <a:pt x="4429394" y="5086158"/>
                  <a:pt x="4429394" y="5099830"/>
                </a:cubicBezTo>
                <a:cubicBezTo>
                  <a:pt x="4429394" y="5113500"/>
                  <a:pt x="4440510" y="5124491"/>
                  <a:pt x="4454038" y="5124491"/>
                </a:cubicBezTo>
                <a:cubicBezTo>
                  <a:pt x="4467566" y="5124491"/>
                  <a:pt x="4478682" y="5113500"/>
                  <a:pt x="4478682" y="5099830"/>
                </a:cubicBezTo>
                <a:cubicBezTo>
                  <a:pt x="4478682" y="5086158"/>
                  <a:pt x="4467700" y="5075169"/>
                  <a:pt x="4454038" y="5075169"/>
                </a:cubicBezTo>
                <a:close/>
                <a:moveTo>
                  <a:pt x="4400598" y="5075169"/>
                </a:moveTo>
                <a:cubicBezTo>
                  <a:pt x="4387070" y="5075169"/>
                  <a:pt x="4375953" y="5086158"/>
                  <a:pt x="4375953" y="5099830"/>
                </a:cubicBezTo>
                <a:cubicBezTo>
                  <a:pt x="4375953" y="5113500"/>
                  <a:pt x="4387070" y="5124491"/>
                  <a:pt x="4400598" y="5124491"/>
                </a:cubicBezTo>
                <a:cubicBezTo>
                  <a:pt x="4414125" y="5124491"/>
                  <a:pt x="4425242" y="5113500"/>
                  <a:pt x="4425242" y="5099830"/>
                </a:cubicBezTo>
                <a:cubicBezTo>
                  <a:pt x="4425242" y="5086158"/>
                  <a:pt x="4414260" y="5075169"/>
                  <a:pt x="4400598" y="5075169"/>
                </a:cubicBezTo>
                <a:close/>
                <a:moveTo>
                  <a:pt x="4720838" y="5074900"/>
                </a:moveTo>
                <a:cubicBezTo>
                  <a:pt x="4707310" y="5074900"/>
                  <a:pt x="4696194" y="5085891"/>
                  <a:pt x="4696194" y="5099561"/>
                </a:cubicBezTo>
                <a:cubicBezTo>
                  <a:pt x="4696194" y="5113232"/>
                  <a:pt x="4707310" y="5124222"/>
                  <a:pt x="4720838" y="5124222"/>
                </a:cubicBezTo>
                <a:cubicBezTo>
                  <a:pt x="4734366" y="5124222"/>
                  <a:pt x="4745482" y="5113232"/>
                  <a:pt x="4745482" y="5099561"/>
                </a:cubicBezTo>
                <a:cubicBezTo>
                  <a:pt x="4745482" y="5085891"/>
                  <a:pt x="4734500" y="5074900"/>
                  <a:pt x="4720838" y="5074900"/>
                </a:cubicBezTo>
                <a:close/>
                <a:moveTo>
                  <a:pt x="4667532" y="5074900"/>
                </a:moveTo>
                <a:cubicBezTo>
                  <a:pt x="4654004" y="5074900"/>
                  <a:pt x="4642888" y="5085891"/>
                  <a:pt x="4642888" y="5099561"/>
                </a:cubicBezTo>
                <a:cubicBezTo>
                  <a:pt x="4642888" y="5113232"/>
                  <a:pt x="4653870" y="5124222"/>
                  <a:pt x="4667532" y="5124222"/>
                </a:cubicBezTo>
                <a:cubicBezTo>
                  <a:pt x="4681060" y="5124222"/>
                  <a:pt x="4692176" y="5113232"/>
                  <a:pt x="4692176" y="5099561"/>
                </a:cubicBezTo>
                <a:cubicBezTo>
                  <a:pt x="4692176" y="5085891"/>
                  <a:pt x="4681060" y="5074900"/>
                  <a:pt x="4667532" y="5074900"/>
                </a:cubicBezTo>
                <a:close/>
                <a:moveTo>
                  <a:pt x="4347292" y="5073962"/>
                </a:moveTo>
                <a:cubicBezTo>
                  <a:pt x="4332960" y="5073962"/>
                  <a:pt x="4321442" y="5085489"/>
                  <a:pt x="4321442" y="5099830"/>
                </a:cubicBezTo>
                <a:cubicBezTo>
                  <a:pt x="4321442" y="5114170"/>
                  <a:pt x="4332960" y="5125697"/>
                  <a:pt x="4347292" y="5125697"/>
                </a:cubicBezTo>
                <a:cubicBezTo>
                  <a:pt x="4361623" y="5125697"/>
                  <a:pt x="4373142" y="5114170"/>
                  <a:pt x="4373142" y="5099830"/>
                </a:cubicBezTo>
                <a:cubicBezTo>
                  <a:pt x="4373142" y="5085489"/>
                  <a:pt x="4361623" y="5073962"/>
                  <a:pt x="4347292" y="5073962"/>
                </a:cubicBezTo>
                <a:close/>
                <a:moveTo>
                  <a:pt x="4507478" y="5073561"/>
                </a:moveTo>
                <a:cubicBezTo>
                  <a:pt x="4492880" y="5073561"/>
                  <a:pt x="4480959" y="5085489"/>
                  <a:pt x="4480959" y="5100097"/>
                </a:cubicBezTo>
                <a:cubicBezTo>
                  <a:pt x="4480959" y="5114707"/>
                  <a:pt x="4492880" y="5126635"/>
                  <a:pt x="4507478" y="5126635"/>
                </a:cubicBezTo>
                <a:cubicBezTo>
                  <a:pt x="4522078" y="5126635"/>
                  <a:pt x="4533998" y="5114707"/>
                  <a:pt x="4533998" y="5100097"/>
                </a:cubicBezTo>
                <a:cubicBezTo>
                  <a:pt x="4533998" y="5085489"/>
                  <a:pt x="4522078" y="5073561"/>
                  <a:pt x="4507478" y="5073561"/>
                </a:cubicBezTo>
                <a:close/>
                <a:moveTo>
                  <a:pt x="4614226" y="5073292"/>
                </a:moveTo>
                <a:cubicBezTo>
                  <a:pt x="4599627" y="5073292"/>
                  <a:pt x="4587706" y="5085221"/>
                  <a:pt x="4587706" y="5099830"/>
                </a:cubicBezTo>
                <a:cubicBezTo>
                  <a:pt x="4587706" y="5114438"/>
                  <a:pt x="4599627" y="5126366"/>
                  <a:pt x="4614226" y="5126366"/>
                </a:cubicBezTo>
                <a:cubicBezTo>
                  <a:pt x="4628824" y="5126366"/>
                  <a:pt x="4640745" y="5114438"/>
                  <a:pt x="4640745" y="5099830"/>
                </a:cubicBezTo>
                <a:cubicBezTo>
                  <a:pt x="4640745" y="5085221"/>
                  <a:pt x="4628824" y="5073292"/>
                  <a:pt x="4614226" y="5073292"/>
                </a:cubicBezTo>
                <a:close/>
                <a:moveTo>
                  <a:pt x="4560919" y="5073292"/>
                </a:moveTo>
                <a:cubicBezTo>
                  <a:pt x="4546320" y="5073292"/>
                  <a:pt x="4534400" y="5085221"/>
                  <a:pt x="4534400" y="5099830"/>
                </a:cubicBezTo>
                <a:cubicBezTo>
                  <a:pt x="4534400" y="5114438"/>
                  <a:pt x="4546320" y="5126366"/>
                  <a:pt x="4560919" y="5126366"/>
                </a:cubicBezTo>
                <a:cubicBezTo>
                  <a:pt x="4575519" y="5126366"/>
                  <a:pt x="4587438" y="5114438"/>
                  <a:pt x="4587438" y="5099830"/>
                </a:cubicBezTo>
                <a:cubicBezTo>
                  <a:pt x="4587438" y="5085221"/>
                  <a:pt x="4575519" y="5073292"/>
                  <a:pt x="4560919" y="5073292"/>
                </a:cubicBezTo>
                <a:close/>
                <a:moveTo>
                  <a:pt x="5147290" y="5038445"/>
                </a:moveTo>
                <a:cubicBezTo>
                  <a:pt x="5142871" y="5038445"/>
                  <a:pt x="5139388" y="5041797"/>
                  <a:pt x="5139388" y="5046219"/>
                </a:cubicBezTo>
                <a:cubicBezTo>
                  <a:pt x="5139388" y="5050642"/>
                  <a:pt x="5142871" y="5054127"/>
                  <a:pt x="5147290" y="5054127"/>
                </a:cubicBezTo>
                <a:cubicBezTo>
                  <a:pt x="5151710" y="5054127"/>
                  <a:pt x="5155193" y="5050508"/>
                  <a:pt x="5155193" y="5046219"/>
                </a:cubicBezTo>
                <a:cubicBezTo>
                  <a:pt x="5155193" y="5041931"/>
                  <a:pt x="5151576" y="5038445"/>
                  <a:pt x="5147290" y="5038445"/>
                </a:cubicBezTo>
                <a:close/>
                <a:moveTo>
                  <a:pt x="3974012" y="5036033"/>
                </a:moveTo>
                <a:cubicBezTo>
                  <a:pt x="3968253" y="5036033"/>
                  <a:pt x="3963565" y="5040725"/>
                  <a:pt x="3963565" y="5046487"/>
                </a:cubicBezTo>
                <a:cubicBezTo>
                  <a:pt x="3963565" y="5052250"/>
                  <a:pt x="3968253" y="5056941"/>
                  <a:pt x="3974012" y="5056941"/>
                </a:cubicBezTo>
                <a:cubicBezTo>
                  <a:pt x="3979772" y="5056941"/>
                  <a:pt x="3984459" y="5052250"/>
                  <a:pt x="3984459" y="5046487"/>
                </a:cubicBezTo>
                <a:cubicBezTo>
                  <a:pt x="3984459" y="5040725"/>
                  <a:pt x="3979772" y="5036033"/>
                  <a:pt x="3974012" y="5036033"/>
                </a:cubicBezTo>
                <a:close/>
                <a:moveTo>
                  <a:pt x="5093984" y="5035900"/>
                </a:moveTo>
                <a:cubicBezTo>
                  <a:pt x="5088225" y="5035900"/>
                  <a:pt x="5083536" y="5040590"/>
                  <a:pt x="5083536" y="5046353"/>
                </a:cubicBezTo>
                <a:cubicBezTo>
                  <a:pt x="5083536" y="5052116"/>
                  <a:pt x="5088225" y="5056808"/>
                  <a:pt x="5093984" y="5056808"/>
                </a:cubicBezTo>
                <a:cubicBezTo>
                  <a:pt x="5099744" y="5056808"/>
                  <a:pt x="5104430" y="5052116"/>
                  <a:pt x="5104430" y="5046353"/>
                </a:cubicBezTo>
                <a:cubicBezTo>
                  <a:pt x="5104430" y="5040590"/>
                  <a:pt x="5099744" y="5035900"/>
                  <a:pt x="5093984" y="5035900"/>
                </a:cubicBezTo>
                <a:close/>
                <a:moveTo>
                  <a:pt x="4027453" y="5033620"/>
                </a:moveTo>
                <a:cubicBezTo>
                  <a:pt x="4020220" y="5033620"/>
                  <a:pt x="4014461" y="5039384"/>
                  <a:pt x="4014461" y="5046622"/>
                </a:cubicBezTo>
                <a:cubicBezTo>
                  <a:pt x="4014461" y="5053858"/>
                  <a:pt x="4020220" y="5059622"/>
                  <a:pt x="4027453" y="5059622"/>
                </a:cubicBezTo>
                <a:cubicBezTo>
                  <a:pt x="4034685" y="5059622"/>
                  <a:pt x="4040444" y="5053858"/>
                  <a:pt x="4040444" y="5046622"/>
                </a:cubicBezTo>
                <a:cubicBezTo>
                  <a:pt x="4040444" y="5039384"/>
                  <a:pt x="4034552" y="5033620"/>
                  <a:pt x="4027453" y="5033620"/>
                </a:cubicBezTo>
                <a:close/>
                <a:moveTo>
                  <a:pt x="5040678" y="5033353"/>
                </a:moveTo>
                <a:cubicBezTo>
                  <a:pt x="5033445" y="5033353"/>
                  <a:pt x="5027686" y="5039116"/>
                  <a:pt x="5027686" y="5046353"/>
                </a:cubicBezTo>
                <a:cubicBezTo>
                  <a:pt x="5027686" y="5053591"/>
                  <a:pt x="5033445" y="5059353"/>
                  <a:pt x="5040678" y="5059353"/>
                </a:cubicBezTo>
                <a:cubicBezTo>
                  <a:pt x="5047910" y="5059353"/>
                  <a:pt x="5053670" y="5053591"/>
                  <a:pt x="5053670" y="5046353"/>
                </a:cubicBezTo>
                <a:cubicBezTo>
                  <a:pt x="5053670" y="5039116"/>
                  <a:pt x="5047776" y="5033353"/>
                  <a:pt x="5040678" y="5033353"/>
                </a:cubicBezTo>
                <a:close/>
                <a:moveTo>
                  <a:pt x="4080759" y="5031342"/>
                </a:moveTo>
                <a:cubicBezTo>
                  <a:pt x="4072321" y="5031342"/>
                  <a:pt x="4065491" y="5038178"/>
                  <a:pt x="4065491" y="5046487"/>
                </a:cubicBezTo>
                <a:cubicBezTo>
                  <a:pt x="4065491" y="5054797"/>
                  <a:pt x="4072454" y="5061633"/>
                  <a:pt x="4080759" y="5061633"/>
                </a:cubicBezTo>
                <a:cubicBezTo>
                  <a:pt x="4089062" y="5061633"/>
                  <a:pt x="4095894" y="5054797"/>
                  <a:pt x="4095894" y="5046487"/>
                </a:cubicBezTo>
                <a:cubicBezTo>
                  <a:pt x="4095894" y="5038178"/>
                  <a:pt x="4089198" y="5031342"/>
                  <a:pt x="4080759" y="5031342"/>
                </a:cubicBezTo>
                <a:close/>
                <a:moveTo>
                  <a:pt x="4987371" y="5031075"/>
                </a:moveTo>
                <a:cubicBezTo>
                  <a:pt x="4979066" y="5031075"/>
                  <a:pt x="4972236" y="5037910"/>
                  <a:pt x="4972236" y="5046219"/>
                </a:cubicBezTo>
                <a:cubicBezTo>
                  <a:pt x="4972236" y="5054528"/>
                  <a:pt x="4978933" y="5061364"/>
                  <a:pt x="4987371" y="5061364"/>
                </a:cubicBezTo>
                <a:cubicBezTo>
                  <a:pt x="4995810" y="5061364"/>
                  <a:pt x="5002640" y="5054528"/>
                  <a:pt x="5002640" y="5046219"/>
                </a:cubicBezTo>
                <a:cubicBezTo>
                  <a:pt x="5002640" y="5037910"/>
                  <a:pt x="4995810" y="5031075"/>
                  <a:pt x="4987371" y="5031075"/>
                </a:cubicBezTo>
                <a:close/>
                <a:moveTo>
                  <a:pt x="4134066" y="5029198"/>
                </a:moveTo>
                <a:cubicBezTo>
                  <a:pt x="4124422" y="5029198"/>
                  <a:pt x="4116654" y="5036837"/>
                  <a:pt x="4116654" y="5046487"/>
                </a:cubicBezTo>
                <a:cubicBezTo>
                  <a:pt x="4116654" y="5056137"/>
                  <a:pt x="4124422" y="5063911"/>
                  <a:pt x="4134066" y="5063911"/>
                </a:cubicBezTo>
                <a:cubicBezTo>
                  <a:pt x="4143708" y="5063911"/>
                  <a:pt x="4151477" y="5056003"/>
                  <a:pt x="4151477" y="5046487"/>
                </a:cubicBezTo>
                <a:cubicBezTo>
                  <a:pt x="4151477" y="5036972"/>
                  <a:pt x="4143708" y="5029198"/>
                  <a:pt x="4134066" y="5029198"/>
                </a:cubicBezTo>
                <a:close/>
                <a:moveTo>
                  <a:pt x="4934064" y="5028662"/>
                </a:moveTo>
                <a:cubicBezTo>
                  <a:pt x="4924422" y="5028662"/>
                  <a:pt x="4916520" y="5036569"/>
                  <a:pt x="4916520" y="5046219"/>
                </a:cubicBezTo>
                <a:cubicBezTo>
                  <a:pt x="4916520" y="5055869"/>
                  <a:pt x="4924422" y="5063777"/>
                  <a:pt x="4934064" y="5063777"/>
                </a:cubicBezTo>
                <a:cubicBezTo>
                  <a:pt x="4943708" y="5063777"/>
                  <a:pt x="4951610" y="5055869"/>
                  <a:pt x="4951610" y="5046219"/>
                </a:cubicBezTo>
                <a:cubicBezTo>
                  <a:pt x="4951610" y="5036569"/>
                  <a:pt x="4943708" y="5028662"/>
                  <a:pt x="4934064" y="5028662"/>
                </a:cubicBezTo>
                <a:close/>
                <a:moveTo>
                  <a:pt x="4187372" y="5026920"/>
                </a:moveTo>
                <a:cubicBezTo>
                  <a:pt x="4176657" y="5026920"/>
                  <a:pt x="4167818" y="5035631"/>
                  <a:pt x="4167818" y="5046487"/>
                </a:cubicBezTo>
                <a:cubicBezTo>
                  <a:pt x="4167818" y="5057344"/>
                  <a:pt x="4176657" y="5066055"/>
                  <a:pt x="4187372" y="5066055"/>
                </a:cubicBezTo>
                <a:cubicBezTo>
                  <a:pt x="4198088" y="5066055"/>
                  <a:pt x="4206926" y="5057344"/>
                  <a:pt x="4206926" y="5046487"/>
                </a:cubicBezTo>
                <a:cubicBezTo>
                  <a:pt x="4206926" y="5035631"/>
                  <a:pt x="4198221" y="5026920"/>
                  <a:pt x="4187372" y="5026920"/>
                </a:cubicBezTo>
                <a:close/>
                <a:moveTo>
                  <a:pt x="4880758" y="5026651"/>
                </a:moveTo>
                <a:cubicBezTo>
                  <a:pt x="4870043" y="5026651"/>
                  <a:pt x="4861204" y="5035364"/>
                  <a:pt x="4861204" y="5046219"/>
                </a:cubicBezTo>
                <a:cubicBezTo>
                  <a:pt x="4861204" y="5057075"/>
                  <a:pt x="4870043" y="5065786"/>
                  <a:pt x="4880758" y="5065786"/>
                </a:cubicBezTo>
                <a:cubicBezTo>
                  <a:pt x="4891473" y="5065786"/>
                  <a:pt x="4900312" y="5057075"/>
                  <a:pt x="4900312" y="5046219"/>
                </a:cubicBezTo>
                <a:cubicBezTo>
                  <a:pt x="4900312" y="5035364"/>
                  <a:pt x="4891607" y="5026651"/>
                  <a:pt x="4880758" y="5026651"/>
                </a:cubicBezTo>
                <a:close/>
                <a:moveTo>
                  <a:pt x="4240678" y="5024909"/>
                </a:moveTo>
                <a:cubicBezTo>
                  <a:pt x="4228758" y="5024909"/>
                  <a:pt x="4219115" y="5034559"/>
                  <a:pt x="4219115" y="5046487"/>
                </a:cubicBezTo>
                <a:cubicBezTo>
                  <a:pt x="4219115" y="5058416"/>
                  <a:pt x="4228758" y="5068066"/>
                  <a:pt x="4240678" y="5068066"/>
                </a:cubicBezTo>
                <a:cubicBezTo>
                  <a:pt x="4252598" y="5068066"/>
                  <a:pt x="4262242" y="5058416"/>
                  <a:pt x="4262242" y="5046487"/>
                </a:cubicBezTo>
                <a:cubicBezTo>
                  <a:pt x="4262242" y="5034559"/>
                  <a:pt x="4252598" y="5024909"/>
                  <a:pt x="4240678" y="5024909"/>
                </a:cubicBezTo>
                <a:close/>
                <a:moveTo>
                  <a:pt x="4827452" y="5024641"/>
                </a:moveTo>
                <a:cubicBezTo>
                  <a:pt x="4815530" y="5024641"/>
                  <a:pt x="4805888" y="5034291"/>
                  <a:pt x="4805888" y="5046219"/>
                </a:cubicBezTo>
                <a:cubicBezTo>
                  <a:pt x="4805888" y="5058147"/>
                  <a:pt x="4815530" y="5067797"/>
                  <a:pt x="4827452" y="5067797"/>
                </a:cubicBezTo>
                <a:cubicBezTo>
                  <a:pt x="4839372" y="5067797"/>
                  <a:pt x="4849016" y="5058147"/>
                  <a:pt x="4849016" y="5046219"/>
                </a:cubicBezTo>
                <a:cubicBezTo>
                  <a:pt x="4849016" y="5034291"/>
                  <a:pt x="4839372" y="5024641"/>
                  <a:pt x="4827452" y="5024641"/>
                </a:cubicBezTo>
                <a:close/>
                <a:moveTo>
                  <a:pt x="3920706" y="5024641"/>
                </a:moveTo>
                <a:cubicBezTo>
                  <a:pt x="3918160" y="5024641"/>
                  <a:pt x="3916151" y="5026651"/>
                  <a:pt x="3916151" y="5029198"/>
                </a:cubicBezTo>
                <a:cubicBezTo>
                  <a:pt x="3916151" y="5031745"/>
                  <a:pt x="3918160" y="5033754"/>
                  <a:pt x="3920706" y="5033754"/>
                </a:cubicBezTo>
                <a:cubicBezTo>
                  <a:pt x="3923250" y="5033754"/>
                  <a:pt x="3925259" y="5031745"/>
                  <a:pt x="3925259" y="5029198"/>
                </a:cubicBezTo>
                <a:cubicBezTo>
                  <a:pt x="3925259" y="5026651"/>
                  <a:pt x="3923250" y="5024641"/>
                  <a:pt x="3920706" y="5024641"/>
                </a:cubicBezTo>
                <a:close/>
                <a:moveTo>
                  <a:pt x="4293986" y="5023033"/>
                </a:moveTo>
                <a:cubicBezTo>
                  <a:pt x="4280994" y="5023033"/>
                  <a:pt x="4270546" y="5033487"/>
                  <a:pt x="4270546" y="5046487"/>
                </a:cubicBezTo>
                <a:cubicBezTo>
                  <a:pt x="4270546" y="5059488"/>
                  <a:pt x="4280994" y="5069942"/>
                  <a:pt x="4293986" y="5069942"/>
                </a:cubicBezTo>
                <a:cubicBezTo>
                  <a:pt x="4306977" y="5069942"/>
                  <a:pt x="4317424" y="5059488"/>
                  <a:pt x="4317424" y="5046487"/>
                </a:cubicBezTo>
                <a:cubicBezTo>
                  <a:pt x="4317424" y="5033487"/>
                  <a:pt x="4306977" y="5023033"/>
                  <a:pt x="4293986" y="5023033"/>
                </a:cubicBezTo>
                <a:close/>
                <a:moveTo>
                  <a:pt x="4774145" y="5022898"/>
                </a:moveTo>
                <a:cubicBezTo>
                  <a:pt x="4761154" y="5022898"/>
                  <a:pt x="4750707" y="5033353"/>
                  <a:pt x="4750707" y="5046353"/>
                </a:cubicBezTo>
                <a:cubicBezTo>
                  <a:pt x="4750707" y="5059353"/>
                  <a:pt x="4761154" y="5069808"/>
                  <a:pt x="4774145" y="5069808"/>
                </a:cubicBezTo>
                <a:cubicBezTo>
                  <a:pt x="4787137" y="5069808"/>
                  <a:pt x="4797584" y="5059353"/>
                  <a:pt x="4797584" y="5046353"/>
                </a:cubicBezTo>
                <a:cubicBezTo>
                  <a:pt x="4797584" y="5033353"/>
                  <a:pt x="4787137" y="5022898"/>
                  <a:pt x="4774145" y="5022898"/>
                </a:cubicBezTo>
                <a:close/>
                <a:moveTo>
                  <a:pt x="4454038" y="5021826"/>
                </a:moveTo>
                <a:cubicBezTo>
                  <a:pt x="4440510" y="5021826"/>
                  <a:pt x="4429394" y="5032817"/>
                  <a:pt x="4429394" y="5046487"/>
                </a:cubicBezTo>
                <a:cubicBezTo>
                  <a:pt x="4429394" y="5060158"/>
                  <a:pt x="4440510" y="5071148"/>
                  <a:pt x="4454038" y="5071148"/>
                </a:cubicBezTo>
                <a:cubicBezTo>
                  <a:pt x="4467566" y="5071148"/>
                  <a:pt x="4478682" y="5060158"/>
                  <a:pt x="4478682" y="5046487"/>
                </a:cubicBezTo>
                <a:cubicBezTo>
                  <a:pt x="4478682" y="5032817"/>
                  <a:pt x="4467700" y="5021826"/>
                  <a:pt x="4454038" y="5021826"/>
                </a:cubicBezTo>
                <a:close/>
                <a:moveTo>
                  <a:pt x="4400598" y="5021826"/>
                </a:moveTo>
                <a:cubicBezTo>
                  <a:pt x="4387070" y="5021826"/>
                  <a:pt x="4375953" y="5032817"/>
                  <a:pt x="4375953" y="5046487"/>
                </a:cubicBezTo>
                <a:cubicBezTo>
                  <a:pt x="4375953" y="5060158"/>
                  <a:pt x="4387070" y="5071148"/>
                  <a:pt x="4400598" y="5071148"/>
                </a:cubicBezTo>
                <a:cubicBezTo>
                  <a:pt x="4414125" y="5071148"/>
                  <a:pt x="4425242" y="5060158"/>
                  <a:pt x="4425242" y="5046487"/>
                </a:cubicBezTo>
                <a:cubicBezTo>
                  <a:pt x="4425242" y="5032817"/>
                  <a:pt x="4414260" y="5021826"/>
                  <a:pt x="4400598" y="5021826"/>
                </a:cubicBezTo>
                <a:close/>
                <a:moveTo>
                  <a:pt x="4720838" y="5021559"/>
                </a:moveTo>
                <a:cubicBezTo>
                  <a:pt x="4707310" y="5021559"/>
                  <a:pt x="4696194" y="5032548"/>
                  <a:pt x="4696194" y="5046219"/>
                </a:cubicBezTo>
                <a:cubicBezTo>
                  <a:pt x="4696194" y="5059889"/>
                  <a:pt x="4707310" y="5070880"/>
                  <a:pt x="4720838" y="5070880"/>
                </a:cubicBezTo>
                <a:cubicBezTo>
                  <a:pt x="4734366" y="5070880"/>
                  <a:pt x="4745482" y="5059889"/>
                  <a:pt x="4745482" y="5046219"/>
                </a:cubicBezTo>
                <a:cubicBezTo>
                  <a:pt x="4745482" y="5032548"/>
                  <a:pt x="4734500" y="5021559"/>
                  <a:pt x="4720838" y="5021559"/>
                </a:cubicBezTo>
                <a:close/>
                <a:moveTo>
                  <a:pt x="4667532" y="5021559"/>
                </a:moveTo>
                <a:cubicBezTo>
                  <a:pt x="4654004" y="5021559"/>
                  <a:pt x="4642888" y="5032548"/>
                  <a:pt x="4642888" y="5046219"/>
                </a:cubicBezTo>
                <a:cubicBezTo>
                  <a:pt x="4642888" y="5059889"/>
                  <a:pt x="4653870" y="5070880"/>
                  <a:pt x="4667532" y="5070880"/>
                </a:cubicBezTo>
                <a:cubicBezTo>
                  <a:pt x="4681060" y="5070880"/>
                  <a:pt x="4692176" y="5059889"/>
                  <a:pt x="4692176" y="5046219"/>
                </a:cubicBezTo>
                <a:cubicBezTo>
                  <a:pt x="4692176" y="5032548"/>
                  <a:pt x="4681060" y="5021559"/>
                  <a:pt x="4667532" y="5021559"/>
                </a:cubicBezTo>
                <a:close/>
                <a:moveTo>
                  <a:pt x="4347292" y="5021290"/>
                </a:moveTo>
                <a:cubicBezTo>
                  <a:pt x="4333362" y="5021290"/>
                  <a:pt x="4322112" y="5032548"/>
                  <a:pt x="4322112" y="5046353"/>
                </a:cubicBezTo>
                <a:cubicBezTo>
                  <a:pt x="4322112" y="5060158"/>
                  <a:pt x="4333362" y="5071416"/>
                  <a:pt x="4347292" y="5071416"/>
                </a:cubicBezTo>
                <a:cubicBezTo>
                  <a:pt x="4361220" y="5071416"/>
                  <a:pt x="4372472" y="5060158"/>
                  <a:pt x="4372472" y="5046353"/>
                </a:cubicBezTo>
                <a:cubicBezTo>
                  <a:pt x="4372472" y="5032548"/>
                  <a:pt x="4361220" y="5021290"/>
                  <a:pt x="4347292" y="5021290"/>
                </a:cubicBezTo>
                <a:close/>
                <a:moveTo>
                  <a:pt x="4507478" y="5020218"/>
                </a:moveTo>
                <a:cubicBezTo>
                  <a:pt x="4492880" y="5020218"/>
                  <a:pt x="4480959" y="5032147"/>
                  <a:pt x="4480959" y="5046755"/>
                </a:cubicBezTo>
                <a:cubicBezTo>
                  <a:pt x="4480959" y="5061364"/>
                  <a:pt x="4492880" y="5073292"/>
                  <a:pt x="4507478" y="5073292"/>
                </a:cubicBezTo>
                <a:cubicBezTo>
                  <a:pt x="4522078" y="5073292"/>
                  <a:pt x="4533998" y="5061364"/>
                  <a:pt x="4533998" y="5046755"/>
                </a:cubicBezTo>
                <a:cubicBezTo>
                  <a:pt x="4533998" y="5032147"/>
                  <a:pt x="4522078" y="5020218"/>
                  <a:pt x="4507478" y="5020218"/>
                </a:cubicBezTo>
                <a:close/>
                <a:moveTo>
                  <a:pt x="4614226" y="5019950"/>
                </a:moveTo>
                <a:cubicBezTo>
                  <a:pt x="4599627" y="5019950"/>
                  <a:pt x="4587706" y="5031878"/>
                  <a:pt x="4587706" y="5046487"/>
                </a:cubicBezTo>
                <a:cubicBezTo>
                  <a:pt x="4587706" y="5061097"/>
                  <a:pt x="4599627" y="5073025"/>
                  <a:pt x="4614226" y="5073025"/>
                </a:cubicBezTo>
                <a:cubicBezTo>
                  <a:pt x="4628824" y="5073025"/>
                  <a:pt x="4640745" y="5061097"/>
                  <a:pt x="4640745" y="5046487"/>
                </a:cubicBezTo>
                <a:cubicBezTo>
                  <a:pt x="4640745" y="5031878"/>
                  <a:pt x="4628824" y="5019950"/>
                  <a:pt x="4614226" y="5019950"/>
                </a:cubicBezTo>
                <a:close/>
                <a:moveTo>
                  <a:pt x="4560919" y="5019950"/>
                </a:moveTo>
                <a:cubicBezTo>
                  <a:pt x="4546320" y="5019950"/>
                  <a:pt x="4534400" y="5031878"/>
                  <a:pt x="4534400" y="5046487"/>
                </a:cubicBezTo>
                <a:cubicBezTo>
                  <a:pt x="4534400" y="5061097"/>
                  <a:pt x="4546320" y="5073025"/>
                  <a:pt x="4560919" y="5073025"/>
                </a:cubicBezTo>
                <a:cubicBezTo>
                  <a:pt x="4575519" y="5073025"/>
                  <a:pt x="4587438" y="5061097"/>
                  <a:pt x="4587438" y="5046487"/>
                </a:cubicBezTo>
                <a:cubicBezTo>
                  <a:pt x="4587438" y="5031878"/>
                  <a:pt x="4575519" y="5019950"/>
                  <a:pt x="4560919" y="5019950"/>
                </a:cubicBezTo>
                <a:close/>
                <a:moveTo>
                  <a:pt x="3869274" y="4987784"/>
                </a:moveTo>
                <a:cubicBezTo>
                  <a:pt x="3866194" y="4987784"/>
                  <a:pt x="3863783" y="4990196"/>
                  <a:pt x="3863783" y="4993279"/>
                </a:cubicBezTo>
                <a:cubicBezTo>
                  <a:pt x="3863783" y="4996362"/>
                  <a:pt x="3866194" y="4998773"/>
                  <a:pt x="3869274" y="4998773"/>
                </a:cubicBezTo>
                <a:cubicBezTo>
                  <a:pt x="3872355" y="4998773"/>
                  <a:pt x="3874766" y="4996362"/>
                  <a:pt x="3874766" y="4993279"/>
                </a:cubicBezTo>
                <a:cubicBezTo>
                  <a:pt x="3874766" y="4990196"/>
                  <a:pt x="3872355" y="4987784"/>
                  <a:pt x="3869274" y="4987784"/>
                </a:cubicBezTo>
                <a:close/>
                <a:moveTo>
                  <a:pt x="5200597" y="4987515"/>
                </a:moveTo>
                <a:cubicBezTo>
                  <a:pt x="5197517" y="4987515"/>
                  <a:pt x="5195106" y="4989928"/>
                  <a:pt x="5195106" y="4993011"/>
                </a:cubicBezTo>
                <a:cubicBezTo>
                  <a:pt x="5195106" y="4996093"/>
                  <a:pt x="5197517" y="4998506"/>
                  <a:pt x="5200597" y="4998506"/>
                </a:cubicBezTo>
                <a:cubicBezTo>
                  <a:pt x="5203678" y="4998506"/>
                  <a:pt x="5206088" y="4996093"/>
                  <a:pt x="5206088" y="4993011"/>
                </a:cubicBezTo>
                <a:cubicBezTo>
                  <a:pt x="5206088" y="4989928"/>
                  <a:pt x="5203678" y="4987515"/>
                  <a:pt x="5200597" y="4987515"/>
                </a:cubicBezTo>
                <a:close/>
                <a:moveTo>
                  <a:pt x="3920706" y="4986176"/>
                </a:moveTo>
                <a:cubicBezTo>
                  <a:pt x="3916821" y="4986176"/>
                  <a:pt x="3913607" y="4989392"/>
                  <a:pt x="3913607" y="4993279"/>
                </a:cubicBezTo>
                <a:cubicBezTo>
                  <a:pt x="3913607" y="4997165"/>
                  <a:pt x="3916821" y="5000382"/>
                  <a:pt x="3920706" y="5000382"/>
                </a:cubicBezTo>
                <a:cubicBezTo>
                  <a:pt x="3924590" y="5000382"/>
                  <a:pt x="3927805" y="4997165"/>
                  <a:pt x="3927805" y="4993279"/>
                </a:cubicBezTo>
                <a:cubicBezTo>
                  <a:pt x="3927805" y="4989392"/>
                  <a:pt x="3924590" y="4986176"/>
                  <a:pt x="3920706" y="4986176"/>
                </a:cubicBezTo>
                <a:close/>
                <a:moveTo>
                  <a:pt x="5147290" y="4985773"/>
                </a:moveTo>
                <a:cubicBezTo>
                  <a:pt x="5143272" y="4985773"/>
                  <a:pt x="5140058" y="4988990"/>
                  <a:pt x="5140058" y="4993011"/>
                </a:cubicBezTo>
                <a:cubicBezTo>
                  <a:pt x="5140058" y="4997031"/>
                  <a:pt x="5143272" y="5000248"/>
                  <a:pt x="5147290" y="5000248"/>
                </a:cubicBezTo>
                <a:cubicBezTo>
                  <a:pt x="5151308" y="5000248"/>
                  <a:pt x="5154523" y="4997031"/>
                  <a:pt x="5154523" y="4993011"/>
                </a:cubicBezTo>
                <a:cubicBezTo>
                  <a:pt x="5154523" y="4988990"/>
                  <a:pt x="5151308" y="4985773"/>
                  <a:pt x="5147290" y="4985773"/>
                </a:cubicBezTo>
                <a:close/>
                <a:moveTo>
                  <a:pt x="3974146" y="4983629"/>
                </a:moveTo>
                <a:cubicBezTo>
                  <a:pt x="3968788" y="4983629"/>
                  <a:pt x="3964502" y="4987918"/>
                  <a:pt x="3964502" y="4993279"/>
                </a:cubicBezTo>
                <a:cubicBezTo>
                  <a:pt x="3964502" y="4998640"/>
                  <a:pt x="3968788" y="5002929"/>
                  <a:pt x="3974146" y="5002929"/>
                </a:cubicBezTo>
                <a:cubicBezTo>
                  <a:pt x="3979503" y="5002929"/>
                  <a:pt x="3983789" y="4998640"/>
                  <a:pt x="3983789" y="4993279"/>
                </a:cubicBezTo>
                <a:cubicBezTo>
                  <a:pt x="3983789" y="4987918"/>
                  <a:pt x="3979503" y="4983629"/>
                  <a:pt x="3974146" y="4983629"/>
                </a:cubicBezTo>
                <a:close/>
                <a:moveTo>
                  <a:pt x="5093984" y="4983361"/>
                </a:moveTo>
                <a:cubicBezTo>
                  <a:pt x="5088628" y="4983361"/>
                  <a:pt x="5084342" y="4987650"/>
                  <a:pt x="5084342" y="4993011"/>
                </a:cubicBezTo>
                <a:cubicBezTo>
                  <a:pt x="5084342" y="4998372"/>
                  <a:pt x="5088628" y="5002661"/>
                  <a:pt x="5093984" y="5002661"/>
                </a:cubicBezTo>
                <a:cubicBezTo>
                  <a:pt x="5099341" y="5002661"/>
                  <a:pt x="5103627" y="4998372"/>
                  <a:pt x="5103627" y="4993011"/>
                </a:cubicBezTo>
                <a:cubicBezTo>
                  <a:pt x="5103627" y="4987650"/>
                  <a:pt x="5099341" y="4983361"/>
                  <a:pt x="5093984" y="4983361"/>
                </a:cubicBezTo>
                <a:close/>
                <a:moveTo>
                  <a:pt x="4027453" y="4981082"/>
                </a:moveTo>
                <a:cubicBezTo>
                  <a:pt x="4020756" y="4981082"/>
                  <a:pt x="4015264" y="4986578"/>
                  <a:pt x="4015264" y="4993279"/>
                </a:cubicBezTo>
                <a:cubicBezTo>
                  <a:pt x="4015264" y="4999981"/>
                  <a:pt x="4020756" y="5005475"/>
                  <a:pt x="4027453" y="5005475"/>
                </a:cubicBezTo>
                <a:cubicBezTo>
                  <a:pt x="4034149" y="5005475"/>
                  <a:pt x="4039641" y="4999981"/>
                  <a:pt x="4039641" y="4993279"/>
                </a:cubicBezTo>
                <a:cubicBezTo>
                  <a:pt x="4039641" y="4986578"/>
                  <a:pt x="4034149" y="4981082"/>
                  <a:pt x="4027453" y="4981082"/>
                </a:cubicBezTo>
                <a:close/>
                <a:moveTo>
                  <a:pt x="5040678" y="4980815"/>
                </a:moveTo>
                <a:cubicBezTo>
                  <a:pt x="5033982" y="4980815"/>
                  <a:pt x="5028490" y="4986309"/>
                  <a:pt x="5028490" y="4993011"/>
                </a:cubicBezTo>
                <a:cubicBezTo>
                  <a:pt x="5028490" y="4999712"/>
                  <a:pt x="5033982" y="5005207"/>
                  <a:pt x="5040678" y="5005207"/>
                </a:cubicBezTo>
                <a:cubicBezTo>
                  <a:pt x="5047374" y="5005207"/>
                  <a:pt x="5052866" y="4999712"/>
                  <a:pt x="5052866" y="4993011"/>
                </a:cubicBezTo>
                <a:cubicBezTo>
                  <a:pt x="5052866" y="4986309"/>
                  <a:pt x="5047374" y="4980815"/>
                  <a:pt x="5040678" y="4980815"/>
                </a:cubicBezTo>
                <a:close/>
                <a:moveTo>
                  <a:pt x="4080759" y="4978804"/>
                </a:moveTo>
                <a:cubicBezTo>
                  <a:pt x="4072857" y="4978804"/>
                  <a:pt x="4066428" y="4985237"/>
                  <a:pt x="4066428" y="4993145"/>
                </a:cubicBezTo>
                <a:cubicBezTo>
                  <a:pt x="4066428" y="5001053"/>
                  <a:pt x="4072857" y="5007486"/>
                  <a:pt x="4080759" y="5007486"/>
                </a:cubicBezTo>
                <a:cubicBezTo>
                  <a:pt x="4088662" y="5007486"/>
                  <a:pt x="4095090" y="5001053"/>
                  <a:pt x="4095090" y="4993145"/>
                </a:cubicBezTo>
                <a:cubicBezTo>
                  <a:pt x="4095090" y="4985237"/>
                  <a:pt x="4088662" y="4978804"/>
                  <a:pt x="4080759" y="4978804"/>
                </a:cubicBezTo>
                <a:close/>
                <a:moveTo>
                  <a:pt x="4987371" y="4978536"/>
                </a:moveTo>
                <a:cubicBezTo>
                  <a:pt x="4979469" y="4978536"/>
                  <a:pt x="4973040" y="4984970"/>
                  <a:pt x="4973040" y="4992876"/>
                </a:cubicBezTo>
                <a:cubicBezTo>
                  <a:pt x="4973040" y="5000784"/>
                  <a:pt x="4979469" y="5007217"/>
                  <a:pt x="4987371" y="5007217"/>
                </a:cubicBezTo>
                <a:cubicBezTo>
                  <a:pt x="4995274" y="5007217"/>
                  <a:pt x="5001702" y="5000784"/>
                  <a:pt x="5001702" y="4992876"/>
                </a:cubicBezTo>
                <a:cubicBezTo>
                  <a:pt x="5001702" y="4984970"/>
                  <a:pt x="4995274" y="4978536"/>
                  <a:pt x="4987371" y="4978536"/>
                </a:cubicBezTo>
                <a:close/>
                <a:moveTo>
                  <a:pt x="4134066" y="4976659"/>
                </a:moveTo>
                <a:cubicBezTo>
                  <a:pt x="4124824" y="4976659"/>
                  <a:pt x="4117458" y="4984165"/>
                  <a:pt x="4117458" y="4993279"/>
                </a:cubicBezTo>
                <a:cubicBezTo>
                  <a:pt x="4117458" y="5002392"/>
                  <a:pt x="4124824" y="5009764"/>
                  <a:pt x="4134066" y="5009764"/>
                </a:cubicBezTo>
                <a:cubicBezTo>
                  <a:pt x="4143308" y="5009764"/>
                  <a:pt x="4150674" y="5002526"/>
                  <a:pt x="4150674" y="4993279"/>
                </a:cubicBezTo>
                <a:cubicBezTo>
                  <a:pt x="4150674" y="4984031"/>
                  <a:pt x="4143174" y="4976659"/>
                  <a:pt x="4134066" y="4976659"/>
                </a:cubicBezTo>
                <a:close/>
                <a:moveTo>
                  <a:pt x="4934064" y="4976392"/>
                </a:moveTo>
                <a:cubicBezTo>
                  <a:pt x="4924823" y="4976392"/>
                  <a:pt x="4917456" y="4983896"/>
                  <a:pt x="4917456" y="4993011"/>
                </a:cubicBezTo>
                <a:cubicBezTo>
                  <a:pt x="4917456" y="5002125"/>
                  <a:pt x="4924823" y="5009495"/>
                  <a:pt x="4934064" y="5009495"/>
                </a:cubicBezTo>
                <a:cubicBezTo>
                  <a:pt x="4943306" y="5009495"/>
                  <a:pt x="4950672" y="5002259"/>
                  <a:pt x="4950672" y="4993011"/>
                </a:cubicBezTo>
                <a:cubicBezTo>
                  <a:pt x="4950672" y="4983762"/>
                  <a:pt x="4943172" y="4976392"/>
                  <a:pt x="4934064" y="4976392"/>
                </a:cubicBezTo>
                <a:close/>
                <a:moveTo>
                  <a:pt x="4187372" y="4974650"/>
                </a:moveTo>
                <a:cubicBezTo>
                  <a:pt x="4177060" y="4974650"/>
                  <a:pt x="4168755" y="4982959"/>
                  <a:pt x="4168755" y="4993145"/>
                </a:cubicBezTo>
                <a:cubicBezTo>
                  <a:pt x="4168755" y="5003331"/>
                  <a:pt x="4177060" y="5011640"/>
                  <a:pt x="4187372" y="5011640"/>
                </a:cubicBezTo>
                <a:cubicBezTo>
                  <a:pt x="4197685" y="5011640"/>
                  <a:pt x="4205990" y="5003331"/>
                  <a:pt x="4205990" y="4993145"/>
                </a:cubicBezTo>
                <a:cubicBezTo>
                  <a:pt x="4205990" y="4982959"/>
                  <a:pt x="4197685" y="4974650"/>
                  <a:pt x="4187372" y="4974650"/>
                </a:cubicBezTo>
                <a:close/>
                <a:moveTo>
                  <a:pt x="4880758" y="4974248"/>
                </a:moveTo>
                <a:cubicBezTo>
                  <a:pt x="4870446" y="4974248"/>
                  <a:pt x="4862007" y="4982690"/>
                  <a:pt x="4862007" y="4993011"/>
                </a:cubicBezTo>
                <a:cubicBezTo>
                  <a:pt x="4862007" y="5003331"/>
                  <a:pt x="4870446" y="5011775"/>
                  <a:pt x="4880758" y="5011775"/>
                </a:cubicBezTo>
                <a:cubicBezTo>
                  <a:pt x="4891070" y="5011775"/>
                  <a:pt x="4899509" y="5003331"/>
                  <a:pt x="4899509" y="4993011"/>
                </a:cubicBezTo>
                <a:cubicBezTo>
                  <a:pt x="4899509" y="4982690"/>
                  <a:pt x="4891070" y="4974248"/>
                  <a:pt x="4880758" y="4974248"/>
                </a:cubicBezTo>
                <a:close/>
                <a:moveTo>
                  <a:pt x="4240678" y="4972639"/>
                </a:moveTo>
                <a:cubicBezTo>
                  <a:pt x="4229294" y="4972639"/>
                  <a:pt x="4220052" y="4981887"/>
                  <a:pt x="4220052" y="4993145"/>
                </a:cubicBezTo>
                <a:cubicBezTo>
                  <a:pt x="4220052" y="5004403"/>
                  <a:pt x="4229294" y="5013651"/>
                  <a:pt x="4240678" y="5013651"/>
                </a:cubicBezTo>
                <a:cubicBezTo>
                  <a:pt x="4252062" y="5013651"/>
                  <a:pt x="4261304" y="5004403"/>
                  <a:pt x="4261304" y="4993145"/>
                </a:cubicBezTo>
                <a:cubicBezTo>
                  <a:pt x="4261304" y="4981887"/>
                  <a:pt x="4252062" y="4972639"/>
                  <a:pt x="4240678" y="4972639"/>
                </a:cubicBezTo>
                <a:close/>
                <a:moveTo>
                  <a:pt x="4827452" y="4972371"/>
                </a:moveTo>
                <a:cubicBezTo>
                  <a:pt x="4816066" y="4972371"/>
                  <a:pt x="4806825" y="4981618"/>
                  <a:pt x="4806825" y="4992876"/>
                </a:cubicBezTo>
                <a:cubicBezTo>
                  <a:pt x="4806825" y="5004134"/>
                  <a:pt x="4816066" y="5013383"/>
                  <a:pt x="4827452" y="5013383"/>
                </a:cubicBezTo>
                <a:cubicBezTo>
                  <a:pt x="4838836" y="5013383"/>
                  <a:pt x="4848078" y="5004134"/>
                  <a:pt x="4848078" y="4992876"/>
                </a:cubicBezTo>
                <a:cubicBezTo>
                  <a:pt x="4848078" y="4981618"/>
                  <a:pt x="4838836" y="4972371"/>
                  <a:pt x="4827452" y="4972371"/>
                </a:cubicBezTo>
                <a:close/>
                <a:moveTo>
                  <a:pt x="4293986" y="4970897"/>
                </a:moveTo>
                <a:cubicBezTo>
                  <a:pt x="4281664" y="4970897"/>
                  <a:pt x="4271752" y="4980815"/>
                  <a:pt x="4271752" y="4993145"/>
                </a:cubicBezTo>
                <a:cubicBezTo>
                  <a:pt x="4271752" y="5005475"/>
                  <a:pt x="4281664" y="5015393"/>
                  <a:pt x="4293986" y="5015393"/>
                </a:cubicBezTo>
                <a:cubicBezTo>
                  <a:pt x="4306307" y="5015393"/>
                  <a:pt x="4316219" y="5005475"/>
                  <a:pt x="4316219" y="4993145"/>
                </a:cubicBezTo>
                <a:cubicBezTo>
                  <a:pt x="4316219" y="4980815"/>
                  <a:pt x="4306307" y="4970897"/>
                  <a:pt x="4293986" y="4970897"/>
                </a:cubicBezTo>
                <a:close/>
                <a:moveTo>
                  <a:pt x="4774145" y="4970762"/>
                </a:moveTo>
                <a:cubicBezTo>
                  <a:pt x="4761823" y="4970762"/>
                  <a:pt x="4751912" y="4980681"/>
                  <a:pt x="4751912" y="4993011"/>
                </a:cubicBezTo>
                <a:cubicBezTo>
                  <a:pt x="4751912" y="5005342"/>
                  <a:pt x="4761823" y="5015259"/>
                  <a:pt x="4774145" y="5015259"/>
                </a:cubicBezTo>
                <a:cubicBezTo>
                  <a:pt x="4786467" y="5015259"/>
                  <a:pt x="4796378" y="5005342"/>
                  <a:pt x="4796378" y="4993011"/>
                </a:cubicBezTo>
                <a:cubicBezTo>
                  <a:pt x="4796378" y="4980681"/>
                  <a:pt x="4786467" y="4970762"/>
                  <a:pt x="4774145" y="4970762"/>
                </a:cubicBezTo>
                <a:close/>
                <a:moveTo>
                  <a:pt x="4347292" y="4969423"/>
                </a:moveTo>
                <a:cubicBezTo>
                  <a:pt x="4334165" y="4969423"/>
                  <a:pt x="4323585" y="4980010"/>
                  <a:pt x="4323585" y="4993145"/>
                </a:cubicBezTo>
                <a:cubicBezTo>
                  <a:pt x="4323585" y="5006279"/>
                  <a:pt x="4334165" y="5016867"/>
                  <a:pt x="4347292" y="5016867"/>
                </a:cubicBezTo>
                <a:cubicBezTo>
                  <a:pt x="4360417" y="5016867"/>
                  <a:pt x="4370998" y="5006279"/>
                  <a:pt x="4370998" y="4993145"/>
                </a:cubicBezTo>
                <a:cubicBezTo>
                  <a:pt x="4370998" y="4980010"/>
                  <a:pt x="4360417" y="4969423"/>
                  <a:pt x="4347292" y="4969423"/>
                </a:cubicBezTo>
                <a:close/>
                <a:moveTo>
                  <a:pt x="4720838" y="4969288"/>
                </a:moveTo>
                <a:cubicBezTo>
                  <a:pt x="4707713" y="4969288"/>
                  <a:pt x="4697132" y="4979876"/>
                  <a:pt x="4697132" y="4993011"/>
                </a:cubicBezTo>
                <a:cubicBezTo>
                  <a:pt x="4697132" y="5006145"/>
                  <a:pt x="4707713" y="5016734"/>
                  <a:pt x="4720838" y="5016734"/>
                </a:cubicBezTo>
                <a:cubicBezTo>
                  <a:pt x="4733964" y="5016734"/>
                  <a:pt x="4744546" y="5006145"/>
                  <a:pt x="4744546" y="4993011"/>
                </a:cubicBezTo>
                <a:cubicBezTo>
                  <a:pt x="4744546" y="4979876"/>
                  <a:pt x="4733964" y="4969288"/>
                  <a:pt x="4720838" y="4969288"/>
                </a:cubicBezTo>
                <a:close/>
                <a:moveTo>
                  <a:pt x="4507478" y="4968752"/>
                </a:moveTo>
                <a:cubicBezTo>
                  <a:pt x="4493951" y="4968752"/>
                  <a:pt x="4482835" y="4979742"/>
                  <a:pt x="4482835" y="4993412"/>
                </a:cubicBezTo>
                <a:cubicBezTo>
                  <a:pt x="4482835" y="5007084"/>
                  <a:pt x="4493951" y="5018073"/>
                  <a:pt x="4507478" y="5018073"/>
                </a:cubicBezTo>
                <a:cubicBezTo>
                  <a:pt x="4521006" y="5018073"/>
                  <a:pt x="4532122" y="5007084"/>
                  <a:pt x="4532122" y="4993412"/>
                </a:cubicBezTo>
                <a:cubicBezTo>
                  <a:pt x="4532122" y="4979742"/>
                  <a:pt x="4521140" y="4968752"/>
                  <a:pt x="4507478" y="4968752"/>
                </a:cubicBezTo>
                <a:close/>
                <a:moveTo>
                  <a:pt x="4560919" y="4968618"/>
                </a:moveTo>
                <a:cubicBezTo>
                  <a:pt x="4547391" y="4968618"/>
                  <a:pt x="4536275" y="4979609"/>
                  <a:pt x="4536275" y="4993279"/>
                </a:cubicBezTo>
                <a:cubicBezTo>
                  <a:pt x="4536275" y="5006949"/>
                  <a:pt x="4547258" y="5017939"/>
                  <a:pt x="4560919" y="5017939"/>
                </a:cubicBezTo>
                <a:cubicBezTo>
                  <a:pt x="4574447" y="5017939"/>
                  <a:pt x="4585563" y="5006949"/>
                  <a:pt x="4585563" y="4993279"/>
                </a:cubicBezTo>
                <a:cubicBezTo>
                  <a:pt x="4585563" y="4979609"/>
                  <a:pt x="4574447" y="4968618"/>
                  <a:pt x="4560919" y="4968618"/>
                </a:cubicBezTo>
                <a:close/>
                <a:moveTo>
                  <a:pt x="4454038" y="4968618"/>
                </a:moveTo>
                <a:cubicBezTo>
                  <a:pt x="4440510" y="4968618"/>
                  <a:pt x="4429394" y="4979609"/>
                  <a:pt x="4429394" y="4993279"/>
                </a:cubicBezTo>
                <a:cubicBezTo>
                  <a:pt x="4429394" y="5006949"/>
                  <a:pt x="4440510" y="5017939"/>
                  <a:pt x="4454038" y="5017939"/>
                </a:cubicBezTo>
                <a:cubicBezTo>
                  <a:pt x="4467566" y="5017939"/>
                  <a:pt x="4478682" y="5006949"/>
                  <a:pt x="4478682" y="4993279"/>
                </a:cubicBezTo>
                <a:cubicBezTo>
                  <a:pt x="4478682" y="4979609"/>
                  <a:pt x="4467700" y="4968618"/>
                  <a:pt x="4454038" y="4968618"/>
                </a:cubicBezTo>
                <a:close/>
                <a:moveTo>
                  <a:pt x="4400598" y="4968618"/>
                </a:moveTo>
                <a:cubicBezTo>
                  <a:pt x="4387070" y="4968618"/>
                  <a:pt x="4375953" y="4979609"/>
                  <a:pt x="4375953" y="4993279"/>
                </a:cubicBezTo>
                <a:cubicBezTo>
                  <a:pt x="4375953" y="5006949"/>
                  <a:pt x="4387070" y="5017939"/>
                  <a:pt x="4400598" y="5017939"/>
                </a:cubicBezTo>
                <a:cubicBezTo>
                  <a:pt x="4414125" y="5017939"/>
                  <a:pt x="4425242" y="5006949"/>
                  <a:pt x="4425242" y="4993279"/>
                </a:cubicBezTo>
                <a:cubicBezTo>
                  <a:pt x="4425242" y="4979609"/>
                  <a:pt x="4414260" y="4968618"/>
                  <a:pt x="4400598" y="4968618"/>
                </a:cubicBezTo>
                <a:close/>
                <a:moveTo>
                  <a:pt x="4614226" y="4968484"/>
                </a:moveTo>
                <a:cubicBezTo>
                  <a:pt x="4600698" y="4968484"/>
                  <a:pt x="4589582" y="4979474"/>
                  <a:pt x="4589582" y="4993145"/>
                </a:cubicBezTo>
                <a:cubicBezTo>
                  <a:pt x="4589582" y="5006815"/>
                  <a:pt x="4600698" y="5017806"/>
                  <a:pt x="4614226" y="5017806"/>
                </a:cubicBezTo>
                <a:cubicBezTo>
                  <a:pt x="4627754" y="5017806"/>
                  <a:pt x="4638870" y="5006815"/>
                  <a:pt x="4638870" y="4993145"/>
                </a:cubicBezTo>
                <a:cubicBezTo>
                  <a:pt x="4638870" y="4979474"/>
                  <a:pt x="4627887" y="4968484"/>
                  <a:pt x="4614226" y="4968484"/>
                </a:cubicBezTo>
                <a:close/>
                <a:moveTo>
                  <a:pt x="4667532" y="4968351"/>
                </a:moveTo>
                <a:cubicBezTo>
                  <a:pt x="4654004" y="4968351"/>
                  <a:pt x="4642888" y="4979340"/>
                  <a:pt x="4642888" y="4993011"/>
                </a:cubicBezTo>
                <a:cubicBezTo>
                  <a:pt x="4642888" y="5006681"/>
                  <a:pt x="4653870" y="5017672"/>
                  <a:pt x="4667532" y="5017672"/>
                </a:cubicBezTo>
                <a:cubicBezTo>
                  <a:pt x="4681060" y="5017672"/>
                  <a:pt x="4692176" y="5006681"/>
                  <a:pt x="4692176" y="4993011"/>
                </a:cubicBezTo>
                <a:cubicBezTo>
                  <a:pt x="4692176" y="4979340"/>
                  <a:pt x="4681060" y="4968351"/>
                  <a:pt x="4667532" y="4968351"/>
                </a:cubicBezTo>
                <a:close/>
                <a:moveTo>
                  <a:pt x="4399660" y="4923183"/>
                </a:moveTo>
                <a:cubicBezTo>
                  <a:pt x="4390420" y="4923183"/>
                  <a:pt x="4383052" y="4930690"/>
                  <a:pt x="4383052" y="4939936"/>
                </a:cubicBezTo>
                <a:cubicBezTo>
                  <a:pt x="4383052" y="4949184"/>
                  <a:pt x="4390420" y="4956690"/>
                  <a:pt x="4399660" y="4956690"/>
                </a:cubicBezTo>
                <a:cubicBezTo>
                  <a:pt x="4408902" y="4956690"/>
                  <a:pt x="4416268" y="4949184"/>
                  <a:pt x="4416268" y="4939936"/>
                </a:cubicBezTo>
                <a:cubicBezTo>
                  <a:pt x="4416268" y="4930690"/>
                  <a:pt x="4408768" y="4923183"/>
                  <a:pt x="4399660" y="4923183"/>
                </a:cubicBezTo>
                <a:close/>
                <a:moveTo>
                  <a:pt x="4722848" y="4922915"/>
                </a:moveTo>
                <a:cubicBezTo>
                  <a:pt x="4713606" y="4922915"/>
                  <a:pt x="4706240" y="4930421"/>
                  <a:pt x="4706240" y="4939668"/>
                </a:cubicBezTo>
                <a:cubicBezTo>
                  <a:pt x="4706240" y="4948916"/>
                  <a:pt x="4713606" y="4956421"/>
                  <a:pt x="4722848" y="4956421"/>
                </a:cubicBezTo>
                <a:cubicBezTo>
                  <a:pt x="4732090" y="4956421"/>
                  <a:pt x="4739456" y="4948916"/>
                  <a:pt x="4739456" y="4939668"/>
                </a:cubicBezTo>
                <a:cubicBezTo>
                  <a:pt x="4739456" y="4930421"/>
                  <a:pt x="4732090" y="4922915"/>
                  <a:pt x="4722848" y="4922915"/>
                </a:cubicBezTo>
                <a:close/>
                <a:moveTo>
                  <a:pt x="4667532" y="4916213"/>
                </a:moveTo>
                <a:cubicBezTo>
                  <a:pt x="4654540" y="4916213"/>
                  <a:pt x="4644094" y="4926668"/>
                  <a:pt x="4644094" y="4939668"/>
                </a:cubicBezTo>
                <a:cubicBezTo>
                  <a:pt x="4644094" y="4952668"/>
                  <a:pt x="4654540" y="4963123"/>
                  <a:pt x="4667532" y="4963123"/>
                </a:cubicBezTo>
                <a:cubicBezTo>
                  <a:pt x="4680524" y="4963123"/>
                  <a:pt x="4690972" y="4952668"/>
                  <a:pt x="4690972" y="4939668"/>
                </a:cubicBezTo>
                <a:cubicBezTo>
                  <a:pt x="4690972" y="4926668"/>
                  <a:pt x="4680524" y="4916213"/>
                  <a:pt x="4667532" y="4916213"/>
                </a:cubicBezTo>
                <a:close/>
                <a:moveTo>
                  <a:pt x="4454038" y="4915812"/>
                </a:moveTo>
                <a:cubicBezTo>
                  <a:pt x="4440780" y="4915812"/>
                  <a:pt x="4429930" y="4926668"/>
                  <a:pt x="4429930" y="4939936"/>
                </a:cubicBezTo>
                <a:cubicBezTo>
                  <a:pt x="4429930" y="4953204"/>
                  <a:pt x="4440780" y="4964062"/>
                  <a:pt x="4454038" y="4964062"/>
                </a:cubicBezTo>
                <a:cubicBezTo>
                  <a:pt x="4467298" y="4964062"/>
                  <a:pt x="4478146" y="4953204"/>
                  <a:pt x="4478146" y="4939936"/>
                </a:cubicBezTo>
                <a:cubicBezTo>
                  <a:pt x="4478146" y="4926668"/>
                  <a:pt x="4467432" y="4915812"/>
                  <a:pt x="4454038" y="4915812"/>
                </a:cubicBezTo>
                <a:close/>
                <a:moveTo>
                  <a:pt x="4614226" y="4915677"/>
                </a:moveTo>
                <a:cubicBezTo>
                  <a:pt x="4600966" y="4915677"/>
                  <a:pt x="4590118" y="4926533"/>
                  <a:pt x="4590118" y="4939802"/>
                </a:cubicBezTo>
                <a:cubicBezTo>
                  <a:pt x="4590118" y="4953071"/>
                  <a:pt x="4600966" y="4963927"/>
                  <a:pt x="4614226" y="4963927"/>
                </a:cubicBezTo>
                <a:cubicBezTo>
                  <a:pt x="4627484" y="4963927"/>
                  <a:pt x="4638334" y="4953071"/>
                  <a:pt x="4638334" y="4939802"/>
                </a:cubicBezTo>
                <a:cubicBezTo>
                  <a:pt x="4638334" y="4926533"/>
                  <a:pt x="4627620" y="4915677"/>
                  <a:pt x="4614226" y="4915677"/>
                </a:cubicBezTo>
                <a:close/>
                <a:moveTo>
                  <a:pt x="4507478" y="4915410"/>
                </a:moveTo>
                <a:cubicBezTo>
                  <a:pt x="4493817" y="4915410"/>
                  <a:pt x="4482835" y="4926399"/>
                  <a:pt x="4482835" y="4940071"/>
                </a:cubicBezTo>
                <a:cubicBezTo>
                  <a:pt x="4482835" y="4953741"/>
                  <a:pt x="4493817" y="4964731"/>
                  <a:pt x="4507478" y="4964731"/>
                </a:cubicBezTo>
                <a:cubicBezTo>
                  <a:pt x="4521140" y="4964731"/>
                  <a:pt x="4532122" y="4953741"/>
                  <a:pt x="4532122" y="4940071"/>
                </a:cubicBezTo>
                <a:cubicBezTo>
                  <a:pt x="4532122" y="4926399"/>
                  <a:pt x="4521140" y="4915410"/>
                  <a:pt x="4507478" y="4915410"/>
                </a:cubicBezTo>
                <a:close/>
                <a:moveTo>
                  <a:pt x="4560919" y="4915141"/>
                </a:moveTo>
                <a:cubicBezTo>
                  <a:pt x="4547258" y="4915141"/>
                  <a:pt x="4536275" y="4926132"/>
                  <a:pt x="4536275" y="4939802"/>
                </a:cubicBezTo>
                <a:cubicBezTo>
                  <a:pt x="4536275" y="4953473"/>
                  <a:pt x="4547258" y="4964463"/>
                  <a:pt x="4560919" y="4964463"/>
                </a:cubicBezTo>
                <a:cubicBezTo>
                  <a:pt x="4574580" y="4964463"/>
                  <a:pt x="4585563" y="4953473"/>
                  <a:pt x="4585563" y="4939802"/>
                </a:cubicBezTo>
                <a:cubicBezTo>
                  <a:pt x="4585563" y="4926132"/>
                  <a:pt x="4574580" y="4915141"/>
                  <a:pt x="4560919" y="4915141"/>
                </a:cubicBezTo>
                <a:close/>
                <a:moveTo>
                  <a:pt x="4416268" y="4877882"/>
                </a:moveTo>
                <a:cubicBezTo>
                  <a:pt x="4411580" y="4877882"/>
                  <a:pt x="4407697" y="4881769"/>
                  <a:pt x="4407697" y="4886460"/>
                </a:cubicBezTo>
                <a:cubicBezTo>
                  <a:pt x="4407697" y="4891151"/>
                  <a:pt x="4411580" y="4895038"/>
                  <a:pt x="4416268" y="4895038"/>
                </a:cubicBezTo>
                <a:cubicBezTo>
                  <a:pt x="4420956" y="4895038"/>
                  <a:pt x="4424840" y="4891151"/>
                  <a:pt x="4424840" y="4886460"/>
                </a:cubicBezTo>
                <a:cubicBezTo>
                  <a:pt x="4424840" y="4881769"/>
                  <a:pt x="4421090" y="4877882"/>
                  <a:pt x="4416268" y="4877882"/>
                </a:cubicBezTo>
                <a:close/>
                <a:moveTo>
                  <a:pt x="4704766" y="4877614"/>
                </a:moveTo>
                <a:cubicBezTo>
                  <a:pt x="4700078" y="4877614"/>
                  <a:pt x="4696194" y="4881502"/>
                  <a:pt x="4696194" y="4886191"/>
                </a:cubicBezTo>
                <a:cubicBezTo>
                  <a:pt x="4696194" y="4890883"/>
                  <a:pt x="4699944" y="4894769"/>
                  <a:pt x="4704766" y="4894769"/>
                </a:cubicBezTo>
                <a:cubicBezTo>
                  <a:pt x="4709588" y="4894769"/>
                  <a:pt x="4713472" y="4890883"/>
                  <a:pt x="4713472" y="4886191"/>
                </a:cubicBezTo>
                <a:cubicBezTo>
                  <a:pt x="4713472" y="4881502"/>
                  <a:pt x="4709588" y="4877614"/>
                  <a:pt x="4704766" y="4877614"/>
                </a:cubicBezTo>
                <a:close/>
                <a:moveTo>
                  <a:pt x="4454038" y="4870108"/>
                </a:moveTo>
                <a:cubicBezTo>
                  <a:pt x="4444796" y="4870108"/>
                  <a:pt x="4437430" y="4877614"/>
                  <a:pt x="4437430" y="4886728"/>
                </a:cubicBezTo>
                <a:cubicBezTo>
                  <a:pt x="4437430" y="4895841"/>
                  <a:pt x="4444796" y="4903213"/>
                  <a:pt x="4454038" y="4903213"/>
                </a:cubicBezTo>
                <a:cubicBezTo>
                  <a:pt x="4463280" y="4903213"/>
                  <a:pt x="4470646" y="4895976"/>
                  <a:pt x="4470646" y="4886728"/>
                </a:cubicBezTo>
                <a:cubicBezTo>
                  <a:pt x="4470646" y="4877480"/>
                  <a:pt x="4463146" y="4870108"/>
                  <a:pt x="4454038" y="4870108"/>
                </a:cubicBezTo>
                <a:close/>
                <a:moveTo>
                  <a:pt x="4667532" y="4869707"/>
                </a:moveTo>
                <a:cubicBezTo>
                  <a:pt x="4658290" y="4869707"/>
                  <a:pt x="4650924" y="4877213"/>
                  <a:pt x="4650924" y="4886325"/>
                </a:cubicBezTo>
                <a:cubicBezTo>
                  <a:pt x="4650924" y="4895440"/>
                  <a:pt x="4658290" y="4902811"/>
                  <a:pt x="4667532" y="4902811"/>
                </a:cubicBezTo>
                <a:cubicBezTo>
                  <a:pt x="4676774" y="4902811"/>
                  <a:pt x="4684140" y="4895574"/>
                  <a:pt x="4684140" y="4886325"/>
                </a:cubicBezTo>
                <a:cubicBezTo>
                  <a:pt x="4684140" y="4877079"/>
                  <a:pt x="4676774" y="4869707"/>
                  <a:pt x="4667532" y="4869707"/>
                </a:cubicBezTo>
                <a:close/>
                <a:moveTo>
                  <a:pt x="4614226" y="4864211"/>
                </a:moveTo>
                <a:cubicBezTo>
                  <a:pt x="4601904" y="4864211"/>
                  <a:pt x="4591992" y="4874130"/>
                  <a:pt x="4591992" y="4886460"/>
                </a:cubicBezTo>
                <a:cubicBezTo>
                  <a:pt x="4591992" y="4898791"/>
                  <a:pt x="4601904" y="4908708"/>
                  <a:pt x="4614226" y="4908708"/>
                </a:cubicBezTo>
                <a:cubicBezTo>
                  <a:pt x="4626548" y="4908708"/>
                  <a:pt x="4636459" y="4898791"/>
                  <a:pt x="4636459" y="4886460"/>
                </a:cubicBezTo>
                <a:cubicBezTo>
                  <a:pt x="4636459" y="4874130"/>
                  <a:pt x="4626548" y="4864211"/>
                  <a:pt x="4614226" y="4864211"/>
                </a:cubicBezTo>
                <a:close/>
                <a:moveTo>
                  <a:pt x="4507478" y="4864077"/>
                </a:moveTo>
                <a:cubicBezTo>
                  <a:pt x="4495023" y="4864077"/>
                  <a:pt x="4484978" y="4874130"/>
                  <a:pt x="4484978" y="4886594"/>
                </a:cubicBezTo>
                <a:cubicBezTo>
                  <a:pt x="4484978" y="4899058"/>
                  <a:pt x="4495023" y="4909110"/>
                  <a:pt x="4507478" y="4909110"/>
                </a:cubicBezTo>
                <a:cubicBezTo>
                  <a:pt x="4519934" y="4909110"/>
                  <a:pt x="4529980" y="4899058"/>
                  <a:pt x="4529980" y="4886594"/>
                </a:cubicBezTo>
                <a:cubicBezTo>
                  <a:pt x="4529980" y="4874130"/>
                  <a:pt x="4519934" y="4864077"/>
                  <a:pt x="4507478" y="4864077"/>
                </a:cubicBezTo>
                <a:close/>
                <a:moveTo>
                  <a:pt x="4560919" y="4863944"/>
                </a:moveTo>
                <a:cubicBezTo>
                  <a:pt x="4548464" y="4863944"/>
                  <a:pt x="4538418" y="4873996"/>
                  <a:pt x="4538418" y="4886460"/>
                </a:cubicBezTo>
                <a:cubicBezTo>
                  <a:pt x="4538418" y="4898924"/>
                  <a:pt x="4548464" y="4908977"/>
                  <a:pt x="4560919" y="4908977"/>
                </a:cubicBezTo>
                <a:cubicBezTo>
                  <a:pt x="4573376" y="4908977"/>
                  <a:pt x="4583420" y="4898924"/>
                  <a:pt x="4583420" y="4886460"/>
                </a:cubicBezTo>
                <a:cubicBezTo>
                  <a:pt x="4583420" y="4873996"/>
                  <a:pt x="4573376" y="4863944"/>
                  <a:pt x="4560919" y="4863944"/>
                </a:cubicBezTo>
                <a:close/>
                <a:moveTo>
                  <a:pt x="4454038" y="4816900"/>
                </a:moveTo>
                <a:cubicBezTo>
                  <a:pt x="4444796" y="4816900"/>
                  <a:pt x="4437430" y="4824406"/>
                  <a:pt x="4437430" y="4833519"/>
                </a:cubicBezTo>
                <a:cubicBezTo>
                  <a:pt x="4437430" y="4842633"/>
                  <a:pt x="4444796" y="4850005"/>
                  <a:pt x="4454038" y="4850005"/>
                </a:cubicBezTo>
                <a:cubicBezTo>
                  <a:pt x="4463280" y="4850005"/>
                  <a:pt x="4470646" y="4842767"/>
                  <a:pt x="4470646" y="4833519"/>
                </a:cubicBezTo>
                <a:cubicBezTo>
                  <a:pt x="4470646" y="4824272"/>
                  <a:pt x="4463146" y="4816900"/>
                  <a:pt x="4454038" y="4816900"/>
                </a:cubicBezTo>
                <a:close/>
                <a:moveTo>
                  <a:pt x="4667398" y="4816498"/>
                </a:moveTo>
                <a:cubicBezTo>
                  <a:pt x="4658156" y="4816498"/>
                  <a:pt x="4650790" y="4824003"/>
                  <a:pt x="4650790" y="4833117"/>
                </a:cubicBezTo>
                <a:cubicBezTo>
                  <a:pt x="4650790" y="4842231"/>
                  <a:pt x="4658156" y="4849603"/>
                  <a:pt x="4667398" y="4849603"/>
                </a:cubicBezTo>
                <a:cubicBezTo>
                  <a:pt x="4676640" y="4849603"/>
                  <a:pt x="4684006" y="4842231"/>
                  <a:pt x="4684006" y="4833117"/>
                </a:cubicBezTo>
                <a:cubicBezTo>
                  <a:pt x="4684006" y="4823870"/>
                  <a:pt x="4676640" y="4816498"/>
                  <a:pt x="4667398" y="4816498"/>
                </a:cubicBezTo>
                <a:close/>
                <a:moveTo>
                  <a:pt x="4614226" y="4813014"/>
                </a:moveTo>
                <a:cubicBezTo>
                  <a:pt x="4602976" y="4813014"/>
                  <a:pt x="4594001" y="4821994"/>
                  <a:pt x="4594001" y="4833117"/>
                </a:cubicBezTo>
                <a:cubicBezTo>
                  <a:pt x="4594001" y="4844242"/>
                  <a:pt x="4602976" y="4853222"/>
                  <a:pt x="4614226" y="4853222"/>
                </a:cubicBezTo>
                <a:cubicBezTo>
                  <a:pt x="4625476" y="4853222"/>
                  <a:pt x="4634450" y="4844242"/>
                  <a:pt x="4634450" y="4833117"/>
                </a:cubicBezTo>
                <a:cubicBezTo>
                  <a:pt x="4634450" y="4821994"/>
                  <a:pt x="4625343" y="4813014"/>
                  <a:pt x="4614226" y="4813014"/>
                </a:cubicBezTo>
                <a:close/>
                <a:moveTo>
                  <a:pt x="4507478" y="4812745"/>
                </a:moveTo>
                <a:cubicBezTo>
                  <a:pt x="4496094" y="4812745"/>
                  <a:pt x="4486852" y="4821994"/>
                  <a:pt x="4486852" y="4833252"/>
                </a:cubicBezTo>
                <a:cubicBezTo>
                  <a:pt x="4486852" y="4844510"/>
                  <a:pt x="4496094" y="4853758"/>
                  <a:pt x="4507478" y="4853758"/>
                </a:cubicBezTo>
                <a:cubicBezTo>
                  <a:pt x="4518864" y="4853758"/>
                  <a:pt x="4528106" y="4844510"/>
                  <a:pt x="4528106" y="4833252"/>
                </a:cubicBezTo>
                <a:cubicBezTo>
                  <a:pt x="4528106" y="4821994"/>
                  <a:pt x="4518864" y="4812745"/>
                  <a:pt x="4507478" y="4812745"/>
                </a:cubicBezTo>
                <a:close/>
                <a:moveTo>
                  <a:pt x="4560919" y="4812611"/>
                </a:moveTo>
                <a:cubicBezTo>
                  <a:pt x="4549534" y="4812611"/>
                  <a:pt x="4540294" y="4821859"/>
                  <a:pt x="4540294" y="4833117"/>
                </a:cubicBezTo>
                <a:cubicBezTo>
                  <a:pt x="4540294" y="4844375"/>
                  <a:pt x="4549534" y="4853624"/>
                  <a:pt x="4560919" y="4853624"/>
                </a:cubicBezTo>
                <a:cubicBezTo>
                  <a:pt x="4572304" y="4853624"/>
                  <a:pt x="4581546" y="4844375"/>
                  <a:pt x="4581546" y="4833117"/>
                </a:cubicBezTo>
                <a:cubicBezTo>
                  <a:pt x="4581546" y="4821859"/>
                  <a:pt x="4572304" y="4812611"/>
                  <a:pt x="4560919" y="4812611"/>
                </a:cubicBezTo>
                <a:close/>
                <a:moveTo>
                  <a:pt x="4461941" y="4768651"/>
                </a:moveTo>
                <a:cubicBezTo>
                  <a:pt x="4455512" y="4768651"/>
                  <a:pt x="4450422" y="4773745"/>
                  <a:pt x="4450422" y="4780178"/>
                </a:cubicBezTo>
                <a:cubicBezTo>
                  <a:pt x="4450422" y="4786611"/>
                  <a:pt x="4455512" y="4791703"/>
                  <a:pt x="4461941" y="4791703"/>
                </a:cubicBezTo>
                <a:cubicBezTo>
                  <a:pt x="4468370" y="4791703"/>
                  <a:pt x="4473460" y="4786476"/>
                  <a:pt x="4473460" y="4780178"/>
                </a:cubicBezTo>
                <a:cubicBezTo>
                  <a:pt x="4473460" y="4773878"/>
                  <a:pt x="4468370" y="4768651"/>
                  <a:pt x="4461941" y="4768651"/>
                </a:cubicBezTo>
                <a:close/>
                <a:moveTo>
                  <a:pt x="4660300" y="4768248"/>
                </a:moveTo>
                <a:cubicBezTo>
                  <a:pt x="4653870" y="4768248"/>
                  <a:pt x="4648781" y="4773342"/>
                  <a:pt x="4648781" y="4779775"/>
                </a:cubicBezTo>
                <a:cubicBezTo>
                  <a:pt x="4648781" y="4786209"/>
                  <a:pt x="4654004" y="4791301"/>
                  <a:pt x="4660300" y="4791301"/>
                </a:cubicBezTo>
                <a:cubicBezTo>
                  <a:pt x="4666595" y="4791301"/>
                  <a:pt x="4671818" y="4786075"/>
                  <a:pt x="4671818" y="4779775"/>
                </a:cubicBezTo>
                <a:cubicBezTo>
                  <a:pt x="4671818" y="4773476"/>
                  <a:pt x="4666728" y="4768248"/>
                  <a:pt x="4660300" y="4768248"/>
                </a:cubicBezTo>
                <a:close/>
                <a:moveTo>
                  <a:pt x="4614226" y="4761815"/>
                </a:moveTo>
                <a:cubicBezTo>
                  <a:pt x="4604314" y="4761815"/>
                  <a:pt x="4596278" y="4769858"/>
                  <a:pt x="4596278" y="4779775"/>
                </a:cubicBezTo>
                <a:cubicBezTo>
                  <a:pt x="4596278" y="4789693"/>
                  <a:pt x="4604314" y="4797734"/>
                  <a:pt x="4614226" y="4797734"/>
                </a:cubicBezTo>
                <a:cubicBezTo>
                  <a:pt x="4624137" y="4797734"/>
                  <a:pt x="4632173" y="4789693"/>
                  <a:pt x="4632173" y="4779775"/>
                </a:cubicBezTo>
                <a:cubicBezTo>
                  <a:pt x="4632173" y="4769858"/>
                  <a:pt x="4624137" y="4761815"/>
                  <a:pt x="4614226" y="4761815"/>
                </a:cubicBezTo>
                <a:close/>
                <a:moveTo>
                  <a:pt x="4560919" y="4761548"/>
                </a:moveTo>
                <a:cubicBezTo>
                  <a:pt x="4550740" y="4761548"/>
                  <a:pt x="4542570" y="4769723"/>
                  <a:pt x="4542570" y="4779909"/>
                </a:cubicBezTo>
                <a:cubicBezTo>
                  <a:pt x="4542570" y="4790095"/>
                  <a:pt x="4550740" y="4798270"/>
                  <a:pt x="4560919" y="4798270"/>
                </a:cubicBezTo>
                <a:cubicBezTo>
                  <a:pt x="4571098" y="4798270"/>
                  <a:pt x="4579269" y="4790095"/>
                  <a:pt x="4579269" y="4779909"/>
                </a:cubicBezTo>
                <a:cubicBezTo>
                  <a:pt x="4579269" y="4769723"/>
                  <a:pt x="4571098" y="4761548"/>
                  <a:pt x="4560919" y="4761548"/>
                </a:cubicBezTo>
                <a:close/>
                <a:moveTo>
                  <a:pt x="4507478" y="4761548"/>
                </a:moveTo>
                <a:cubicBezTo>
                  <a:pt x="4497300" y="4761548"/>
                  <a:pt x="4489130" y="4769723"/>
                  <a:pt x="4489130" y="4779909"/>
                </a:cubicBezTo>
                <a:cubicBezTo>
                  <a:pt x="4489130" y="4790095"/>
                  <a:pt x="4497300" y="4798270"/>
                  <a:pt x="4507478" y="4798270"/>
                </a:cubicBezTo>
                <a:cubicBezTo>
                  <a:pt x="4517658" y="4798270"/>
                  <a:pt x="4525828" y="4789961"/>
                  <a:pt x="4525828" y="4779909"/>
                </a:cubicBezTo>
                <a:cubicBezTo>
                  <a:pt x="4525828" y="4769723"/>
                  <a:pt x="4517658" y="4761548"/>
                  <a:pt x="4507478" y="4761548"/>
                </a:cubicBezTo>
                <a:close/>
                <a:moveTo>
                  <a:pt x="4469574" y="4718123"/>
                </a:moveTo>
                <a:cubicBezTo>
                  <a:pt x="4464887" y="4718123"/>
                  <a:pt x="4461002" y="4722010"/>
                  <a:pt x="4461002" y="4726701"/>
                </a:cubicBezTo>
                <a:cubicBezTo>
                  <a:pt x="4461002" y="4731392"/>
                  <a:pt x="4464754" y="4735279"/>
                  <a:pt x="4469574" y="4735279"/>
                </a:cubicBezTo>
                <a:cubicBezTo>
                  <a:pt x="4474396" y="4735279"/>
                  <a:pt x="4478282" y="4731392"/>
                  <a:pt x="4478282" y="4726701"/>
                </a:cubicBezTo>
                <a:cubicBezTo>
                  <a:pt x="4478282" y="4722010"/>
                  <a:pt x="4474396" y="4718123"/>
                  <a:pt x="4469574" y="4718123"/>
                </a:cubicBezTo>
                <a:close/>
                <a:moveTo>
                  <a:pt x="4648781" y="4717721"/>
                </a:moveTo>
                <a:cubicBezTo>
                  <a:pt x="4644094" y="4717721"/>
                  <a:pt x="4640209" y="4721607"/>
                  <a:pt x="4640209" y="4726299"/>
                </a:cubicBezTo>
                <a:cubicBezTo>
                  <a:pt x="4640209" y="4730990"/>
                  <a:pt x="4643959" y="4734876"/>
                  <a:pt x="4648781" y="4734876"/>
                </a:cubicBezTo>
                <a:cubicBezTo>
                  <a:pt x="4653603" y="4734876"/>
                  <a:pt x="4657486" y="4730990"/>
                  <a:pt x="4657486" y="4726299"/>
                </a:cubicBezTo>
                <a:cubicBezTo>
                  <a:pt x="4657486" y="4721607"/>
                  <a:pt x="4653603" y="4717721"/>
                  <a:pt x="4648781" y="4717721"/>
                </a:cubicBezTo>
                <a:close/>
                <a:moveTo>
                  <a:pt x="4614226" y="4710618"/>
                </a:moveTo>
                <a:cubicBezTo>
                  <a:pt x="4605520" y="4710618"/>
                  <a:pt x="4598421" y="4717721"/>
                  <a:pt x="4598421" y="4726432"/>
                </a:cubicBezTo>
                <a:cubicBezTo>
                  <a:pt x="4598421" y="4735145"/>
                  <a:pt x="4605520" y="4742248"/>
                  <a:pt x="4614226" y="4742248"/>
                </a:cubicBezTo>
                <a:cubicBezTo>
                  <a:pt x="4622931" y="4742248"/>
                  <a:pt x="4630030" y="4735145"/>
                  <a:pt x="4630030" y="4726432"/>
                </a:cubicBezTo>
                <a:cubicBezTo>
                  <a:pt x="4630030" y="4717721"/>
                  <a:pt x="4622931" y="4710618"/>
                  <a:pt x="4614226" y="4710618"/>
                </a:cubicBezTo>
                <a:close/>
                <a:moveTo>
                  <a:pt x="4560919" y="4710484"/>
                </a:moveTo>
                <a:cubicBezTo>
                  <a:pt x="4552080" y="4710484"/>
                  <a:pt x="4544847" y="4717721"/>
                  <a:pt x="4544847" y="4726567"/>
                </a:cubicBezTo>
                <a:cubicBezTo>
                  <a:pt x="4544847" y="4735412"/>
                  <a:pt x="4552080" y="4742649"/>
                  <a:pt x="4560919" y="4742649"/>
                </a:cubicBezTo>
                <a:cubicBezTo>
                  <a:pt x="4569758" y="4742649"/>
                  <a:pt x="4576991" y="4735412"/>
                  <a:pt x="4576991" y="4726567"/>
                </a:cubicBezTo>
                <a:cubicBezTo>
                  <a:pt x="4576991" y="4717721"/>
                  <a:pt x="4569758" y="4710484"/>
                  <a:pt x="4560919" y="4710484"/>
                </a:cubicBezTo>
                <a:close/>
                <a:moveTo>
                  <a:pt x="4505202" y="4710484"/>
                </a:moveTo>
                <a:cubicBezTo>
                  <a:pt x="4496362" y="4710484"/>
                  <a:pt x="4489130" y="4717721"/>
                  <a:pt x="4489130" y="4726567"/>
                </a:cubicBezTo>
                <a:cubicBezTo>
                  <a:pt x="4489130" y="4735412"/>
                  <a:pt x="4496362" y="4742649"/>
                  <a:pt x="4505202" y="4742649"/>
                </a:cubicBezTo>
                <a:cubicBezTo>
                  <a:pt x="4514042" y="4742649"/>
                  <a:pt x="4521274" y="4735412"/>
                  <a:pt x="4521274" y="4726567"/>
                </a:cubicBezTo>
                <a:cubicBezTo>
                  <a:pt x="4521274" y="4717721"/>
                  <a:pt x="4514042" y="4710484"/>
                  <a:pt x="4505202" y="4710484"/>
                </a:cubicBezTo>
                <a:close/>
                <a:moveTo>
                  <a:pt x="4507478" y="4659822"/>
                </a:moveTo>
                <a:cubicBezTo>
                  <a:pt x="4499979" y="4659822"/>
                  <a:pt x="4493951" y="4665852"/>
                  <a:pt x="4493951" y="4673358"/>
                </a:cubicBezTo>
                <a:cubicBezTo>
                  <a:pt x="4493951" y="4680863"/>
                  <a:pt x="4499979" y="4686896"/>
                  <a:pt x="4507478" y="4686896"/>
                </a:cubicBezTo>
                <a:cubicBezTo>
                  <a:pt x="4514978" y="4686896"/>
                  <a:pt x="4521006" y="4680863"/>
                  <a:pt x="4521006" y="4673358"/>
                </a:cubicBezTo>
                <a:cubicBezTo>
                  <a:pt x="4521006" y="4665852"/>
                  <a:pt x="4514978" y="4659822"/>
                  <a:pt x="4507478" y="4659822"/>
                </a:cubicBezTo>
                <a:close/>
                <a:moveTo>
                  <a:pt x="4614226" y="4659688"/>
                </a:moveTo>
                <a:cubicBezTo>
                  <a:pt x="4606860" y="4659688"/>
                  <a:pt x="4600832" y="4665719"/>
                  <a:pt x="4600832" y="4673091"/>
                </a:cubicBezTo>
                <a:cubicBezTo>
                  <a:pt x="4600832" y="4680462"/>
                  <a:pt x="4606860" y="4686493"/>
                  <a:pt x="4614226" y="4686493"/>
                </a:cubicBezTo>
                <a:cubicBezTo>
                  <a:pt x="4621593" y="4686493"/>
                  <a:pt x="4627620" y="4680462"/>
                  <a:pt x="4627620" y="4673091"/>
                </a:cubicBezTo>
                <a:cubicBezTo>
                  <a:pt x="4627620" y="4665719"/>
                  <a:pt x="4621593" y="4659688"/>
                  <a:pt x="4614226" y="4659688"/>
                </a:cubicBezTo>
                <a:close/>
                <a:moveTo>
                  <a:pt x="4560919" y="4659688"/>
                </a:moveTo>
                <a:cubicBezTo>
                  <a:pt x="4553419" y="4659688"/>
                  <a:pt x="4547391" y="4665719"/>
                  <a:pt x="4547391" y="4673224"/>
                </a:cubicBezTo>
                <a:cubicBezTo>
                  <a:pt x="4547391" y="4680730"/>
                  <a:pt x="4553419" y="4686760"/>
                  <a:pt x="4560919" y="4686760"/>
                </a:cubicBezTo>
                <a:cubicBezTo>
                  <a:pt x="4568420" y="4686760"/>
                  <a:pt x="4574447" y="4680730"/>
                  <a:pt x="4574447" y="4673224"/>
                </a:cubicBezTo>
                <a:cubicBezTo>
                  <a:pt x="4574447" y="4665719"/>
                  <a:pt x="4568420" y="4659688"/>
                  <a:pt x="4560919" y="4659688"/>
                </a:cubicBezTo>
                <a:close/>
                <a:moveTo>
                  <a:pt x="4513908" y="4611305"/>
                </a:moveTo>
                <a:cubicBezTo>
                  <a:pt x="4509220" y="4611305"/>
                  <a:pt x="4505336" y="4615191"/>
                  <a:pt x="4505336" y="4619883"/>
                </a:cubicBezTo>
                <a:cubicBezTo>
                  <a:pt x="4505336" y="4624572"/>
                  <a:pt x="4509220" y="4628460"/>
                  <a:pt x="4513908" y="4628460"/>
                </a:cubicBezTo>
                <a:cubicBezTo>
                  <a:pt x="4518596" y="4628460"/>
                  <a:pt x="4522480" y="4624572"/>
                  <a:pt x="4522480" y="4619883"/>
                </a:cubicBezTo>
                <a:cubicBezTo>
                  <a:pt x="4522480" y="4615191"/>
                  <a:pt x="4518730" y="4611305"/>
                  <a:pt x="4513908" y="4611305"/>
                </a:cubicBezTo>
                <a:close/>
                <a:moveTo>
                  <a:pt x="4604850" y="4611170"/>
                </a:moveTo>
                <a:cubicBezTo>
                  <a:pt x="4600163" y="4611170"/>
                  <a:pt x="4596278" y="4615058"/>
                  <a:pt x="4596278" y="4619747"/>
                </a:cubicBezTo>
                <a:cubicBezTo>
                  <a:pt x="4596278" y="4624439"/>
                  <a:pt x="4600163" y="4628325"/>
                  <a:pt x="4604850" y="4628325"/>
                </a:cubicBezTo>
                <a:cubicBezTo>
                  <a:pt x="4609538" y="4628325"/>
                  <a:pt x="4613422" y="4624439"/>
                  <a:pt x="4613422" y="4619747"/>
                </a:cubicBezTo>
                <a:cubicBezTo>
                  <a:pt x="4613422" y="4615058"/>
                  <a:pt x="4609672" y="4611170"/>
                  <a:pt x="4604850" y="4611170"/>
                </a:cubicBezTo>
                <a:close/>
                <a:moveTo>
                  <a:pt x="4560383" y="4608088"/>
                </a:moveTo>
                <a:cubicBezTo>
                  <a:pt x="4553820" y="4608088"/>
                  <a:pt x="4548597" y="4613449"/>
                  <a:pt x="4548597" y="4619883"/>
                </a:cubicBezTo>
                <a:cubicBezTo>
                  <a:pt x="4548597" y="4626449"/>
                  <a:pt x="4553820" y="4631675"/>
                  <a:pt x="4560383" y="4631675"/>
                </a:cubicBezTo>
                <a:cubicBezTo>
                  <a:pt x="4566947" y="4631675"/>
                  <a:pt x="4572170" y="4626449"/>
                  <a:pt x="4572170" y="4619883"/>
                </a:cubicBezTo>
                <a:cubicBezTo>
                  <a:pt x="4572170" y="4613314"/>
                  <a:pt x="4566947" y="4608088"/>
                  <a:pt x="4560383" y="4608088"/>
                </a:cubicBezTo>
                <a:close/>
                <a:moveTo>
                  <a:pt x="4574313" y="4556487"/>
                </a:moveTo>
                <a:cubicBezTo>
                  <a:pt x="4568821" y="4556487"/>
                  <a:pt x="4564268" y="4561045"/>
                  <a:pt x="4564268" y="4566539"/>
                </a:cubicBezTo>
                <a:cubicBezTo>
                  <a:pt x="4564268" y="4572034"/>
                  <a:pt x="4568821" y="4576592"/>
                  <a:pt x="4574313" y="4576592"/>
                </a:cubicBezTo>
                <a:cubicBezTo>
                  <a:pt x="4579804" y="4576592"/>
                  <a:pt x="4584358" y="4572034"/>
                  <a:pt x="4584358" y="4566539"/>
                </a:cubicBezTo>
                <a:cubicBezTo>
                  <a:pt x="4584358" y="4561045"/>
                  <a:pt x="4579938" y="4556487"/>
                  <a:pt x="4574313" y="4556487"/>
                </a:cubicBezTo>
                <a:close/>
                <a:moveTo>
                  <a:pt x="4538418" y="4556487"/>
                </a:moveTo>
                <a:cubicBezTo>
                  <a:pt x="4532926" y="4556487"/>
                  <a:pt x="4528372" y="4561045"/>
                  <a:pt x="4528372" y="4566539"/>
                </a:cubicBezTo>
                <a:cubicBezTo>
                  <a:pt x="4528372" y="4572034"/>
                  <a:pt x="4532926" y="4576592"/>
                  <a:pt x="4538418" y="4576592"/>
                </a:cubicBezTo>
                <a:cubicBezTo>
                  <a:pt x="4543910" y="4576592"/>
                  <a:pt x="4548464" y="4572034"/>
                  <a:pt x="4548464" y="4566539"/>
                </a:cubicBezTo>
                <a:cubicBezTo>
                  <a:pt x="4548464" y="4561045"/>
                  <a:pt x="4544044" y="4556487"/>
                  <a:pt x="4538418" y="4556487"/>
                </a:cubicBezTo>
                <a:close/>
                <a:moveTo>
                  <a:pt x="4555963" y="4504620"/>
                </a:moveTo>
                <a:cubicBezTo>
                  <a:pt x="4551142" y="4504620"/>
                  <a:pt x="4547258" y="4508506"/>
                  <a:pt x="4547258" y="4513331"/>
                </a:cubicBezTo>
                <a:cubicBezTo>
                  <a:pt x="4547258" y="4518156"/>
                  <a:pt x="4551142" y="4522043"/>
                  <a:pt x="4555963" y="4522043"/>
                </a:cubicBezTo>
                <a:cubicBezTo>
                  <a:pt x="4560785" y="4522043"/>
                  <a:pt x="4564670" y="4518156"/>
                  <a:pt x="4564670" y="4513331"/>
                </a:cubicBezTo>
                <a:cubicBezTo>
                  <a:pt x="4564670" y="4508506"/>
                  <a:pt x="4560785" y="4504620"/>
                  <a:pt x="4555963" y="4504620"/>
                </a:cubicBezTo>
                <a:close/>
                <a:moveTo>
                  <a:pt x="4555963" y="4453288"/>
                </a:moveTo>
                <a:cubicBezTo>
                  <a:pt x="4552347" y="4453288"/>
                  <a:pt x="4549400" y="4456236"/>
                  <a:pt x="4549400" y="4459855"/>
                </a:cubicBezTo>
                <a:cubicBezTo>
                  <a:pt x="4549400" y="4463474"/>
                  <a:pt x="4552347" y="4466422"/>
                  <a:pt x="4555963" y="4466422"/>
                </a:cubicBezTo>
                <a:cubicBezTo>
                  <a:pt x="4559580" y="4466422"/>
                  <a:pt x="4562527" y="4463474"/>
                  <a:pt x="4562527" y="4459855"/>
                </a:cubicBezTo>
                <a:cubicBezTo>
                  <a:pt x="4562527" y="4456236"/>
                  <a:pt x="4559580" y="4453288"/>
                  <a:pt x="4555963" y="4453288"/>
                </a:cubicBezTo>
                <a:close/>
                <a:moveTo>
                  <a:pt x="2155967" y="0"/>
                </a:moveTo>
                <a:lnTo>
                  <a:pt x="6248109" y="0"/>
                </a:lnTo>
                <a:lnTo>
                  <a:pt x="6248109" y="6277652"/>
                </a:lnTo>
                <a:lnTo>
                  <a:pt x="0" y="6277652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05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22C728-91C6-E7C7-118C-3E73EDAD7F10}"/>
              </a:ext>
            </a:extLst>
          </p:cNvPr>
          <p:cNvSpPr/>
          <p:nvPr userDrawn="1"/>
        </p:nvSpPr>
        <p:spPr>
          <a:xfrm>
            <a:off x="3860800" y="581201"/>
            <a:ext cx="8331200" cy="6276799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000" y="2372591"/>
            <a:ext cx="5690910" cy="26301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6" name="Espace réservé pour une image  375">
            <a:extLst>
              <a:ext uri="{FF2B5EF4-FFF2-40B4-BE49-F238E27FC236}">
                <a16:creationId xmlns:a16="http://schemas.microsoft.com/office/drawing/2014/main" id="{A946C324-A91B-18E1-4B87-5A0DFC47A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842"/>
            <a:ext cx="6120002" cy="6288159"/>
          </a:xfrm>
          <a:custGeom>
            <a:avLst/>
            <a:gdLst>
              <a:gd name="connsiteX0" fmla="*/ 0 w 6120002"/>
              <a:gd name="connsiteY0" fmla="*/ 0 h 6288159"/>
              <a:gd name="connsiteX1" fmla="*/ 6120002 w 6120002"/>
              <a:gd name="connsiteY1" fmla="*/ 0 h 6288159"/>
              <a:gd name="connsiteX2" fmla="*/ 3957324 w 6120002"/>
              <a:gd name="connsiteY2" fmla="*/ 6288159 h 6288159"/>
              <a:gd name="connsiteX3" fmla="*/ 0 w 6120002"/>
              <a:gd name="connsiteY3" fmla="*/ 6288159 h 628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002" h="6288159">
                <a:moveTo>
                  <a:pt x="0" y="0"/>
                </a:moveTo>
                <a:lnTo>
                  <a:pt x="6120002" y="0"/>
                </a:lnTo>
                <a:lnTo>
                  <a:pt x="3957324" y="6288159"/>
                </a:lnTo>
                <a:lnTo>
                  <a:pt x="0" y="628815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5E6011-7450-2146-D30C-9EFC0DF96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08" y="5028232"/>
            <a:ext cx="1967051" cy="13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56205E-C560-518E-5A72-74896FBB4CAD}"/>
              </a:ext>
            </a:extLst>
          </p:cNvPr>
          <p:cNvSpPr/>
          <p:nvPr userDrawn="1"/>
        </p:nvSpPr>
        <p:spPr>
          <a:xfrm>
            <a:off x="0" y="581201"/>
            <a:ext cx="12192000" cy="6276799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6A3806-4647-FAE0-7943-F01AA6374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08" y="5028232"/>
            <a:ext cx="1967051" cy="13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1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6981D-EBA6-BF90-7C3A-2099CD27DEEE}"/>
              </a:ext>
            </a:extLst>
          </p:cNvPr>
          <p:cNvSpPr/>
          <p:nvPr userDrawn="1"/>
        </p:nvSpPr>
        <p:spPr>
          <a:xfrm>
            <a:off x="0" y="581201"/>
            <a:ext cx="12192000" cy="627122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7" name="Espace réservé pour une image  536">
            <a:extLst>
              <a:ext uri="{FF2B5EF4-FFF2-40B4-BE49-F238E27FC236}">
                <a16:creationId xmlns:a16="http://schemas.microsoft.com/office/drawing/2014/main" id="{4C66B954-3ECC-5361-3EFD-E60E61418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4924"/>
            <a:ext cx="4373528" cy="2793076"/>
          </a:xfrm>
          <a:custGeom>
            <a:avLst/>
            <a:gdLst>
              <a:gd name="connsiteX0" fmla="*/ 0 w 4373528"/>
              <a:gd name="connsiteY0" fmla="*/ 0 h 2793076"/>
              <a:gd name="connsiteX1" fmla="*/ 4373528 w 4373528"/>
              <a:gd name="connsiteY1" fmla="*/ 0 h 2793076"/>
              <a:gd name="connsiteX2" fmla="*/ 3412301 w 4373528"/>
              <a:gd name="connsiteY2" fmla="*/ 2793076 h 2793076"/>
              <a:gd name="connsiteX3" fmla="*/ 0 w 4373528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8" h="2793076">
                <a:moveTo>
                  <a:pt x="0" y="0"/>
                </a:moveTo>
                <a:lnTo>
                  <a:pt x="4373528" y="0"/>
                </a:lnTo>
                <a:lnTo>
                  <a:pt x="3412301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40" name="Espace réservé pour une image  539">
            <a:extLst>
              <a:ext uri="{FF2B5EF4-FFF2-40B4-BE49-F238E27FC236}">
                <a16:creationId xmlns:a16="http://schemas.microsoft.com/office/drawing/2014/main" id="{952C8605-508E-AA9D-9538-AEA36330F6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7694" y="4064924"/>
            <a:ext cx="5371401" cy="2793076"/>
          </a:xfrm>
          <a:custGeom>
            <a:avLst/>
            <a:gdLst>
              <a:gd name="connsiteX0" fmla="*/ 961226 w 5371401"/>
              <a:gd name="connsiteY0" fmla="*/ 0 h 2793076"/>
              <a:gd name="connsiteX1" fmla="*/ 5371401 w 5371401"/>
              <a:gd name="connsiteY1" fmla="*/ 0 h 2793076"/>
              <a:gd name="connsiteX2" fmla="*/ 4410174 w 5371401"/>
              <a:gd name="connsiteY2" fmla="*/ 2793076 h 2793076"/>
              <a:gd name="connsiteX3" fmla="*/ 0 w 5371401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401" h="2793076">
                <a:moveTo>
                  <a:pt x="961226" y="0"/>
                </a:moveTo>
                <a:lnTo>
                  <a:pt x="5371401" y="0"/>
                </a:lnTo>
                <a:lnTo>
                  <a:pt x="4410174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529" name="Espace réservé pour une image  528">
            <a:extLst>
              <a:ext uri="{FF2B5EF4-FFF2-40B4-BE49-F238E27FC236}">
                <a16:creationId xmlns:a16="http://schemas.microsoft.com/office/drawing/2014/main" id="{606C6D9B-D67B-7DA2-4274-6917985765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05303" y="4064543"/>
            <a:ext cx="4384283" cy="2793076"/>
          </a:xfrm>
          <a:custGeom>
            <a:avLst/>
            <a:gdLst>
              <a:gd name="connsiteX0" fmla="*/ 2271844 w 4384283"/>
              <a:gd name="connsiteY0" fmla="*/ 2298067 h 2793076"/>
              <a:gd name="connsiteX1" fmla="*/ 2265889 w 4384283"/>
              <a:gd name="connsiteY1" fmla="*/ 2304034 h 2793076"/>
              <a:gd name="connsiteX2" fmla="*/ 2271844 w 4384283"/>
              <a:gd name="connsiteY2" fmla="*/ 2310001 h 2793076"/>
              <a:gd name="connsiteX3" fmla="*/ 2277800 w 4384283"/>
              <a:gd name="connsiteY3" fmla="*/ 2304034 h 2793076"/>
              <a:gd name="connsiteX4" fmla="*/ 2271844 w 4384283"/>
              <a:gd name="connsiteY4" fmla="*/ 2298067 h 2793076"/>
              <a:gd name="connsiteX5" fmla="*/ 2285403 w 4384283"/>
              <a:gd name="connsiteY5" fmla="*/ 2244491 h 2793076"/>
              <a:gd name="connsiteX6" fmla="*/ 2279194 w 4384283"/>
              <a:gd name="connsiteY6" fmla="*/ 2250712 h 2793076"/>
              <a:gd name="connsiteX7" fmla="*/ 2285403 w 4384283"/>
              <a:gd name="connsiteY7" fmla="*/ 2256933 h 2793076"/>
              <a:gd name="connsiteX8" fmla="*/ 2291612 w 4384283"/>
              <a:gd name="connsiteY8" fmla="*/ 2250712 h 2793076"/>
              <a:gd name="connsiteX9" fmla="*/ 2285403 w 4384283"/>
              <a:gd name="connsiteY9" fmla="*/ 2244491 h 2793076"/>
              <a:gd name="connsiteX10" fmla="*/ 2325191 w 4384283"/>
              <a:gd name="connsiteY10" fmla="*/ 2242586 h 2793076"/>
              <a:gd name="connsiteX11" fmla="*/ 2317081 w 4384283"/>
              <a:gd name="connsiteY11" fmla="*/ 2250712 h 2793076"/>
              <a:gd name="connsiteX12" fmla="*/ 2325191 w 4384283"/>
              <a:gd name="connsiteY12" fmla="*/ 2258837 h 2793076"/>
              <a:gd name="connsiteX13" fmla="*/ 2333300 w 4384283"/>
              <a:gd name="connsiteY13" fmla="*/ 2250712 h 2793076"/>
              <a:gd name="connsiteX14" fmla="*/ 2325191 w 4384283"/>
              <a:gd name="connsiteY14" fmla="*/ 2242586 h 2793076"/>
              <a:gd name="connsiteX15" fmla="*/ 2431757 w 4384283"/>
              <a:gd name="connsiteY15" fmla="*/ 2189772 h 2793076"/>
              <a:gd name="connsiteX16" fmla="*/ 2424154 w 4384283"/>
              <a:gd name="connsiteY16" fmla="*/ 2197389 h 2793076"/>
              <a:gd name="connsiteX17" fmla="*/ 2431757 w 4384283"/>
              <a:gd name="connsiteY17" fmla="*/ 2205007 h 2793076"/>
              <a:gd name="connsiteX18" fmla="*/ 2439360 w 4384283"/>
              <a:gd name="connsiteY18" fmla="*/ 2197389 h 2793076"/>
              <a:gd name="connsiteX19" fmla="*/ 2431757 w 4384283"/>
              <a:gd name="connsiteY19" fmla="*/ 2189772 h 2793076"/>
              <a:gd name="connsiteX20" fmla="*/ 2378410 w 4384283"/>
              <a:gd name="connsiteY20" fmla="*/ 2187487 h 2793076"/>
              <a:gd name="connsiteX21" fmla="*/ 2368527 w 4384283"/>
              <a:gd name="connsiteY21" fmla="*/ 2197389 h 2793076"/>
              <a:gd name="connsiteX22" fmla="*/ 2378410 w 4384283"/>
              <a:gd name="connsiteY22" fmla="*/ 2207292 h 2793076"/>
              <a:gd name="connsiteX23" fmla="*/ 2388294 w 4384283"/>
              <a:gd name="connsiteY23" fmla="*/ 2197389 h 2793076"/>
              <a:gd name="connsiteX24" fmla="*/ 2378410 w 4384283"/>
              <a:gd name="connsiteY24" fmla="*/ 2187487 h 2793076"/>
              <a:gd name="connsiteX25" fmla="*/ 2324050 w 4384283"/>
              <a:gd name="connsiteY25" fmla="*/ 2187487 h 2793076"/>
              <a:gd name="connsiteX26" fmla="*/ 2314167 w 4384283"/>
              <a:gd name="connsiteY26" fmla="*/ 2197389 h 2793076"/>
              <a:gd name="connsiteX27" fmla="*/ 2324050 w 4384283"/>
              <a:gd name="connsiteY27" fmla="*/ 2207292 h 2793076"/>
              <a:gd name="connsiteX28" fmla="*/ 2333934 w 4384283"/>
              <a:gd name="connsiteY28" fmla="*/ 2197389 h 2793076"/>
              <a:gd name="connsiteX29" fmla="*/ 2324050 w 4384283"/>
              <a:gd name="connsiteY29" fmla="*/ 2187487 h 2793076"/>
              <a:gd name="connsiteX30" fmla="*/ 2325191 w 4384283"/>
              <a:gd name="connsiteY30" fmla="*/ 2133402 h 2793076"/>
              <a:gd name="connsiteX31" fmla="*/ 2314547 w 4384283"/>
              <a:gd name="connsiteY31" fmla="*/ 2144067 h 2793076"/>
              <a:gd name="connsiteX32" fmla="*/ 2325191 w 4384283"/>
              <a:gd name="connsiteY32" fmla="*/ 2154731 h 2793076"/>
              <a:gd name="connsiteX33" fmla="*/ 2335835 w 4384283"/>
              <a:gd name="connsiteY33" fmla="*/ 2144067 h 2793076"/>
              <a:gd name="connsiteX34" fmla="*/ 2325191 w 4384283"/>
              <a:gd name="connsiteY34" fmla="*/ 2133402 h 2793076"/>
              <a:gd name="connsiteX35" fmla="*/ 2378410 w 4384283"/>
              <a:gd name="connsiteY35" fmla="*/ 2131879 h 2793076"/>
              <a:gd name="connsiteX36" fmla="*/ 2366246 w 4384283"/>
              <a:gd name="connsiteY36" fmla="*/ 2144067 h 2793076"/>
              <a:gd name="connsiteX37" fmla="*/ 2378410 w 4384283"/>
              <a:gd name="connsiteY37" fmla="*/ 2156255 h 2793076"/>
              <a:gd name="connsiteX38" fmla="*/ 2390575 w 4384283"/>
              <a:gd name="connsiteY38" fmla="*/ 2144067 h 2793076"/>
              <a:gd name="connsiteX39" fmla="*/ 2378410 w 4384283"/>
              <a:gd name="connsiteY39" fmla="*/ 2131879 h 2793076"/>
              <a:gd name="connsiteX40" fmla="*/ 2431757 w 4384283"/>
              <a:gd name="connsiteY40" fmla="*/ 2130609 h 2793076"/>
              <a:gd name="connsiteX41" fmla="*/ 2418325 w 4384283"/>
              <a:gd name="connsiteY41" fmla="*/ 2144067 h 2793076"/>
              <a:gd name="connsiteX42" fmla="*/ 2431757 w 4384283"/>
              <a:gd name="connsiteY42" fmla="*/ 2157524 h 2793076"/>
              <a:gd name="connsiteX43" fmla="*/ 2445188 w 4384283"/>
              <a:gd name="connsiteY43" fmla="*/ 2144067 h 2793076"/>
              <a:gd name="connsiteX44" fmla="*/ 2431757 w 4384283"/>
              <a:gd name="connsiteY44" fmla="*/ 2130609 h 2793076"/>
              <a:gd name="connsiteX45" fmla="*/ 2485103 w 4384283"/>
              <a:gd name="connsiteY45" fmla="*/ 2129467 h 2793076"/>
              <a:gd name="connsiteX46" fmla="*/ 2470658 w 4384283"/>
              <a:gd name="connsiteY46" fmla="*/ 2143813 h 2793076"/>
              <a:gd name="connsiteX47" fmla="*/ 2485103 w 4384283"/>
              <a:gd name="connsiteY47" fmla="*/ 2158286 h 2793076"/>
              <a:gd name="connsiteX48" fmla="*/ 2499548 w 4384283"/>
              <a:gd name="connsiteY48" fmla="*/ 2143813 h 2793076"/>
              <a:gd name="connsiteX49" fmla="*/ 2485103 w 4384283"/>
              <a:gd name="connsiteY49" fmla="*/ 2129467 h 2793076"/>
              <a:gd name="connsiteX50" fmla="*/ 2338496 w 4384283"/>
              <a:gd name="connsiteY50" fmla="*/ 2091633 h 2793076"/>
              <a:gd name="connsiteX51" fmla="*/ 2332287 w 4384283"/>
              <a:gd name="connsiteY51" fmla="*/ 2097854 h 2793076"/>
              <a:gd name="connsiteX52" fmla="*/ 2338496 w 4384283"/>
              <a:gd name="connsiteY52" fmla="*/ 2104075 h 2793076"/>
              <a:gd name="connsiteX53" fmla="*/ 2344705 w 4384283"/>
              <a:gd name="connsiteY53" fmla="*/ 2097854 h 2793076"/>
              <a:gd name="connsiteX54" fmla="*/ 2338496 w 4384283"/>
              <a:gd name="connsiteY54" fmla="*/ 2091633 h 2793076"/>
              <a:gd name="connsiteX55" fmla="*/ 2378410 w 4384283"/>
              <a:gd name="connsiteY55" fmla="*/ 2076398 h 2793076"/>
              <a:gd name="connsiteX56" fmla="*/ 2364218 w 4384283"/>
              <a:gd name="connsiteY56" fmla="*/ 2090617 h 2793076"/>
              <a:gd name="connsiteX57" fmla="*/ 2378410 w 4384283"/>
              <a:gd name="connsiteY57" fmla="*/ 2104837 h 2793076"/>
              <a:gd name="connsiteX58" fmla="*/ 2392602 w 4384283"/>
              <a:gd name="connsiteY58" fmla="*/ 2090617 h 2793076"/>
              <a:gd name="connsiteX59" fmla="*/ 2378410 w 4384283"/>
              <a:gd name="connsiteY59" fmla="*/ 2076398 h 2793076"/>
              <a:gd name="connsiteX60" fmla="*/ 2431757 w 4384283"/>
              <a:gd name="connsiteY60" fmla="*/ 2075129 h 2793076"/>
              <a:gd name="connsiteX61" fmla="*/ 2416171 w 4384283"/>
              <a:gd name="connsiteY61" fmla="*/ 2090744 h 2793076"/>
              <a:gd name="connsiteX62" fmla="*/ 2431757 w 4384283"/>
              <a:gd name="connsiteY62" fmla="*/ 2106360 h 2793076"/>
              <a:gd name="connsiteX63" fmla="*/ 2447342 w 4384283"/>
              <a:gd name="connsiteY63" fmla="*/ 2090744 h 2793076"/>
              <a:gd name="connsiteX64" fmla="*/ 2431757 w 4384283"/>
              <a:gd name="connsiteY64" fmla="*/ 2075129 h 2793076"/>
              <a:gd name="connsiteX65" fmla="*/ 2485103 w 4384283"/>
              <a:gd name="connsiteY65" fmla="*/ 2074113 h 2793076"/>
              <a:gd name="connsiteX66" fmla="*/ 2468503 w 4384283"/>
              <a:gd name="connsiteY66" fmla="*/ 2090617 h 2793076"/>
              <a:gd name="connsiteX67" fmla="*/ 2485103 w 4384283"/>
              <a:gd name="connsiteY67" fmla="*/ 2107122 h 2793076"/>
              <a:gd name="connsiteX68" fmla="*/ 2501702 w 4384283"/>
              <a:gd name="connsiteY68" fmla="*/ 2090617 h 2793076"/>
              <a:gd name="connsiteX69" fmla="*/ 2485103 w 4384283"/>
              <a:gd name="connsiteY69" fmla="*/ 2074113 h 2793076"/>
              <a:gd name="connsiteX70" fmla="*/ 2538323 w 4384283"/>
              <a:gd name="connsiteY70" fmla="*/ 2073224 h 2793076"/>
              <a:gd name="connsiteX71" fmla="*/ 2520836 w 4384283"/>
              <a:gd name="connsiteY71" fmla="*/ 2090744 h 2793076"/>
              <a:gd name="connsiteX72" fmla="*/ 2538323 w 4384283"/>
              <a:gd name="connsiteY72" fmla="*/ 2108265 h 2793076"/>
              <a:gd name="connsiteX73" fmla="*/ 2555809 w 4384283"/>
              <a:gd name="connsiteY73" fmla="*/ 2090744 h 2793076"/>
              <a:gd name="connsiteX74" fmla="*/ 2538323 w 4384283"/>
              <a:gd name="connsiteY74" fmla="*/ 2073224 h 2793076"/>
              <a:gd name="connsiteX75" fmla="*/ 2378410 w 4384283"/>
              <a:gd name="connsiteY75" fmla="*/ 2021171 h 2793076"/>
              <a:gd name="connsiteX76" fmla="*/ 2362318 w 4384283"/>
              <a:gd name="connsiteY76" fmla="*/ 2037295 h 2793076"/>
              <a:gd name="connsiteX77" fmla="*/ 2378410 w 4384283"/>
              <a:gd name="connsiteY77" fmla="*/ 2053419 h 2793076"/>
              <a:gd name="connsiteX78" fmla="*/ 2394503 w 4384283"/>
              <a:gd name="connsiteY78" fmla="*/ 2037295 h 2793076"/>
              <a:gd name="connsiteX79" fmla="*/ 2378410 w 4384283"/>
              <a:gd name="connsiteY79" fmla="*/ 2021171 h 2793076"/>
              <a:gd name="connsiteX80" fmla="*/ 2431757 w 4384283"/>
              <a:gd name="connsiteY80" fmla="*/ 2019902 h 2793076"/>
              <a:gd name="connsiteX81" fmla="*/ 2414397 w 4384283"/>
              <a:gd name="connsiteY81" fmla="*/ 2037295 h 2793076"/>
              <a:gd name="connsiteX82" fmla="*/ 2431757 w 4384283"/>
              <a:gd name="connsiteY82" fmla="*/ 2054688 h 2793076"/>
              <a:gd name="connsiteX83" fmla="*/ 2449116 w 4384283"/>
              <a:gd name="connsiteY83" fmla="*/ 2037295 h 2793076"/>
              <a:gd name="connsiteX84" fmla="*/ 2431757 w 4384283"/>
              <a:gd name="connsiteY84" fmla="*/ 2019902 h 2793076"/>
              <a:gd name="connsiteX85" fmla="*/ 2485103 w 4384283"/>
              <a:gd name="connsiteY85" fmla="*/ 2018505 h 2793076"/>
              <a:gd name="connsiteX86" fmla="*/ 2466349 w 4384283"/>
              <a:gd name="connsiteY86" fmla="*/ 2037295 h 2793076"/>
              <a:gd name="connsiteX87" fmla="*/ 2485103 w 4384283"/>
              <a:gd name="connsiteY87" fmla="*/ 2055958 h 2793076"/>
              <a:gd name="connsiteX88" fmla="*/ 2503857 w 4384283"/>
              <a:gd name="connsiteY88" fmla="*/ 2037295 h 2793076"/>
              <a:gd name="connsiteX89" fmla="*/ 2485103 w 4384283"/>
              <a:gd name="connsiteY89" fmla="*/ 2018505 h 2793076"/>
              <a:gd name="connsiteX90" fmla="*/ 2538323 w 4384283"/>
              <a:gd name="connsiteY90" fmla="*/ 2017743 h 2793076"/>
              <a:gd name="connsiteX91" fmla="*/ 2518809 w 4384283"/>
              <a:gd name="connsiteY91" fmla="*/ 2037295 h 2793076"/>
              <a:gd name="connsiteX92" fmla="*/ 2538323 w 4384283"/>
              <a:gd name="connsiteY92" fmla="*/ 2056847 h 2793076"/>
              <a:gd name="connsiteX93" fmla="*/ 2557963 w 4384283"/>
              <a:gd name="connsiteY93" fmla="*/ 2037295 h 2793076"/>
              <a:gd name="connsiteX94" fmla="*/ 2538323 w 4384283"/>
              <a:gd name="connsiteY94" fmla="*/ 2017743 h 2793076"/>
              <a:gd name="connsiteX95" fmla="*/ 2591796 w 4384283"/>
              <a:gd name="connsiteY95" fmla="*/ 2017490 h 2793076"/>
              <a:gd name="connsiteX96" fmla="*/ 2571648 w 4384283"/>
              <a:gd name="connsiteY96" fmla="*/ 2037676 h 2793076"/>
              <a:gd name="connsiteX97" fmla="*/ 2591796 w 4384283"/>
              <a:gd name="connsiteY97" fmla="*/ 2057862 h 2793076"/>
              <a:gd name="connsiteX98" fmla="*/ 2611943 w 4384283"/>
              <a:gd name="connsiteY98" fmla="*/ 2037676 h 2793076"/>
              <a:gd name="connsiteX99" fmla="*/ 2591796 w 4384283"/>
              <a:gd name="connsiteY99" fmla="*/ 2017490 h 2793076"/>
              <a:gd name="connsiteX100" fmla="*/ 2378410 w 4384283"/>
              <a:gd name="connsiteY100" fmla="*/ 1971531 h 2793076"/>
              <a:gd name="connsiteX101" fmla="*/ 2365866 w 4384283"/>
              <a:gd name="connsiteY101" fmla="*/ 1984100 h 2793076"/>
              <a:gd name="connsiteX102" fmla="*/ 2378410 w 4384283"/>
              <a:gd name="connsiteY102" fmla="*/ 1996669 h 2793076"/>
              <a:gd name="connsiteX103" fmla="*/ 2390955 w 4384283"/>
              <a:gd name="connsiteY103" fmla="*/ 1984100 h 2793076"/>
              <a:gd name="connsiteX104" fmla="*/ 2378410 w 4384283"/>
              <a:gd name="connsiteY104" fmla="*/ 1971531 h 2793076"/>
              <a:gd name="connsiteX105" fmla="*/ 2431757 w 4384283"/>
              <a:gd name="connsiteY105" fmla="*/ 1964929 h 2793076"/>
              <a:gd name="connsiteX106" fmla="*/ 2412623 w 4384283"/>
              <a:gd name="connsiteY106" fmla="*/ 1984100 h 2793076"/>
              <a:gd name="connsiteX107" fmla="*/ 2431757 w 4384283"/>
              <a:gd name="connsiteY107" fmla="*/ 2003270 h 2793076"/>
              <a:gd name="connsiteX108" fmla="*/ 2450890 w 4384283"/>
              <a:gd name="connsiteY108" fmla="*/ 1984100 h 2793076"/>
              <a:gd name="connsiteX109" fmla="*/ 2431757 w 4384283"/>
              <a:gd name="connsiteY109" fmla="*/ 1964929 h 2793076"/>
              <a:gd name="connsiteX110" fmla="*/ 2485103 w 4384283"/>
              <a:gd name="connsiteY110" fmla="*/ 1963405 h 2793076"/>
              <a:gd name="connsiteX111" fmla="*/ 2464575 w 4384283"/>
              <a:gd name="connsiteY111" fmla="*/ 1983973 h 2793076"/>
              <a:gd name="connsiteX112" fmla="*/ 2485103 w 4384283"/>
              <a:gd name="connsiteY112" fmla="*/ 2004540 h 2793076"/>
              <a:gd name="connsiteX113" fmla="*/ 2505631 w 4384283"/>
              <a:gd name="connsiteY113" fmla="*/ 1983973 h 2793076"/>
              <a:gd name="connsiteX114" fmla="*/ 2485103 w 4384283"/>
              <a:gd name="connsiteY114" fmla="*/ 1963405 h 2793076"/>
              <a:gd name="connsiteX115" fmla="*/ 2538323 w 4384283"/>
              <a:gd name="connsiteY115" fmla="*/ 1962517 h 2793076"/>
              <a:gd name="connsiteX116" fmla="*/ 2516781 w 4384283"/>
              <a:gd name="connsiteY116" fmla="*/ 1984100 h 2793076"/>
              <a:gd name="connsiteX117" fmla="*/ 2538323 w 4384283"/>
              <a:gd name="connsiteY117" fmla="*/ 2005683 h 2793076"/>
              <a:gd name="connsiteX118" fmla="*/ 2559864 w 4384283"/>
              <a:gd name="connsiteY118" fmla="*/ 1984100 h 2793076"/>
              <a:gd name="connsiteX119" fmla="*/ 2538323 w 4384283"/>
              <a:gd name="connsiteY119" fmla="*/ 1962517 h 2793076"/>
              <a:gd name="connsiteX120" fmla="*/ 2591796 w 4384283"/>
              <a:gd name="connsiteY120" fmla="*/ 1962263 h 2793076"/>
              <a:gd name="connsiteX121" fmla="*/ 2569621 w 4384283"/>
              <a:gd name="connsiteY121" fmla="*/ 1984481 h 2793076"/>
              <a:gd name="connsiteX122" fmla="*/ 2591796 w 4384283"/>
              <a:gd name="connsiteY122" fmla="*/ 2006698 h 2793076"/>
              <a:gd name="connsiteX123" fmla="*/ 2613971 w 4384283"/>
              <a:gd name="connsiteY123" fmla="*/ 1984481 h 2793076"/>
              <a:gd name="connsiteX124" fmla="*/ 2591796 w 4384283"/>
              <a:gd name="connsiteY124" fmla="*/ 1962263 h 2793076"/>
              <a:gd name="connsiteX125" fmla="*/ 2431757 w 4384283"/>
              <a:gd name="connsiteY125" fmla="*/ 1909575 h 2793076"/>
              <a:gd name="connsiteX126" fmla="*/ 2410722 w 4384283"/>
              <a:gd name="connsiteY126" fmla="*/ 1930650 h 2793076"/>
              <a:gd name="connsiteX127" fmla="*/ 2431757 w 4384283"/>
              <a:gd name="connsiteY127" fmla="*/ 1951725 h 2793076"/>
              <a:gd name="connsiteX128" fmla="*/ 2452791 w 4384283"/>
              <a:gd name="connsiteY128" fmla="*/ 1930650 h 2793076"/>
              <a:gd name="connsiteX129" fmla="*/ 2431757 w 4384283"/>
              <a:gd name="connsiteY129" fmla="*/ 1909575 h 2793076"/>
              <a:gd name="connsiteX130" fmla="*/ 2485103 w 4384283"/>
              <a:gd name="connsiteY130" fmla="*/ 1908433 h 2793076"/>
              <a:gd name="connsiteX131" fmla="*/ 2462928 w 4384283"/>
              <a:gd name="connsiteY131" fmla="*/ 1930650 h 2793076"/>
              <a:gd name="connsiteX132" fmla="*/ 2485103 w 4384283"/>
              <a:gd name="connsiteY132" fmla="*/ 1952868 h 2793076"/>
              <a:gd name="connsiteX133" fmla="*/ 2507278 w 4384283"/>
              <a:gd name="connsiteY133" fmla="*/ 1930650 h 2793076"/>
              <a:gd name="connsiteX134" fmla="*/ 2485103 w 4384283"/>
              <a:gd name="connsiteY134" fmla="*/ 1908433 h 2793076"/>
              <a:gd name="connsiteX135" fmla="*/ 2538323 w 4384283"/>
              <a:gd name="connsiteY135" fmla="*/ 1907290 h 2793076"/>
              <a:gd name="connsiteX136" fmla="*/ 2514881 w 4384283"/>
              <a:gd name="connsiteY136" fmla="*/ 1930777 h 2793076"/>
              <a:gd name="connsiteX137" fmla="*/ 2538323 w 4384283"/>
              <a:gd name="connsiteY137" fmla="*/ 1954264 h 2793076"/>
              <a:gd name="connsiteX138" fmla="*/ 2561765 w 4384283"/>
              <a:gd name="connsiteY138" fmla="*/ 1930777 h 2793076"/>
              <a:gd name="connsiteX139" fmla="*/ 2538323 w 4384283"/>
              <a:gd name="connsiteY139" fmla="*/ 1907290 h 2793076"/>
              <a:gd name="connsiteX140" fmla="*/ 2591796 w 4384283"/>
              <a:gd name="connsiteY140" fmla="*/ 1906909 h 2793076"/>
              <a:gd name="connsiteX141" fmla="*/ 2567720 w 4384283"/>
              <a:gd name="connsiteY141" fmla="*/ 1931031 h 2793076"/>
              <a:gd name="connsiteX142" fmla="*/ 2591796 w 4384283"/>
              <a:gd name="connsiteY142" fmla="*/ 1955153 h 2793076"/>
              <a:gd name="connsiteX143" fmla="*/ 2615998 w 4384283"/>
              <a:gd name="connsiteY143" fmla="*/ 1931031 h 2793076"/>
              <a:gd name="connsiteX144" fmla="*/ 2591796 w 4384283"/>
              <a:gd name="connsiteY144" fmla="*/ 1906909 h 2793076"/>
              <a:gd name="connsiteX145" fmla="*/ 2431757 w 4384283"/>
              <a:gd name="connsiteY145" fmla="*/ 1861204 h 2793076"/>
              <a:gd name="connsiteX146" fmla="*/ 2415664 w 4384283"/>
              <a:gd name="connsiteY146" fmla="*/ 1877328 h 2793076"/>
              <a:gd name="connsiteX147" fmla="*/ 2431757 w 4384283"/>
              <a:gd name="connsiteY147" fmla="*/ 1893452 h 2793076"/>
              <a:gd name="connsiteX148" fmla="*/ 2447849 w 4384283"/>
              <a:gd name="connsiteY148" fmla="*/ 1877328 h 2793076"/>
              <a:gd name="connsiteX149" fmla="*/ 2431757 w 4384283"/>
              <a:gd name="connsiteY149" fmla="*/ 1861204 h 2793076"/>
              <a:gd name="connsiteX150" fmla="*/ 2485103 w 4384283"/>
              <a:gd name="connsiteY150" fmla="*/ 1853587 h 2793076"/>
              <a:gd name="connsiteX151" fmla="*/ 2461408 w 4384283"/>
              <a:gd name="connsiteY151" fmla="*/ 1877328 h 2793076"/>
              <a:gd name="connsiteX152" fmla="*/ 2485103 w 4384283"/>
              <a:gd name="connsiteY152" fmla="*/ 1901069 h 2793076"/>
              <a:gd name="connsiteX153" fmla="*/ 2508798 w 4384283"/>
              <a:gd name="connsiteY153" fmla="*/ 1877328 h 2793076"/>
              <a:gd name="connsiteX154" fmla="*/ 2485103 w 4384283"/>
              <a:gd name="connsiteY154" fmla="*/ 1853587 h 2793076"/>
              <a:gd name="connsiteX155" fmla="*/ 2645142 w 4384283"/>
              <a:gd name="connsiteY155" fmla="*/ 1853079 h 2793076"/>
              <a:gd name="connsiteX156" fmla="*/ 2620433 w 4384283"/>
              <a:gd name="connsiteY156" fmla="*/ 1877836 h 2793076"/>
              <a:gd name="connsiteX157" fmla="*/ 2645142 w 4384283"/>
              <a:gd name="connsiteY157" fmla="*/ 1902593 h 2793076"/>
              <a:gd name="connsiteX158" fmla="*/ 2669851 w 4384283"/>
              <a:gd name="connsiteY158" fmla="*/ 1877836 h 2793076"/>
              <a:gd name="connsiteX159" fmla="*/ 2645142 w 4384283"/>
              <a:gd name="connsiteY159" fmla="*/ 1853079 h 2793076"/>
              <a:gd name="connsiteX160" fmla="*/ 2538323 w 4384283"/>
              <a:gd name="connsiteY160" fmla="*/ 1852190 h 2793076"/>
              <a:gd name="connsiteX161" fmla="*/ 2513233 w 4384283"/>
              <a:gd name="connsiteY161" fmla="*/ 1877328 h 2793076"/>
              <a:gd name="connsiteX162" fmla="*/ 2538323 w 4384283"/>
              <a:gd name="connsiteY162" fmla="*/ 1902466 h 2793076"/>
              <a:gd name="connsiteX163" fmla="*/ 2563412 w 4384283"/>
              <a:gd name="connsiteY163" fmla="*/ 1877328 h 2793076"/>
              <a:gd name="connsiteX164" fmla="*/ 2538323 w 4384283"/>
              <a:gd name="connsiteY164" fmla="*/ 1852190 h 2793076"/>
              <a:gd name="connsiteX165" fmla="*/ 2591796 w 4384283"/>
              <a:gd name="connsiteY165" fmla="*/ 1851936 h 2793076"/>
              <a:gd name="connsiteX166" fmla="*/ 2565946 w 4384283"/>
              <a:gd name="connsiteY166" fmla="*/ 1877836 h 2793076"/>
              <a:gd name="connsiteX167" fmla="*/ 2591796 w 4384283"/>
              <a:gd name="connsiteY167" fmla="*/ 1903608 h 2793076"/>
              <a:gd name="connsiteX168" fmla="*/ 2617645 w 4384283"/>
              <a:gd name="connsiteY168" fmla="*/ 1877836 h 2793076"/>
              <a:gd name="connsiteX169" fmla="*/ 2591796 w 4384283"/>
              <a:gd name="connsiteY169" fmla="*/ 1851936 h 2793076"/>
              <a:gd name="connsiteX170" fmla="*/ 2431757 w 4384283"/>
              <a:gd name="connsiteY170" fmla="*/ 1811310 h 2793076"/>
              <a:gd name="connsiteX171" fmla="*/ 2419592 w 4384283"/>
              <a:gd name="connsiteY171" fmla="*/ 1823498 h 2793076"/>
              <a:gd name="connsiteX172" fmla="*/ 2431757 w 4384283"/>
              <a:gd name="connsiteY172" fmla="*/ 1835686 h 2793076"/>
              <a:gd name="connsiteX173" fmla="*/ 2443921 w 4384283"/>
              <a:gd name="connsiteY173" fmla="*/ 1823498 h 2793076"/>
              <a:gd name="connsiteX174" fmla="*/ 2431757 w 4384283"/>
              <a:gd name="connsiteY174" fmla="*/ 1811310 h 2793076"/>
              <a:gd name="connsiteX175" fmla="*/ 2591796 w 4384283"/>
              <a:gd name="connsiteY175" fmla="*/ 1799757 h 2793076"/>
              <a:gd name="connsiteX176" fmla="*/ 2567086 w 4384283"/>
              <a:gd name="connsiteY176" fmla="*/ 1824513 h 2793076"/>
              <a:gd name="connsiteX177" fmla="*/ 2591796 w 4384283"/>
              <a:gd name="connsiteY177" fmla="*/ 1849270 h 2793076"/>
              <a:gd name="connsiteX178" fmla="*/ 2616505 w 4384283"/>
              <a:gd name="connsiteY178" fmla="*/ 1824513 h 2793076"/>
              <a:gd name="connsiteX179" fmla="*/ 2591796 w 4384283"/>
              <a:gd name="connsiteY179" fmla="*/ 1799757 h 2793076"/>
              <a:gd name="connsiteX180" fmla="*/ 2538449 w 4384283"/>
              <a:gd name="connsiteY180" fmla="*/ 1799503 h 2793076"/>
              <a:gd name="connsiteX181" fmla="*/ 2513740 w 4384283"/>
              <a:gd name="connsiteY181" fmla="*/ 1824260 h 2793076"/>
              <a:gd name="connsiteX182" fmla="*/ 2538449 w 4384283"/>
              <a:gd name="connsiteY182" fmla="*/ 1849016 h 2793076"/>
              <a:gd name="connsiteX183" fmla="*/ 2563158 w 4384283"/>
              <a:gd name="connsiteY183" fmla="*/ 1824260 h 2793076"/>
              <a:gd name="connsiteX184" fmla="*/ 2538449 w 4384283"/>
              <a:gd name="connsiteY184" fmla="*/ 1799503 h 2793076"/>
              <a:gd name="connsiteX185" fmla="*/ 2485103 w 4384283"/>
              <a:gd name="connsiteY185" fmla="*/ 1798868 h 2793076"/>
              <a:gd name="connsiteX186" fmla="*/ 2460014 w 4384283"/>
              <a:gd name="connsiteY186" fmla="*/ 1824006 h 2793076"/>
              <a:gd name="connsiteX187" fmla="*/ 2485103 w 4384283"/>
              <a:gd name="connsiteY187" fmla="*/ 1849143 h 2793076"/>
              <a:gd name="connsiteX188" fmla="*/ 2510192 w 4384283"/>
              <a:gd name="connsiteY188" fmla="*/ 1824006 h 2793076"/>
              <a:gd name="connsiteX189" fmla="*/ 2485103 w 4384283"/>
              <a:gd name="connsiteY189" fmla="*/ 1798868 h 2793076"/>
              <a:gd name="connsiteX190" fmla="*/ 2645142 w 4384283"/>
              <a:gd name="connsiteY190" fmla="*/ 1797979 h 2793076"/>
              <a:gd name="connsiteX191" fmla="*/ 2618659 w 4384283"/>
              <a:gd name="connsiteY191" fmla="*/ 1824513 h 2793076"/>
              <a:gd name="connsiteX192" fmla="*/ 2645142 w 4384283"/>
              <a:gd name="connsiteY192" fmla="*/ 1851048 h 2793076"/>
              <a:gd name="connsiteX193" fmla="*/ 2671625 w 4384283"/>
              <a:gd name="connsiteY193" fmla="*/ 1824513 h 2793076"/>
              <a:gd name="connsiteX194" fmla="*/ 2645142 w 4384283"/>
              <a:gd name="connsiteY194" fmla="*/ 1797979 h 2793076"/>
              <a:gd name="connsiteX195" fmla="*/ 2378410 w 4384283"/>
              <a:gd name="connsiteY195" fmla="*/ 1762177 h 2793076"/>
              <a:gd name="connsiteX196" fmla="*/ 2369920 w 4384283"/>
              <a:gd name="connsiteY196" fmla="*/ 1770683 h 2793076"/>
              <a:gd name="connsiteX197" fmla="*/ 2378410 w 4384283"/>
              <a:gd name="connsiteY197" fmla="*/ 1779189 h 2793076"/>
              <a:gd name="connsiteX198" fmla="*/ 2386900 w 4384283"/>
              <a:gd name="connsiteY198" fmla="*/ 1770683 h 2793076"/>
              <a:gd name="connsiteX199" fmla="*/ 2378410 w 4384283"/>
              <a:gd name="connsiteY199" fmla="*/ 1762177 h 2793076"/>
              <a:gd name="connsiteX200" fmla="*/ 2431757 w 4384283"/>
              <a:gd name="connsiteY200" fmla="*/ 1752655 h 2793076"/>
              <a:gd name="connsiteX201" fmla="*/ 2413763 w 4384283"/>
              <a:gd name="connsiteY201" fmla="*/ 1770556 h 2793076"/>
              <a:gd name="connsiteX202" fmla="*/ 2431757 w 4384283"/>
              <a:gd name="connsiteY202" fmla="*/ 1788584 h 2793076"/>
              <a:gd name="connsiteX203" fmla="*/ 2449750 w 4384283"/>
              <a:gd name="connsiteY203" fmla="*/ 1770556 h 2793076"/>
              <a:gd name="connsiteX204" fmla="*/ 2431757 w 4384283"/>
              <a:gd name="connsiteY204" fmla="*/ 1752655 h 2793076"/>
              <a:gd name="connsiteX205" fmla="*/ 2591796 w 4384283"/>
              <a:gd name="connsiteY205" fmla="*/ 1746434 h 2793076"/>
              <a:gd name="connsiteX206" fmla="*/ 2567086 w 4384283"/>
              <a:gd name="connsiteY206" fmla="*/ 1771191 h 2793076"/>
              <a:gd name="connsiteX207" fmla="*/ 2591796 w 4384283"/>
              <a:gd name="connsiteY207" fmla="*/ 1795948 h 2793076"/>
              <a:gd name="connsiteX208" fmla="*/ 2616505 w 4384283"/>
              <a:gd name="connsiteY208" fmla="*/ 1771191 h 2793076"/>
              <a:gd name="connsiteX209" fmla="*/ 2591796 w 4384283"/>
              <a:gd name="connsiteY209" fmla="*/ 1746434 h 2793076"/>
              <a:gd name="connsiteX210" fmla="*/ 2538449 w 4384283"/>
              <a:gd name="connsiteY210" fmla="*/ 1746180 h 2793076"/>
              <a:gd name="connsiteX211" fmla="*/ 2513740 w 4384283"/>
              <a:gd name="connsiteY211" fmla="*/ 1770937 h 2793076"/>
              <a:gd name="connsiteX212" fmla="*/ 2538449 w 4384283"/>
              <a:gd name="connsiteY212" fmla="*/ 1795694 h 2793076"/>
              <a:gd name="connsiteX213" fmla="*/ 2563158 w 4384283"/>
              <a:gd name="connsiteY213" fmla="*/ 1770937 h 2793076"/>
              <a:gd name="connsiteX214" fmla="*/ 2538449 w 4384283"/>
              <a:gd name="connsiteY214" fmla="*/ 1746180 h 2793076"/>
              <a:gd name="connsiteX215" fmla="*/ 2645142 w 4384283"/>
              <a:gd name="connsiteY215" fmla="*/ 1744657 h 2793076"/>
              <a:gd name="connsiteX216" fmla="*/ 2618659 w 4384283"/>
              <a:gd name="connsiteY216" fmla="*/ 1771191 h 2793076"/>
              <a:gd name="connsiteX217" fmla="*/ 2645142 w 4384283"/>
              <a:gd name="connsiteY217" fmla="*/ 1797725 h 2793076"/>
              <a:gd name="connsiteX218" fmla="*/ 2671625 w 4384283"/>
              <a:gd name="connsiteY218" fmla="*/ 1771191 h 2793076"/>
              <a:gd name="connsiteX219" fmla="*/ 2645142 w 4384283"/>
              <a:gd name="connsiteY219" fmla="*/ 1744657 h 2793076"/>
              <a:gd name="connsiteX220" fmla="*/ 2485103 w 4384283"/>
              <a:gd name="connsiteY220" fmla="*/ 1744657 h 2793076"/>
              <a:gd name="connsiteX221" fmla="*/ 2459253 w 4384283"/>
              <a:gd name="connsiteY221" fmla="*/ 1770556 h 2793076"/>
              <a:gd name="connsiteX222" fmla="*/ 2485103 w 4384283"/>
              <a:gd name="connsiteY222" fmla="*/ 1796456 h 2793076"/>
              <a:gd name="connsiteX223" fmla="*/ 2510953 w 4384283"/>
              <a:gd name="connsiteY223" fmla="*/ 1770556 h 2793076"/>
              <a:gd name="connsiteX224" fmla="*/ 2485103 w 4384283"/>
              <a:gd name="connsiteY224" fmla="*/ 1744657 h 2793076"/>
              <a:gd name="connsiteX225" fmla="*/ 2698615 w 4384283"/>
              <a:gd name="connsiteY225" fmla="*/ 1744276 h 2793076"/>
              <a:gd name="connsiteX226" fmla="*/ 2698746 w 4384283"/>
              <a:gd name="connsiteY226" fmla="*/ 1744319 h 2793076"/>
              <a:gd name="connsiteX227" fmla="*/ 2698235 w 4384283"/>
              <a:gd name="connsiteY227" fmla="*/ 1744530 h 2793076"/>
              <a:gd name="connsiteX228" fmla="*/ 2698120 w 4384283"/>
              <a:gd name="connsiteY228" fmla="*/ 1744482 h 2793076"/>
              <a:gd name="connsiteX229" fmla="*/ 2325191 w 4384283"/>
              <a:gd name="connsiteY229" fmla="*/ 1711902 h 2793076"/>
              <a:gd name="connsiteX230" fmla="*/ 2316701 w 4384283"/>
              <a:gd name="connsiteY230" fmla="*/ 1720408 h 2793076"/>
              <a:gd name="connsiteX231" fmla="*/ 2325191 w 4384283"/>
              <a:gd name="connsiteY231" fmla="*/ 1728914 h 2793076"/>
              <a:gd name="connsiteX232" fmla="*/ 2333680 w 4384283"/>
              <a:gd name="connsiteY232" fmla="*/ 1720408 h 2793076"/>
              <a:gd name="connsiteX233" fmla="*/ 2325191 w 4384283"/>
              <a:gd name="connsiteY233" fmla="*/ 1711902 h 2793076"/>
              <a:gd name="connsiteX234" fmla="*/ 2378410 w 4384283"/>
              <a:gd name="connsiteY234" fmla="*/ 1694635 h 2793076"/>
              <a:gd name="connsiteX235" fmla="*/ 2355855 w 4384283"/>
              <a:gd name="connsiteY235" fmla="*/ 1717234 h 2793076"/>
              <a:gd name="connsiteX236" fmla="*/ 2378410 w 4384283"/>
              <a:gd name="connsiteY236" fmla="*/ 1739832 h 2793076"/>
              <a:gd name="connsiteX237" fmla="*/ 2400965 w 4384283"/>
              <a:gd name="connsiteY237" fmla="*/ 1717234 h 2793076"/>
              <a:gd name="connsiteX238" fmla="*/ 2378410 w 4384283"/>
              <a:gd name="connsiteY238" fmla="*/ 1694635 h 2793076"/>
              <a:gd name="connsiteX239" fmla="*/ 2591796 w 4384283"/>
              <a:gd name="connsiteY239" fmla="*/ 1693112 h 2793076"/>
              <a:gd name="connsiteX240" fmla="*/ 2567086 w 4384283"/>
              <a:gd name="connsiteY240" fmla="*/ 1717869 h 2793076"/>
              <a:gd name="connsiteX241" fmla="*/ 2591796 w 4384283"/>
              <a:gd name="connsiteY241" fmla="*/ 1742626 h 2793076"/>
              <a:gd name="connsiteX242" fmla="*/ 2616505 w 4384283"/>
              <a:gd name="connsiteY242" fmla="*/ 1717869 h 2793076"/>
              <a:gd name="connsiteX243" fmla="*/ 2591796 w 4384283"/>
              <a:gd name="connsiteY243" fmla="*/ 1693112 h 2793076"/>
              <a:gd name="connsiteX244" fmla="*/ 2538449 w 4384283"/>
              <a:gd name="connsiteY244" fmla="*/ 1692858 h 2793076"/>
              <a:gd name="connsiteX245" fmla="*/ 2513740 w 4384283"/>
              <a:gd name="connsiteY245" fmla="*/ 1717615 h 2793076"/>
              <a:gd name="connsiteX246" fmla="*/ 2538449 w 4384283"/>
              <a:gd name="connsiteY246" fmla="*/ 1742372 h 2793076"/>
              <a:gd name="connsiteX247" fmla="*/ 2563158 w 4384283"/>
              <a:gd name="connsiteY247" fmla="*/ 1717615 h 2793076"/>
              <a:gd name="connsiteX248" fmla="*/ 2538449 w 4384283"/>
              <a:gd name="connsiteY248" fmla="*/ 1692858 h 2793076"/>
              <a:gd name="connsiteX249" fmla="*/ 2431757 w 4384283"/>
              <a:gd name="connsiteY249" fmla="*/ 1692604 h 2793076"/>
              <a:gd name="connsiteX250" fmla="*/ 2407174 w 4384283"/>
              <a:gd name="connsiteY250" fmla="*/ 1717234 h 2793076"/>
              <a:gd name="connsiteX251" fmla="*/ 2431757 w 4384283"/>
              <a:gd name="connsiteY251" fmla="*/ 1741864 h 2793076"/>
              <a:gd name="connsiteX252" fmla="*/ 2456339 w 4384283"/>
              <a:gd name="connsiteY252" fmla="*/ 1717234 h 2793076"/>
              <a:gd name="connsiteX253" fmla="*/ 2431757 w 4384283"/>
              <a:gd name="connsiteY253" fmla="*/ 1692604 h 2793076"/>
              <a:gd name="connsiteX254" fmla="*/ 2645142 w 4384283"/>
              <a:gd name="connsiteY254" fmla="*/ 1691335 h 2793076"/>
              <a:gd name="connsiteX255" fmla="*/ 2618659 w 4384283"/>
              <a:gd name="connsiteY255" fmla="*/ 1717869 h 2793076"/>
              <a:gd name="connsiteX256" fmla="*/ 2645142 w 4384283"/>
              <a:gd name="connsiteY256" fmla="*/ 1744403 h 2793076"/>
              <a:gd name="connsiteX257" fmla="*/ 2671625 w 4384283"/>
              <a:gd name="connsiteY257" fmla="*/ 1717869 h 2793076"/>
              <a:gd name="connsiteX258" fmla="*/ 2645142 w 4384283"/>
              <a:gd name="connsiteY258" fmla="*/ 1691335 h 2793076"/>
              <a:gd name="connsiteX259" fmla="*/ 2751835 w 4384283"/>
              <a:gd name="connsiteY259" fmla="*/ 1690954 h 2793076"/>
              <a:gd name="connsiteX260" fmla="*/ 2752351 w 4384283"/>
              <a:gd name="connsiteY260" fmla="*/ 1691014 h 2793076"/>
              <a:gd name="connsiteX261" fmla="*/ 2751581 w 4384283"/>
              <a:gd name="connsiteY261" fmla="*/ 1691335 h 2793076"/>
              <a:gd name="connsiteX262" fmla="*/ 2751251 w 4384283"/>
              <a:gd name="connsiteY262" fmla="*/ 1691198 h 2793076"/>
              <a:gd name="connsiteX263" fmla="*/ 2485103 w 4384283"/>
              <a:gd name="connsiteY263" fmla="*/ 1690700 h 2793076"/>
              <a:gd name="connsiteX264" fmla="*/ 2458620 w 4384283"/>
              <a:gd name="connsiteY264" fmla="*/ 1717234 h 2793076"/>
              <a:gd name="connsiteX265" fmla="*/ 2485103 w 4384283"/>
              <a:gd name="connsiteY265" fmla="*/ 1743768 h 2793076"/>
              <a:gd name="connsiteX266" fmla="*/ 2511586 w 4384283"/>
              <a:gd name="connsiteY266" fmla="*/ 1717234 h 2793076"/>
              <a:gd name="connsiteX267" fmla="*/ 2485103 w 4384283"/>
              <a:gd name="connsiteY267" fmla="*/ 1690700 h 2793076"/>
              <a:gd name="connsiteX268" fmla="*/ 3124625 w 4384283"/>
              <a:gd name="connsiteY268" fmla="*/ 1648804 h 2793076"/>
              <a:gd name="connsiteX269" fmla="*/ 3108533 w 4384283"/>
              <a:gd name="connsiteY269" fmla="*/ 1664927 h 2793076"/>
              <a:gd name="connsiteX270" fmla="*/ 3124625 w 4384283"/>
              <a:gd name="connsiteY270" fmla="*/ 1681051 h 2793076"/>
              <a:gd name="connsiteX271" fmla="*/ 3140718 w 4384283"/>
              <a:gd name="connsiteY271" fmla="*/ 1664927 h 2793076"/>
              <a:gd name="connsiteX272" fmla="*/ 3124625 w 4384283"/>
              <a:gd name="connsiteY272" fmla="*/ 1648804 h 2793076"/>
              <a:gd name="connsiteX273" fmla="*/ 3071279 w 4384283"/>
              <a:gd name="connsiteY273" fmla="*/ 1646645 h 2793076"/>
              <a:gd name="connsiteX274" fmla="*/ 3053032 w 4384283"/>
              <a:gd name="connsiteY274" fmla="*/ 1664927 h 2793076"/>
              <a:gd name="connsiteX275" fmla="*/ 3071279 w 4384283"/>
              <a:gd name="connsiteY275" fmla="*/ 1683209 h 2793076"/>
              <a:gd name="connsiteX276" fmla="*/ 3089526 w 4384283"/>
              <a:gd name="connsiteY276" fmla="*/ 1664927 h 2793076"/>
              <a:gd name="connsiteX277" fmla="*/ 3071279 w 4384283"/>
              <a:gd name="connsiteY277" fmla="*/ 1646645 h 2793076"/>
              <a:gd name="connsiteX278" fmla="*/ 2271844 w 4384283"/>
              <a:gd name="connsiteY278" fmla="*/ 1645757 h 2793076"/>
              <a:gd name="connsiteX279" fmla="*/ 2253598 w 4384283"/>
              <a:gd name="connsiteY279" fmla="*/ 1664038 h 2793076"/>
              <a:gd name="connsiteX280" fmla="*/ 2271844 w 4384283"/>
              <a:gd name="connsiteY280" fmla="*/ 1682320 h 2793076"/>
              <a:gd name="connsiteX281" fmla="*/ 2290091 w 4384283"/>
              <a:gd name="connsiteY281" fmla="*/ 1664038 h 2793076"/>
              <a:gd name="connsiteX282" fmla="*/ 2271844 w 4384283"/>
              <a:gd name="connsiteY282" fmla="*/ 1645757 h 2793076"/>
              <a:gd name="connsiteX283" fmla="*/ 3017933 w 4384283"/>
              <a:gd name="connsiteY283" fmla="*/ 1644360 h 2793076"/>
              <a:gd name="connsiteX284" fmla="*/ 2997405 w 4384283"/>
              <a:gd name="connsiteY284" fmla="*/ 1664927 h 2793076"/>
              <a:gd name="connsiteX285" fmla="*/ 3017933 w 4384283"/>
              <a:gd name="connsiteY285" fmla="*/ 1685494 h 2793076"/>
              <a:gd name="connsiteX286" fmla="*/ 3038460 w 4384283"/>
              <a:gd name="connsiteY286" fmla="*/ 1664927 h 2793076"/>
              <a:gd name="connsiteX287" fmla="*/ 3017933 w 4384283"/>
              <a:gd name="connsiteY287" fmla="*/ 1644360 h 2793076"/>
              <a:gd name="connsiteX288" fmla="*/ 2325191 w 4384283"/>
              <a:gd name="connsiteY288" fmla="*/ 1643471 h 2793076"/>
              <a:gd name="connsiteX289" fmla="*/ 2304663 w 4384283"/>
              <a:gd name="connsiteY289" fmla="*/ 1664038 h 2793076"/>
              <a:gd name="connsiteX290" fmla="*/ 2325191 w 4384283"/>
              <a:gd name="connsiteY290" fmla="*/ 1684606 h 2793076"/>
              <a:gd name="connsiteX291" fmla="*/ 2345718 w 4384283"/>
              <a:gd name="connsiteY291" fmla="*/ 1664038 h 2793076"/>
              <a:gd name="connsiteX292" fmla="*/ 2325191 w 4384283"/>
              <a:gd name="connsiteY292" fmla="*/ 1643471 h 2793076"/>
              <a:gd name="connsiteX293" fmla="*/ 2964713 w 4384283"/>
              <a:gd name="connsiteY293" fmla="*/ 1642456 h 2793076"/>
              <a:gd name="connsiteX294" fmla="*/ 2942158 w 4384283"/>
              <a:gd name="connsiteY294" fmla="*/ 1665054 h 2793076"/>
              <a:gd name="connsiteX295" fmla="*/ 2964713 w 4384283"/>
              <a:gd name="connsiteY295" fmla="*/ 1687653 h 2793076"/>
              <a:gd name="connsiteX296" fmla="*/ 2987268 w 4384283"/>
              <a:gd name="connsiteY296" fmla="*/ 1665054 h 2793076"/>
              <a:gd name="connsiteX297" fmla="*/ 2964713 w 4384283"/>
              <a:gd name="connsiteY297" fmla="*/ 1642456 h 2793076"/>
              <a:gd name="connsiteX298" fmla="*/ 2378410 w 4384283"/>
              <a:gd name="connsiteY298" fmla="*/ 1641313 h 2793076"/>
              <a:gd name="connsiteX299" fmla="*/ 2355855 w 4384283"/>
              <a:gd name="connsiteY299" fmla="*/ 1663912 h 2793076"/>
              <a:gd name="connsiteX300" fmla="*/ 2378410 w 4384283"/>
              <a:gd name="connsiteY300" fmla="*/ 1686510 h 2793076"/>
              <a:gd name="connsiteX301" fmla="*/ 2400965 w 4384283"/>
              <a:gd name="connsiteY301" fmla="*/ 1663912 h 2793076"/>
              <a:gd name="connsiteX302" fmla="*/ 2378410 w 4384283"/>
              <a:gd name="connsiteY302" fmla="*/ 1641313 h 2793076"/>
              <a:gd name="connsiteX303" fmla="*/ 2911367 w 4384283"/>
              <a:gd name="connsiteY303" fmla="*/ 1640424 h 2793076"/>
              <a:gd name="connsiteX304" fmla="*/ 2886784 w 4384283"/>
              <a:gd name="connsiteY304" fmla="*/ 1665054 h 2793076"/>
              <a:gd name="connsiteX305" fmla="*/ 2911367 w 4384283"/>
              <a:gd name="connsiteY305" fmla="*/ 1689684 h 2793076"/>
              <a:gd name="connsiteX306" fmla="*/ 2935949 w 4384283"/>
              <a:gd name="connsiteY306" fmla="*/ 1665054 h 2793076"/>
              <a:gd name="connsiteX307" fmla="*/ 2911367 w 4384283"/>
              <a:gd name="connsiteY307" fmla="*/ 1640424 h 2793076"/>
              <a:gd name="connsiteX308" fmla="*/ 2858147 w 4384283"/>
              <a:gd name="connsiteY308" fmla="*/ 1640171 h 2793076"/>
              <a:gd name="connsiteX309" fmla="*/ 2833438 w 4384283"/>
              <a:gd name="connsiteY309" fmla="*/ 1664927 h 2793076"/>
              <a:gd name="connsiteX310" fmla="*/ 2858147 w 4384283"/>
              <a:gd name="connsiteY310" fmla="*/ 1689557 h 2793076"/>
              <a:gd name="connsiteX311" fmla="*/ 2882856 w 4384283"/>
              <a:gd name="connsiteY311" fmla="*/ 1664927 h 2793076"/>
              <a:gd name="connsiteX312" fmla="*/ 2858147 w 4384283"/>
              <a:gd name="connsiteY312" fmla="*/ 1640171 h 2793076"/>
              <a:gd name="connsiteX313" fmla="*/ 2804928 w 4384283"/>
              <a:gd name="connsiteY313" fmla="*/ 1640171 h 2793076"/>
              <a:gd name="connsiteX314" fmla="*/ 2780218 w 4384283"/>
              <a:gd name="connsiteY314" fmla="*/ 1664927 h 2793076"/>
              <a:gd name="connsiteX315" fmla="*/ 2804928 w 4384283"/>
              <a:gd name="connsiteY315" fmla="*/ 1689557 h 2793076"/>
              <a:gd name="connsiteX316" fmla="*/ 2829637 w 4384283"/>
              <a:gd name="connsiteY316" fmla="*/ 1664927 h 2793076"/>
              <a:gd name="connsiteX317" fmla="*/ 2804928 w 4384283"/>
              <a:gd name="connsiteY317" fmla="*/ 1640171 h 2793076"/>
              <a:gd name="connsiteX318" fmla="*/ 2591796 w 4384283"/>
              <a:gd name="connsiteY318" fmla="*/ 1639790 h 2793076"/>
              <a:gd name="connsiteX319" fmla="*/ 2567086 w 4384283"/>
              <a:gd name="connsiteY319" fmla="*/ 1664546 h 2793076"/>
              <a:gd name="connsiteX320" fmla="*/ 2591796 w 4384283"/>
              <a:gd name="connsiteY320" fmla="*/ 1689176 h 2793076"/>
              <a:gd name="connsiteX321" fmla="*/ 2616505 w 4384283"/>
              <a:gd name="connsiteY321" fmla="*/ 1664546 h 2793076"/>
              <a:gd name="connsiteX322" fmla="*/ 2591796 w 4384283"/>
              <a:gd name="connsiteY322" fmla="*/ 1639790 h 2793076"/>
              <a:gd name="connsiteX323" fmla="*/ 2538449 w 4384283"/>
              <a:gd name="connsiteY323" fmla="*/ 1639536 h 2793076"/>
              <a:gd name="connsiteX324" fmla="*/ 2513740 w 4384283"/>
              <a:gd name="connsiteY324" fmla="*/ 1664292 h 2793076"/>
              <a:gd name="connsiteX325" fmla="*/ 2538449 w 4384283"/>
              <a:gd name="connsiteY325" fmla="*/ 1688922 h 2793076"/>
              <a:gd name="connsiteX326" fmla="*/ 2563158 w 4384283"/>
              <a:gd name="connsiteY326" fmla="*/ 1664292 h 2793076"/>
              <a:gd name="connsiteX327" fmla="*/ 2538449 w 4384283"/>
              <a:gd name="connsiteY327" fmla="*/ 1639536 h 2793076"/>
              <a:gd name="connsiteX328" fmla="*/ 2431757 w 4384283"/>
              <a:gd name="connsiteY328" fmla="*/ 1639282 h 2793076"/>
              <a:gd name="connsiteX329" fmla="*/ 2407174 w 4384283"/>
              <a:gd name="connsiteY329" fmla="*/ 1663912 h 2793076"/>
              <a:gd name="connsiteX330" fmla="*/ 2431757 w 4384283"/>
              <a:gd name="connsiteY330" fmla="*/ 1688541 h 2793076"/>
              <a:gd name="connsiteX331" fmla="*/ 2456339 w 4384283"/>
              <a:gd name="connsiteY331" fmla="*/ 1663912 h 2793076"/>
              <a:gd name="connsiteX332" fmla="*/ 2431757 w 4384283"/>
              <a:gd name="connsiteY332" fmla="*/ 1639282 h 2793076"/>
              <a:gd name="connsiteX333" fmla="*/ 2751581 w 4384283"/>
              <a:gd name="connsiteY333" fmla="*/ 1638266 h 2793076"/>
              <a:gd name="connsiteX334" fmla="*/ 2725098 w 4384283"/>
              <a:gd name="connsiteY334" fmla="*/ 1664800 h 2793076"/>
              <a:gd name="connsiteX335" fmla="*/ 2732875 w 4384283"/>
              <a:gd name="connsiteY335" fmla="*/ 1683543 h 2793076"/>
              <a:gd name="connsiteX336" fmla="*/ 2751251 w 4384283"/>
              <a:gd name="connsiteY336" fmla="*/ 1691198 h 2793076"/>
              <a:gd name="connsiteX337" fmla="*/ 2733129 w 4384283"/>
              <a:gd name="connsiteY337" fmla="*/ 1698746 h 2793076"/>
              <a:gd name="connsiteX338" fmla="*/ 2725352 w 4384283"/>
              <a:gd name="connsiteY338" fmla="*/ 1717488 h 2793076"/>
              <a:gd name="connsiteX339" fmla="*/ 2732447 w 4384283"/>
              <a:gd name="connsiteY339" fmla="*/ 1735516 h 2793076"/>
              <a:gd name="connsiteX340" fmla="*/ 2723451 w 4384283"/>
              <a:gd name="connsiteY340" fmla="*/ 1761796 h 2793076"/>
              <a:gd name="connsiteX341" fmla="*/ 2713931 w 4384283"/>
              <a:gd name="connsiteY341" fmla="*/ 1749228 h 2793076"/>
              <a:gd name="connsiteX342" fmla="*/ 2698746 w 4384283"/>
              <a:gd name="connsiteY342" fmla="*/ 1744319 h 2793076"/>
              <a:gd name="connsiteX343" fmla="*/ 2716941 w 4384283"/>
              <a:gd name="connsiteY343" fmla="*/ 1736786 h 2793076"/>
              <a:gd name="connsiteX344" fmla="*/ 2724718 w 4384283"/>
              <a:gd name="connsiteY344" fmla="*/ 1717996 h 2793076"/>
              <a:gd name="connsiteX345" fmla="*/ 2698235 w 4384283"/>
              <a:gd name="connsiteY345" fmla="*/ 1691461 h 2793076"/>
              <a:gd name="connsiteX346" fmla="*/ 2671752 w 4384283"/>
              <a:gd name="connsiteY346" fmla="*/ 1717996 h 2793076"/>
              <a:gd name="connsiteX347" fmla="*/ 2679529 w 4384283"/>
              <a:gd name="connsiteY347" fmla="*/ 1736738 h 2793076"/>
              <a:gd name="connsiteX348" fmla="*/ 2698120 w 4384283"/>
              <a:gd name="connsiteY348" fmla="*/ 1744482 h 2793076"/>
              <a:gd name="connsiteX349" fmla="*/ 2679909 w 4384283"/>
              <a:gd name="connsiteY349" fmla="*/ 1752068 h 2793076"/>
              <a:gd name="connsiteX350" fmla="*/ 2672132 w 4384283"/>
              <a:gd name="connsiteY350" fmla="*/ 1770810 h 2793076"/>
              <a:gd name="connsiteX351" fmla="*/ 2698615 w 4384283"/>
              <a:gd name="connsiteY351" fmla="*/ 1797344 h 2793076"/>
              <a:gd name="connsiteX352" fmla="*/ 2712554 w 4384283"/>
              <a:gd name="connsiteY352" fmla="*/ 1793282 h 2793076"/>
              <a:gd name="connsiteX353" fmla="*/ 2710146 w 4384283"/>
              <a:gd name="connsiteY353" fmla="*/ 1800391 h 2793076"/>
              <a:gd name="connsiteX354" fmla="*/ 2698615 w 4384283"/>
              <a:gd name="connsiteY354" fmla="*/ 1797598 h 2793076"/>
              <a:gd name="connsiteX355" fmla="*/ 2672132 w 4384283"/>
              <a:gd name="connsiteY355" fmla="*/ 1824133 h 2793076"/>
              <a:gd name="connsiteX356" fmla="*/ 2693040 w 4384283"/>
              <a:gd name="connsiteY356" fmla="*/ 1850032 h 2793076"/>
              <a:gd name="connsiteX357" fmla="*/ 2691773 w 4384283"/>
              <a:gd name="connsiteY357" fmla="*/ 1853714 h 2793076"/>
              <a:gd name="connsiteX358" fmla="*/ 2673906 w 4384283"/>
              <a:gd name="connsiteY358" fmla="*/ 1877328 h 2793076"/>
              <a:gd name="connsiteX359" fmla="*/ 2678594 w 4384283"/>
              <a:gd name="connsiteY359" fmla="*/ 1891801 h 2793076"/>
              <a:gd name="connsiteX360" fmla="*/ 2668204 w 4384283"/>
              <a:gd name="connsiteY360" fmla="*/ 1921890 h 2793076"/>
              <a:gd name="connsiteX361" fmla="*/ 2645269 w 4384283"/>
              <a:gd name="connsiteY361" fmla="*/ 1906021 h 2793076"/>
              <a:gd name="connsiteX362" fmla="*/ 2620686 w 4384283"/>
              <a:gd name="connsiteY362" fmla="*/ 1930650 h 2793076"/>
              <a:gd name="connsiteX363" fmla="*/ 2645269 w 4384283"/>
              <a:gd name="connsiteY363" fmla="*/ 1955280 h 2793076"/>
              <a:gd name="connsiteX364" fmla="*/ 2657940 w 4384283"/>
              <a:gd name="connsiteY364" fmla="*/ 1951725 h 2793076"/>
              <a:gd name="connsiteX365" fmla="*/ 2654012 w 4384283"/>
              <a:gd name="connsiteY365" fmla="*/ 1963279 h 2793076"/>
              <a:gd name="connsiteX366" fmla="*/ 2645269 w 4384283"/>
              <a:gd name="connsiteY366" fmla="*/ 1961501 h 2793076"/>
              <a:gd name="connsiteX367" fmla="*/ 2622714 w 4384283"/>
              <a:gd name="connsiteY367" fmla="*/ 1984100 h 2793076"/>
              <a:gd name="connsiteX368" fmla="*/ 2639313 w 4384283"/>
              <a:gd name="connsiteY368" fmla="*/ 2005810 h 2793076"/>
              <a:gd name="connsiteX369" fmla="*/ 2533761 w 4384283"/>
              <a:gd name="connsiteY369" fmla="*/ 2312667 h 2793076"/>
              <a:gd name="connsiteX370" fmla="*/ 2535662 w 4384283"/>
              <a:gd name="connsiteY370" fmla="*/ 2328537 h 2793076"/>
              <a:gd name="connsiteX371" fmla="*/ 2549220 w 4384283"/>
              <a:gd name="connsiteY371" fmla="*/ 2335266 h 2793076"/>
              <a:gd name="connsiteX372" fmla="*/ 3330281 w 4384283"/>
              <a:gd name="connsiteY372" fmla="*/ 2335266 h 2793076"/>
              <a:gd name="connsiteX373" fmla="*/ 3344853 w 4384283"/>
              <a:gd name="connsiteY373" fmla="*/ 2329679 h 2793076"/>
              <a:gd name="connsiteX374" fmla="*/ 3353090 w 4384283"/>
              <a:gd name="connsiteY374" fmla="*/ 2316349 h 2793076"/>
              <a:gd name="connsiteX375" fmla="*/ 3388063 w 4384283"/>
              <a:gd name="connsiteY375" fmla="*/ 2142543 h 2793076"/>
              <a:gd name="connsiteX376" fmla="*/ 3575598 w 4384283"/>
              <a:gd name="connsiteY376" fmla="*/ 2142543 h 2793076"/>
              <a:gd name="connsiteX377" fmla="*/ 3590171 w 4384283"/>
              <a:gd name="connsiteY377" fmla="*/ 2136957 h 2793076"/>
              <a:gd name="connsiteX378" fmla="*/ 3598407 w 4384283"/>
              <a:gd name="connsiteY378" fmla="*/ 2123754 h 2793076"/>
              <a:gd name="connsiteX379" fmla="*/ 3635407 w 4384283"/>
              <a:gd name="connsiteY379" fmla="*/ 1943981 h 2793076"/>
              <a:gd name="connsiteX380" fmla="*/ 3900745 w 4384283"/>
              <a:gd name="connsiteY380" fmla="*/ 1943981 h 2793076"/>
              <a:gd name="connsiteX381" fmla="*/ 3915444 w 4384283"/>
              <a:gd name="connsiteY381" fmla="*/ 1938395 h 2793076"/>
              <a:gd name="connsiteX382" fmla="*/ 3923680 w 4384283"/>
              <a:gd name="connsiteY382" fmla="*/ 1925064 h 2793076"/>
              <a:gd name="connsiteX383" fmla="*/ 3965622 w 4384283"/>
              <a:gd name="connsiteY383" fmla="*/ 1709870 h 2793076"/>
              <a:gd name="connsiteX384" fmla="*/ 3965876 w 4384283"/>
              <a:gd name="connsiteY384" fmla="*/ 1709997 h 2793076"/>
              <a:gd name="connsiteX385" fmla="*/ 3962581 w 4384283"/>
              <a:gd name="connsiteY385" fmla="*/ 1696032 h 2793076"/>
              <a:gd name="connsiteX386" fmla="*/ 3949656 w 4384283"/>
              <a:gd name="connsiteY386" fmla="*/ 1690192 h 2793076"/>
              <a:gd name="connsiteX387" fmla="*/ 2764506 w 4384283"/>
              <a:gd name="connsiteY387" fmla="*/ 1690192 h 2793076"/>
              <a:gd name="connsiteX388" fmla="*/ 2757283 w 4384283"/>
              <a:gd name="connsiteY388" fmla="*/ 1691589 h 2793076"/>
              <a:gd name="connsiteX389" fmla="*/ 2752351 w 4384283"/>
              <a:gd name="connsiteY389" fmla="*/ 1691014 h 2793076"/>
              <a:gd name="connsiteX390" fmla="*/ 2770287 w 4384283"/>
              <a:gd name="connsiteY390" fmla="*/ 1683543 h 2793076"/>
              <a:gd name="connsiteX391" fmla="*/ 2778064 w 4384283"/>
              <a:gd name="connsiteY391" fmla="*/ 1664800 h 2793076"/>
              <a:gd name="connsiteX392" fmla="*/ 2751581 w 4384283"/>
              <a:gd name="connsiteY392" fmla="*/ 1638266 h 2793076"/>
              <a:gd name="connsiteX393" fmla="*/ 2698235 w 4384283"/>
              <a:gd name="connsiteY393" fmla="*/ 1638266 h 2793076"/>
              <a:gd name="connsiteX394" fmla="*/ 2671752 w 4384283"/>
              <a:gd name="connsiteY394" fmla="*/ 1664800 h 2793076"/>
              <a:gd name="connsiteX395" fmla="*/ 2698235 w 4384283"/>
              <a:gd name="connsiteY395" fmla="*/ 1691335 h 2793076"/>
              <a:gd name="connsiteX396" fmla="*/ 2724718 w 4384283"/>
              <a:gd name="connsiteY396" fmla="*/ 1664800 h 2793076"/>
              <a:gd name="connsiteX397" fmla="*/ 2698235 w 4384283"/>
              <a:gd name="connsiteY397" fmla="*/ 1638266 h 2793076"/>
              <a:gd name="connsiteX398" fmla="*/ 2645142 w 4384283"/>
              <a:gd name="connsiteY398" fmla="*/ 1638012 h 2793076"/>
              <a:gd name="connsiteX399" fmla="*/ 2618659 w 4384283"/>
              <a:gd name="connsiteY399" fmla="*/ 1664546 h 2793076"/>
              <a:gd name="connsiteX400" fmla="*/ 2645142 w 4384283"/>
              <a:gd name="connsiteY400" fmla="*/ 1691081 h 2793076"/>
              <a:gd name="connsiteX401" fmla="*/ 2671625 w 4384283"/>
              <a:gd name="connsiteY401" fmla="*/ 1664546 h 2793076"/>
              <a:gd name="connsiteX402" fmla="*/ 2645142 w 4384283"/>
              <a:gd name="connsiteY402" fmla="*/ 1638012 h 2793076"/>
              <a:gd name="connsiteX403" fmla="*/ 2485103 w 4384283"/>
              <a:gd name="connsiteY403" fmla="*/ 1637377 h 2793076"/>
              <a:gd name="connsiteX404" fmla="*/ 2458620 w 4384283"/>
              <a:gd name="connsiteY404" fmla="*/ 1663912 h 2793076"/>
              <a:gd name="connsiteX405" fmla="*/ 2485103 w 4384283"/>
              <a:gd name="connsiteY405" fmla="*/ 1690446 h 2793076"/>
              <a:gd name="connsiteX406" fmla="*/ 2511586 w 4384283"/>
              <a:gd name="connsiteY406" fmla="*/ 1663912 h 2793076"/>
              <a:gd name="connsiteX407" fmla="*/ 2485103 w 4384283"/>
              <a:gd name="connsiteY407" fmla="*/ 1637377 h 2793076"/>
              <a:gd name="connsiteX408" fmla="*/ 3231191 w 4384283"/>
              <a:gd name="connsiteY408" fmla="*/ 1600813 h 2793076"/>
              <a:gd name="connsiteX409" fmla="*/ 3220294 w 4384283"/>
              <a:gd name="connsiteY409" fmla="*/ 1611732 h 2793076"/>
              <a:gd name="connsiteX410" fmla="*/ 3231191 w 4384283"/>
              <a:gd name="connsiteY410" fmla="*/ 1622650 h 2793076"/>
              <a:gd name="connsiteX411" fmla="*/ 3242089 w 4384283"/>
              <a:gd name="connsiteY411" fmla="*/ 1611732 h 2793076"/>
              <a:gd name="connsiteX412" fmla="*/ 3231191 w 4384283"/>
              <a:gd name="connsiteY412" fmla="*/ 1600813 h 2793076"/>
              <a:gd name="connsiteX413" fmla="*/ 3177845 w 4384283"/>
              <a:gd name="connsiteY413" fmla="*/ 1598274 h 2793076"/>
              <a:gd name="connsiteX414" fmla="*/ 3164413 w 4384283"/>
              <a:gd name="connsiteY414" fmla="*/ 1611732 h 2793076"/>
              <a:gd name="connsiteX415" fmla="*/ 3177845 w 4384283"/>
              <a:gd name="connsiteY415" fmla="*/ 1625189 h 2793076"/>
              <a:gd name="connsiteX416" fmla="*/ 3191277 w 4384283"/>
              <a:gd name="connsiteY416" fmla="*/ 1611732 h 2793076"/>
              <a:gd name="connsiteX417" fmla="*/ 3177845 w 4384283"/>
              <a:gd name="connsiteY417" fmla="*/ 1598274 h 2793076"/>
              <a:gd name="connsiteX418" fmla="*/ 2165405 w 4384283"/>
              <a:gd name="connsiteY418" fmla="*/ 1597259 h 2793076"/>
              <a:gd name="connsiteX419" fmla="*/ 2152100 w 4384283"/>
              <a:gd name="connsiteY419" fmla="*/ 1610589 h 2793076"/>
              <a:gd name="connsiteX420" fmla="*/ 2165405 w 4384283"/>
              <a:gd name="connsiteY420" fmla="*/ 1623920 h 2793076"/>
              <a:gd name="connsiteX421" fmla="*/ 2178710 w 4384283"/>
              <a:gd name="connsiteY421" fmla="*/ 1610589 h 2793076"/>
              <a:gd name="connsiteX422" fmla="*/ 2165405 w 4384283"/>
              <a:gd name="connsiteY422" fmla="*/ 1597259 h 2793076"/>
              <a:gd name="connsiteX423" fmla="*/ 3124625 w 4384283"/>
              <a:gd name="connsiteY423" fmla="*/ 1595735 h 2793076"/>
              <a:gd name="connsiteX424" fmla="*/ 3108786 w 4384283"/>
              <a:gd name="connsiteY424" fmla="*/ 1611605 h 2793076"/>
              <a:gd name="connsiteX425" fmla="*/ 3124625 w 4384283"/>
              <a:gd name="connsiteY425" fmla="*/ 1627475 h 2793076"/>
              <a:gd name="connsiteX426" fmla="*/ 3140464 w 4384283"/>
              <a:gd name="connsiteY426" fmla="*/ 1611605 h 2793076"/>
              <a:gd name="connsiteX427" fmla="*/ 3124625 w 4384283"/>
              <a:gd name="connsiteY427" fmla="*/ 1595735 h 2793076"/>
              <a:gd name="connsiteX428" fmla="*/ 2218625 w 4384283"/>
              <a:gd name="connsiteY428" fmla="*/ 1594720 h 2793076"/>
              <a:gd name="connsiteX429" fmla="*/ 2202785 w 4384283"/>
              <a:gd name="connsiteY429" fmla="*/ 1610589 h 2793076"/>
              <a:gd name="connsiteX430" fmla="*/ 2218625 w 4384283"/>
              <a:gd name="connsiteY430" fmla="*/ 1626459 h 2793076"/>
              <a:gd name="connsiteX431" fmla="*/ 2234464 w 4384283"/>
              <a:gd name="connsiteY431" fmla="*/ 1610589 h 2793076"/>
              <a:gd name="connsiteX432" fmla="*/ 2218625 w 4384283"/>
              <a:gd name="connsiteY432" fmla="*/ 1594720 h 2793076"/>
              <a:gd name="connsiteX433" fmla="*/ 3071279 w 4384283"/>
              <a:gd name="connsiteY433" fmla="*/ 1593577 h 2793076"/>
              <a:gd name="connsiteX434" fmla="*/ 3053286 w 4384283"/>
              <a:gd name="connsiteY434" fmla="*/ 1611605 h 2793076"/>
              <a:gd name="connsiteX435" fmla="*/ 3071279 w 4384283"/>
              <a:gd name="connsiteY435" fmla="*/ 1629633 h 2793076"/>
              <a:gd name="connsiteX436" fmla="*/ 3089272 w 4384283"/>
              <a:gd name="connsiteY436" fmla="*/ 1611605 h 2793076"/>
              <a:gd name="connsiteX437" fmla="*/ 3071279 w 4384283"/>
              <a:gd name="connsiteY437" fmla="*/ 1593577 h 2793076"/>
              <a:gd name="connsiteX438" fmla="*/ 2271971 w 4384283"/>
              <a:gd name="connsiteY438" fmla="*/ 1592815 h 2793076"/>
              <a:gd name="connsiteX439" fmla="*/ 2253978 w 4384283"/>
              <a:gd name="connsiteY439" fmla="*/ 1610843 h 2793076"/>
              <a:gd name="connsiteX440" fmla="*/ 2271971 w 4384283"/>
              <a:gd name="connsiteY440" fmla="*/ 1628871 h 2793076"/>
              <a:gd name="connsiteX441" fmla="*/ 2289964 w 4384283"/>
              <a:gd name="connsiteY441" fmla="*/ 1610843 h 2793076"/>
              <a:gd name="connsiteX442" fmla="*/ 2271971 w 4384283"/>
              <a:gd name="connsiteY442" fmla="*/ 1592815 h 2793076"/>
              <a:gd name="connsiteX443" fmla="*/ 3017933 w 4384283"/>
              <a:gd name="connsiteY443" fmla="*/ 1591419 h 2793076"/>
              <a:gd name="connsiteX444" fmla="*/ 2997785 w 4384283"/>
              <a:gd name="connsiteY444" fmla="*/ 1611605 h 2793076"/>
              <a:gd name="connsiteX445" fmla="*/ 3017933 w 4384283"/>
              <a:gd name="connsiteY445" fmla="*/ 1631791 h 2793076"/>
              <a:gd name="connsiteX446" fmla="*/ 3038080 w 4384283"/>
              <a:gd name="connsiteY446" fmla="*/ 1611605 h 2793076"/>
              <a:gd name="connsiteX447" fmla="*/ 3017933 w 4384283"/>
              <a:gd name="connsiteY447" fmla="*/ 1591419 h 2793076"/>
              <a:gd name="connsiteX448" fmla="*/ 2325317 w 4384283"/>
              <a:gd name="connsiteY448" fmla="*/ 1590784 h 2793076"/>
              <a:gd name="connsiteX449" fmla="*/ 2305170 w 4384283"/>
              <a:gd name="connsiteY449" fmla="*/ 1610970 h 2793076"/>
              <a:gd name="connsiteX450" fmla="*/ 2325317 w 4384283"/>
              <a:gd name="connsiteY450" fmla="*/ 1631156 h 2793076"/>
              <a:gd name="connsiteX451" fmla="*/ 2345465 w 4384283"/>
              <a:gd name="connsiteY451" fmla="*/ 1610970 h 2793076"/>
              <a:gd name="connsiteX452" fmla="*/ 2325317 w 4384283"/>
              <a:gd name="connsiteY452" fmla="*/ 1590784 h 2793076"/>
              <a:gd name="connsiteX453" fmla="*/ 2964713 w 4384283"/>
              <a:gd name="connsiteY453" fmla="*/ 1589387 h 2793076"/>
              <a:gd name="connsiteX454" fmla="*/ 2942538 w 4384283"/>
              <a:gd name="connsiteY454" fmla="*/ 1611605 h 2793076"/>
              <a:gd name="connsiteX455" fmla="*/ 2964713 w 4384283"/>
              <a:gd name="connsiteY455" fmla="*/ 1633823 h 2793076"/>
              <a:gd name="connsiteX456" fmla="*/ 2986888 w 4384283"/>
              <a:gd name="connsiteY456" fmla="*/ 1611605 h 2793076"/>
              <a:gd name="connsiteX457" fmla="*/ 2964713 w 4384283"/>
              <a:gd name="connsiteY457" fmla="*/ 1589387 h 2793076"/>
              <a:gd name="connsiteX458" fmla="*/ 2378537 w 4384283"/>
              <a:gd name="connsiteY458" fmla="*/ 1588625 h 2793076"/>
              <a:gd name="connsiteX459" fmla="*/ 2356362 w 4384283"/>
              <a:gd name="connsiteY459" fmla="*/ 1610843 h 2793076"/>
              <a:gd name="connsiteX460" fmla="*/ 2378537 w 4384283"/>
              <a:gd name="connsiteY460" fmla="*/ 1633061 h 2793076"/>
              <a:gd name="connsiteX461" fmla="*/ 2400712 w 4384283"/>
              <a:gd name="connsiteY461" fmla="*/ 1610843 h 2793076"/>
              <a:gd name="connsiteX462" fmla="*/ 2378537 w 4384283"/>
              <a:gd name="connsiteY462" fmla="*/ 1588625 h 2793076"/>
              <a:gd name="connsiteX463" fmla="*/ 2911367 w 4384283"/>
              <a:gd name="connsiteY463" fmla="*/ 1587483 h 2793076"/>
              <a:gd name="connsiteX464" fmla="*/ 2887291 w 4384283"/>
              <a:gd name="connsiteY464" fmla="*/ 1611605 h 2793076"/>
              <a:gd name="connsiteX465" fmla="*/ 2911367 w 4384283"/>
              <a:gd name="connsiteY465" fmla="*/ 1635727 h 2793076"/>
              <a:gd name="connsiteX466" fmla="*/ 2935569 w 4384283"/>
              <a:gd name="connsiteY466" fmla="*/ 1611605 h 2793076"/>
              <a:gd name="connsiteX467" fmla="*/ 2911367 w 4384283"/>
              <a:gd name="connsiteY467" fmla="*/ 1587483 h 2793076"/>
              <a:gd name="connsiteX468" fmla="*/ 2858147 w 4384283"/>
              <a:gd name="connsiteY468" fmla="*/ 1586848 h 2793076"/>
              <a:gd name="connsiteX469" fmla="*/ 2833438 w 4384283"/>
              <a:gd name="connsiteY469" fmla="*/ 1611605 h 2793076"/>
              <a:gd name="connsiteX470" fmla="*/ 2858147 w 4384283"/>
              <a:gd name="connsiteY470" fmla="*/ 1636362 h 2793076"/>
              <a:gd name="connsiteX471" fmla="*/ 2882856 w 4384283"/>
              <a:gd name="connsiteY471" fmla="*/ 1611605 h 2793076"/>
              <a:gd name="connsiteX472" fmla="*/ 2858147 w 4384283"/>
              <a:gd name="connsiteY472" fmla="*/ 1586848 h 2793076"/>
              <a:gd name="connsiteX473" fmla="*/ 2804928 w 4384283"/>
              <a:gd name="connsiteY473" fmla="*/ 1586721 h 2793076"/>
              <a:gd name="connsiteX474" fmla="*/ 2780218 w 4384283"/>
              <a:gd name="connsiteY474" fmla="*/ 1611478 h 2793076"/>
              <a:gd name="connsiteX475" fmla="*/ 2804928 w 4384283"/>
              <a:gd name="connsiteY475" fmla="*/ 1636235 h 2793076"/>
              <a:gd name="connsiteX476" fmla="*/ 2829637 w 4384283"/>
              <a:gd name="connsiteY476" fmla="*/ 1611478 h 2793076"/>
              <a:gd name="connsiteX477" fmla="*/ 2804928 w 4384283"/>
              <a:gd name="connsiteY477" fmla="*/ 1586721 h 2793076"/>
              <a:gd name="connsiteX478" fmla="*/ 2431883 w 4384283"/>
              <a:gd name="connsiteY478" fmla="*/ 1586721 h 2793076"/>
              <a:gd name="connsiteX479" fmla="*/ 2407681 w 4384283"/>
              <a:gd name="connsiteY479" fmla="*/ 1610843 h 2793076"/>
              <a:gd name="connsiteX480" fmla="*/ 2431883 w 4384283"/>
              <a:gd name="connsiteY480" fmla="*/ 1634965 h 2793076"/>
              <a:gd name="connsiteX481" fmla="*/ 2456086 w 4384283"/>
              <a:gd name="connsiteY481" fmla="*/ 1610843 h 2793076"/>
              <a:gd name="connsiteX482" fmla="*/ 2431883 w 4384283"/>
              <a:gd name="connsiteY482" fmla="*/ 1586721 h 2793076"/>
              <a:gd name="connsiteX483" fmla="*/ 2591796 w 4384283"/>
              <a:gd name="connsiteY483" fmla="*/ 1586467 h 2793076"/>
              <a:gd name="connsiteX484" fmla="*/ 2567086 w 4384283"/>
              <a:gd name="connsiteY484" fmla="*/ 1611224 h 2793076"/>
              <a:gd name="connsiteX485" fmla="*/ 2591796 w 4384283"/>
              <a:gd name="connsiteY485" fmla="*/ 1635981 h 2793076"/>
              <a:gd name="connsiteX486" fmla="*/ 2616505 w 4384283"/>
              <a:gd name="connsiteY486" fmla="*/ 1611224 h 2793076"/>
              <a:gd name="connsiteX487" fmla="*/ 2591796 w 4384283"/>
              <a:gd name="connsiteY487" fmla="*/ 1586467 h 2793076"/>
              <a:gd name="connsiteX488" fmla="*/ 2538449 w 4384283"/>
              <a:gd name="connsiteY488" fmla="*/ 1586213 h 2793076"/>
              <a:gd name="connsiteX489" fmla="*/ 2513740 w 4384283"/>
              <a:gd name="connsiteY489" fmla="*/ 1610970 h 2793076"/>
              <a:gd name="connsiteX490" fmla="*/ 2538449 w 4384283"/>
              <a:gd name="connsiteY490" fmla="*/ 1635727 h 2793076"/>
              <a:gd name="connsiteX491" fmla="*/ 2563158 w 4384283"/>
              <a:gd name="connsiteY491" fmla="*/ 1610970 h 2793076"/>
              <a:gd name="connsiteX492" fmla="*/ 2538449 w 4384283"/>
              <a:gd name="connsiteY492" fmla="*/ 1586213 h 2793076"/>
              <a:gd name="connsiteX493" fmla="*/ 2485230 w 4384283"/>
              <a:gd name="connsiteY493" fmla="*/ 1585071 h 2793076"/>
              <a:gd name="connsiteX494" fmla="*/ 2459380 w 4384283"/>
              <a:gd name="connsiteY494" fmla="*/ 1610970 h 2793076"/>
              <a:gd name="connsiteX495" fmla="*/ 2485230 w 4384283"/>
              <a:gd name="connsiteY495" fmla="*/ 1636743 h 2793076"/>
              <a:gd name="connsiteX496" fmla="*/ 2511079 w 4384283"/>
              <a:gd name="connsiteY496" fmla="*/ 1610970 h 2793076"/>
              <a:gd name="connsiteX497" fmla="*/ 2485230 w 4384283"/>
              <a:gd name="connsiteY497" fmla="*/ 1585071 h 2793076"/>
              <a:gd name="connsiteX498" fmla="*/ 2751581 w 4384283"/>
              <a:gd name="connsiteY498" fmla="*/ 1584944 h 2793076"/>
              <a:gd name="connsiteX499" fmla="*/ 2725098 w 4384283"/>
              <a:gd name="connsiteY499" fmla="*/ 1611478 h 2793076"/>
              <a:gd name="connsiteX500" fmla="*/ 2751581 w 4384283"/>
              <a:gd name="connsiteY500" fmla="*/ 1638012 h 2793076"/>
              <a:gd name="connsiteX501" fmla="*/ 2778064 w 4384283"/>
              <a:gd name="connsiteY501" fmla="*/ 1611478 h 2793076"/>
              <a:gd name="connsiteX502" fmla="*/ 2751581 w 4384283"/>
              <a:gd name="connsiteY502" fmla="*/ 1584944 h 2793076"/>
              <a:gd name="connsiteX503" fmla="*/ 2698235 w 4384283"/>
              <a:gd name="connsiteY503" fmla="*/ 1584817 h 2793076"/>
              <a:gd name="connsiteX504" fmla="*/ 2671752 w 4384283"/>
              <a:gd name="connsiteY504" fmla="*/ 1611351 h 2793076"/>
              <a:gd name="connsiteX505" fmla="*/ 2698235 w 4384283"/>
              <a:gd name="connsiteY505" fmla="*/ 1637885 h 2793076"/>
              <a:gd name="connsiteX506" fmla="*/ 2724718 w 4384283"/>
              <a:gd name="connsiteY506" fmla="*/ 1611351 h 2793076"/>
              <a:gd name="connsiteX507" fmla="*/ 2698235 w 4384283"/>
              <a:gd name="connsiteY507" fmla="*/ 1584817 h 2793076"/>
              <a:gd name="connsiteX508" fmla="*/ 2645142 w 4384283"/>
              <a:gd name="connsiteY508" fmla="*/ 1584690 h 2793076"/>
              <a:gd name="connsiteX509" fmla="*/ 2618659 w 4384283"/>
              <a:gd name="connsiteY509" fmla="*/ 1611224 h 2793076"/>
              <a:gd name="connsiteX510" fmla="*/ 2645142 w 4384283"/>
              <a:gd name="connsiteY510" fmla="*/ 1637758 h 2793076"/>
              <a:gd name="connsiteX511" fmla="*/ 2671625 w 4384283"/>
              <a:gd name="connsiteY511" fmla="*/ 1611224 h 2793076"/>
              <a:gd name="connsiteX512" fmla="*/ 2645142 w 4384283"/>
              <a:gd name="connsiteY512" fmla="*/ 1584690 h 2793076"/>
              <a:gd name="connsiteX513" fmla="*/ 3284538 w 4384283"/>
              <a:gd name="connsiteY513" fmla="*/ 1550411 h 2793076"/>
              <a:gd name="connsiteX514" fmla="*/ 3276681 w 4384283"/>
              <a:gd name="connsiteY514" fmla="*/ 1558283 h 2793076"/>
              <a:gd name="connsiteX515" fmla="*/ 3284538 w 4384283"/>
              <a:gd name="connsiteY515" fmla="*/ 1566154 h 2793076"/>
              <a:gd name="connsiteX516" fmla="*/ 3292394 w 4384283"/>
              <a:gd name="connsiteY516" fmla="*/ 1558283 h 2793076"/>
              <a:gd name="connsiteX517" fmla="*/ 3284538 w 4384283"/>
              <a:gd name="connsiteY517" fmla="*/ 1550411 h 2793076"/>
              <a:gd name="connsiteX518" fmla="*/ 3231191 w 4384283"/>
              <a:gd name="connsiteY518" fmla="*/ 1547872 h 2793076"/>
              <a:gd name="connsiteX519" fmla="*/ 3220801 w 4384283"/>
              <a:gd name="connsiteY519" fmla="*/ 1558283 h 2793076"/>
              <a:gd name="connsiteX520" fmla="*/ 3231191 w 4384283"/>
              <a:gd name="connsiteY520" fmla="*/ 1568693 h 2793076"/>
              <a:gd name="connsiteX521" fmla="*/ 3241582 w 4384283"/>
              <a:gd name="connsiteY521" fmla="*/ 1558283 h 2793076"/>
              <a:gd name="connsiteX522" fmla="*/ 3231191 w 4384283"/>
              <a:gd name="connsiteY522" fmla="*/ 1547872 h 2793076"/>
              <a:gd name="connsiteX523" fmla="*/ 2112059 w 4384283"/>
              <a:gd name="connsiteY523" fmla="*/ 1546856 h 2793076"/>
              <a:gd name="connsiteX524" fmla="*/ 2101668 w 4384283"/>
              <a:gd name="connsiteY524" fmla="*/ 1557267 h 2793076"/>
              <a:gd name="connsiteX525" fmla="*/ 2112059 w 4384283"/>
              <a:gd name="connsiteY525" fmla="*/ 1567677 h 2793076"/>
              <a:gd name="connsiteX526" fmla="*/ 2122449 w 4384283"/>
              <a:gd name="connsiteY526" fmla="*/ 1557267 h 2793076"/>
              <a:gd name="connsiteX527" fmla="*/ 2112059 w 4384283"/>
              <a:gd name="connsiteY527" fmla="*/ 1546856 h 2793076"/>
              <a:gd name="connsiteX528" fmla="*/ 3177845 w 4384283"/>
              <a:gd name="connsiteY528" fmla="*/ 1545333 h 2793076"/>
              <a:gd name="connsiteX529" fmla="*/ 3164920 w 4384283"/>
              <a:gd name="connsiteY529" fmla="*/ 1558283 h 2793076"/>
              <a:gd name="connsiteX530" fmla="*/ 3177845 w 4384283"/>
              <a:gd name="connsiteY530" fmla="*/ 1571232 h 2793076"/>
              <a:gd name="connsiteX531" fmla="*/ 3190770 w 4384283"/>
              <a:gd name="connsiteY531" fmla="*/ 1558283 h 2793076"/>
              <a:gd name="connsiteX532" fmla="*/ 3177845 w 4384283"/>
              <a:gd name="connsiteY532" fmla="*/ 1545333 h 2793076"/>
              <a:gd name="connsiteX533" fmla="*/ 2165405 w 4384283"/>
              <a:gd name="connsiteY533" fmla="*/ 1544317 h 2793076"/>
              <a:gd name="connsiteX534" fmla="*/ 2152480 w 4384283"/>
              <a:gd name="connsiteY534" fmla="*/ 1557267 h 2793076"/>
              <a:gd name="connsiteX535" fmla="*/ 2165405 w 4384283"/>
              <a:gd name="connsiteY535" fmla="*/ 1570217 h 2793076"/>
              <a:gd name="connsiteX536" fmla="*/ 2178330 w 4384283"/>
              <a:gd name="connsiteY536" fmla="*/ 1557267 h 2793076"/>
              <a:gd name="connsiteX537" fmla="*/ 2165405 w 4384283"/>
              <a:gd name="connsiteY537" fmla="*/ 1544317 h 2793076"/>
              <a:gd name="connsiteX538" fmla="*/ 3124625 w 4384283"/>
              <a:gd name="connsiteY538" fmla="*/ 1543048 h 2793076"/>
              <a:gd name="connsiteX539" fmla="*/ 3109420 w 4384283"/>
              <a:gd name="connsiteY539" fmla="*/ 1558283 h 2793076"/>
              <a:gd name="connsiteX540" fmla="*/ 3124625 w 4384283"/>
              <a:gd name="connsiteY540" fmla="*/ 1573518 h 2793076"/>
              <a:gd name="connsiteX541" fmla="*/ 3139831 w 4384283"/>
              <a:gd name="connsiteY541" fmla="*/ 1558283 h 2793076"/>
              <a:gd name="connsiteX542" fmla="*/ 3124625 w 4384283"/>
              <a:gd name="connsiteY542" fmla="*/ 1543048 h 2793076"/>
              <a:gd name="connsiteX543" fmla="*/ 2218625 w 4384283"/>
              <a:gd name="connsiteY543" fmla="*/ 1542159 h 2793076"/>
              <a:gd name="connsiteX544" fmla="*/ 2203419 w 4384283"/>
              <a:gd name="connsiteY544" fmla="*/ 1557394 h 2793076"/>
              <a:gd name="connsiteX545" fmla="*/ 2218625 w 4384283"/>
              <a:gd name="connsiteY545" fmla="*/ 1572629 h 2793076"/>
              <a:gd name="connsiteX546" fmla="*/ 2233830 w 4384283"/>
              <a:gd name="connsiteY546" fmla="*/ 1557394 h 2793076"/>
              <a:gd name="connsiteX547" fmla="*/ 2218625 w 4384283"/>
              <a:gd name="connsiteY547" fmla="*/ 1542159 h 2793076"/>
              <a:gd name="connsiteX548" fmla="*/ 3071279 w 4384283"/>
              <a:gd name="connsiteY548" fmla="*/ 1540635 h 2793076"/>
              <a:gd name="connsiteX549" fmla="*/ 3053793 w 4384283"/>
              <a:gd name="connsiteY549" fmla="*/ 1558156 h 2793076"/>
              <a:gd name="connsiteX550" fmla="*/ 3071279 w 4384283"/>
              <a:gd name="connsiteY550" fmla="*/ 1575676 h 2793076"/>
              <a:gd name="connsiteX551" fmla="*/ 3088766 w 4384283"/>
              <a:gd name="connsiteY551" fmla="*/ 1558156 h 2793076"/>
              <a:gd name="connsiteX552" fmla="*/ 3071279 w 4384283"/>
              <a:gd name="connsiteY552" fmla="*/ 1540635 h 2793076"/>
              <a:gd name="connsiteX553" fmla="*/ 2271971 w 4384283"/>
              <a:gd name="connsiteY553" fmla="*/ 1540128 h 2793076"/>
              <a:gd name="connsiteX554" fmla="*/ 2254611 w 4384283"/>
              <a:gd name="connsiteY554" fmla="*/ 1557521 h 2793076"/>
              <a:gd name="connsiteX555" fmla="*/ 2271971 w 4384283"/>
              <a:gd name="connsiteY555" fmla="*/ 1574914 h 2793076"/>
              <a:gd name="connsiteX556" fmla="*/ 2289331 w 4384283"/>
              <a:gd name="connsiteY556" fmla="*/ 1557521 h 2793076"/>
              <a:gd name="connsiteX557" fmla="*/ 2271971 w 4384283"/>
              <a:gd name="connsiteY557" fmla="*/ 1540128 h 2793076"/>
              <a:gd name="connsiteX558" fmla="*/ 3017933 w 4384283"/>
              <a:gd name="connsiteY558" fmla="*/ 1538604 h 2793076"/>
              <a:gd name="connsiteX559" fmla="*/ 2998419 w 4384283"/>
              <a:gd name="connsiteY559" fmla="*/ 1558156 h 2793076"/>
              <a:gd name="connsiteX560" fmla="*/ 3017933 w 4384283"/>
              <a:gd name="connsiteY560" fmla="*/ 1577707 h 2793076"/>
              <a:gd name="connsiteX561" fmla="*/ 3037447 w 4384283"/>
              <a:gd name="connsiteY561" fmla="*/ 1558156 h 2793076"/>
              <a:gd name="connsiteX562" fmla="*/ 3017933 w 4384283"/>
              <a:gd name="connsiteY562" fmla="*/ 1538604 h 2793076"/>
              <a:gd name="connsiteX563" fmla="*/ 2325317 w 4384283"/>
              <a:gd name="connsiteY563" fmla="*/ 1537969 h 2793076"/>
              <a:gd name="connsiteX564" fmla="*/ 2305804 w 4384283"/>
              <a:gd name="connsiteY564" fmla="*/ 1557521 h 2793076"/>
              <a:gd name="connsiteX565" fmla="*/ 2325317 w 4384283"/>
              <a:gd name="connsiteY565" fmla="*/ 1577072 h 2793076"/>
              <a:gd name="connsiteX566" fmla="*/ 2344958 w 4384283"/>
              <a:gd name="connsiteY566" fmla="*/ 1557521 h 2793076"/>
              <a:gd name="connsiteX567" fmla="*/ 2325317 w 4384283"/>
              <a:gd name="connsiteY567" fmla="*/ 1537969 h 2793076"/>
              <a:gd name="connsiteX568" fmla="*/ 2964713 w 4384283"/>
              <a:gd name="connsiteY568" fmla="*/ 1536700 h 2793076"/>
              <a:gd name="connsiteX569" fmla="*/ 2943172 w 4384283"/>
              <a:gd name="connsiteY569" fmla="*/ 1558283 h 2793076"/>
              <a:gd name="connsiteX570" fmla="*/ 2964713 w 4384283"/>
              <a:gd name="connsiteY570" fmla="*/ 1579865 h 2793076"/>
              <a:gd name="connsiteX571" fmla="*/ 2986254 w 4384283"/>
              <a:gd name="connsiteY571" fmla="*/ 1558283 h 2793076"/>
              <a:gd name="connsiteX572" fmla="*/ 2964713 w 4384283"/>
              <a:gd name="connsiteY572" fmla="*/ 1536700 h 2793076"/>
              <a:gd name="connsiteX573" fmla="*/ 2378537 w 4384283"/>
              <a:gd name="connsiteY573" fmla="*/ 1535938 h 2793076"/>
              <a:gd name="connsiteX574" fmla="*/ 2356996 w 4384283"/>
              <a:gd name="connsiteY574" fmla="*/ 1557521 h 2793076"/>
              <a:gd name="connsiteX575" fmla="*/ 2378537 w 4384283"/>
              <a:gd name="connsiteY575" fmla="*/ 1579104 h 2793076"/>
              <a:gd name="connsiteX576" fmla="*/ 2400078 w 4384283"/>
              <a:gd name="connsiteY576" fmla="*/ 1557521 h 2793076"/>
              <a:gd name="connsiteX577" fmla="*/ 2378537 w 4384283"/>
              <a:gd name="connsiteY577" fmla="*/ 1535938 h 2793076"/>
              <a:gd name="connsiteX578" fmla="*/ 2058712 w 4384283"/>
              <a:gd name="connsiteY578" fmla="*/ 1535303 h 2793076"/>
              <a:gd name="connsiteX579" fmla="*/ 2054151 w 4384283"/>
              <a:gd name="connsiteY579" fmla="*/ 1539874 h 2793076"/>
              <a:gd name="connsiteX580" fmla="*/ 2058712 w 4384283"/>
              <a:gd name="connsiteY580" fmla="*/ 1544444 h 2793076"/>
              <a:gd name="connsiteX581" fmla="*/ 2063274 w 4384283"/>
              <a:gd name="connsiteY581" fmla="*/ 1539874 h 2793076"/>
              <a:gd name="connsiteX582" fmla="*/ 2058712 w 4384283"/>
              <a:gd name="connsiteY582" fmla="*/ 1535303 h 2793076"/>
              <a:gd name="connsiteX583" fmla="*/ 2911367 w 4384283"/>
              <a:gd name="connsiteY583" fmla="*/ 1534795 h 2793076"/>
              <a:gd name="connsiteX584" fmla="*/ 2887925 w 4384283"/>
              <a:gd name="connsiteY584" fmla="*/ 1558283 h 2793076"/>
              <a:gd name="connsiteX585" fmla="*/ 2911367 w 4384283"/>
              <a:gd name="connsiteY585" fmla="*/ 1581770 h 2793076"/>
              <a:gd name="connsiteX586" fmla="*/ 2934809 w 4384283"/>
              <a:gd name="connsiteY586" fmla="*/ 1558283 h 2793076"/>
              <a:gd name="connsiteX587" fmla="*/ 2911367 w 4384283"/>
              <a:gd name="connsiteY587" fmla="*/ 1534795 h 2793076"/>
              <a:gd name="connsiteX588" fmla="*/ 2431883 w 4384283"/>
              <a:gd name="connsiteY588" fmla="*/ 1534034 h 2793076"/>
              <a:gd name="connsiteX589" fmla="*/ 2408441 w 4384283"/>
              <a:gd name="connsiteY589" fmla="*/ 1557521 h 2793076"/>
              <a:gd name="connsiteX590" fmla="*/ 2431883 w 4384283"/>
              <a:gd name="connsiteY590" fmla="*/ 1581008 h 2793076"/>
              <a:gd name="connsiteX591" fmla="*/ 2455325 w 4384283"/>
              <a:gd name="connsiteY591" fmla="*/ 1557521 h 2793076"/>
              <a:gd name="connsiteX592" fmla="*/ 2431883 w 4384283"/>
              <a:gd name="connsiteY592" fmla="*/ 1534034 h 2793076"/>
              <a:gd name="connsiteX593" fmla="*/ 2858147 w 4384283"/>
              <a:gd name="connsiteY593" fmla="*/ 1533526 h 2793076"/>
              <a:gd name="connsiteX594" fmla="*/ 2833438 w 4384283"/>
              <a:gd name="connsiteY594" fmla="*/ 1558283 h 2793076"/>
              <a:gd name="connsiteX595" fmla="*/ 2858147 w 4384283"/>
              <a:gd name="connsiteY595" fmla="*/ 1583039 h 2793076"/>
              <a:gd name="connsiteX596" fmla="*/ 2882856 w 4384283"/>
              <a:gd name="connsiteY596" fmla="*/ 1558283 h 2793076"/>
              <a:gd name="connsiteX597" fmla="*/ 2858147 w 4384283"/>
              <a:gd name="connsiteY597" fmla="*/ 1533526 h 2793076"/>
              <a:gd name="connsiteX598" fmla="*/ 2804928 w 4384283"/>
              <a:gd name="connsiteY598" fmla="*/ 1533399 h 2793076"/>
              <a:gd name="connsiteX599" fmla="*/ 2780218 w 4384283"/>
              <a:gd name="connsiteY599" fmla="*/ 1558156 h 2793076"/>
              <a:gd name="connsiteX600" fmla="*/ 2804928 w 4384283"/>
              <a:gd name="connsiteY600" fmla="*/ 1582912 h 2793076"/>
              <a:gd name="connsiteX601" fmla="*/ 2829637 w 4384283"/>
              <a:gd name="connsiteY601" fmla="*/ 1558156 h 2793076"/>
              <a:gd name="connsiteX602" fmla="*/ 2804928 w 4384283"/>
              <a:gd name="connsiteY602" fmla="*/ 1533399 h 2793076"/>
              <a:gd name="connsiteX603" fmla="*/ 2591796 w 4384283"/>
              <a:gd name="connsiteY603" fmla="*/ 1533145 h 2793076"/>
              <a:gd name="connsiteX604" fmla="*/ 2567086 w 4384283"/>
              <a:gd name="connsiteY604" fmla="*/ 1557902 h 2793076"/>
              <a:gd name="connsiteX605" fmla="*/ 2591796 w 4384283"/>
              <a:gd name="connsiteY605" fmla="*/ 1582658 h 2793076"/>
              <a:gd name="connsiteX606" fmla="*/ 2616505 w 4384283"/>
              <a:gd name="connsiteY606" fmla="*/ 1557902 h 2793076"/>
              <a:gd name="connsiteX607" fmla="*/ 2591796 w 4384283"/>
              <a:gd name="connsiteY607" fmla="*/ 1533145 h 2793076"/>
              <a:gd name="connsiteX608" fmla="*/ 2538449 w 4384283"/>
              <a:gd name="connsiteY608" fmla="*/ 1532891 h 2793076"/>
              <a:gd name="connsiteX609" fmla="*/ 2513740 w 4384283"/>
              <a:gd name="connsiteY609" fmla="*/ 1557648 h 2793076"/>
              <a:gd name="connsiteX610" fmla="*/ 2538449 w 4384283"/>
              <a:gd name="connsiteY610" fmla="*/ 1582405 h 2793076"/>
              <a:gd name="connsiteX611" fmla="*/ 2563158 w 4384283"/>
              <a:gd name="connsiteY611" fmla="*/ 1557648 h 2793076"/>
              <a:gd name="connsiteX612" fmla="*/ 2538449 w 4384283"/>
              <a:gd name="connsiteY612" fmla="*/ 1532891 h 2793076"/>
              <a:gd name="connsiteX613" fmla="*/ 2485230 w 4384283"/>
              <a:gd name="connsiteY613" fmla="*/ 1532383 h 2793076"/>
              <a:gd name="connsiteX614" fmla="*/ 2460141 w 4384283"/>
              <a:gd name="connsiteY614" fmla="*/ 1557521 h 2793076"/>
              <a:gd name="connsiteX615" fmla="*/ 2485230 w 4384283"/>
              <a:gd name="connsiteY615" fmla="*/ 1582658 h 2793076"/>
              <a:gd name="connsiteX616" fmla="*/ 2510319 w 4384283"/>
              <a:gd name="connsiteY616" fmla="*/ 1557521 h 2793076"/>
              <a:gd name="connsiteX617" fmla="*/ 2485230 w 4384283"/>
              <a:gd name="connsiteY617" fmla="*/ 1532383 h 2793076"/>
              <a:gd name="connsiteX618" fmla="*/ 2751581 w 4384283"/>
              <a:gd name="connsiteY618" fmla="*/ 1531621 h 2793076"/>
              <a:gd name="connsiteX619" fmla="*/ 2725098 w 4384283"/>
              <a:gd name="connsiteY619" fmla="*/ 1558156 h 2793076"/>
              <a:gd name="connsiteX620" fmla="*/ 2751581 w 4384283"/>
              <a:gd name="connsiteY620" fmla="*/ 1584690 h 2793076"/>
              <a:gd name="connsiteX621" fmla="*/ 2778064 w 4384283"/>
              <a:gd name="connsiteY621" fmla="*/ 1558156 h 2793076"/>
              <a:gd name="connsiteX622" fmla="*/ 2751581 w 4384283"/>
              <a:gd name="connsiteY622" fmla="*/ 1531621 h 2793076"/>
              <a:gd name="connsiteX623" fmla="*/ 2698235 w 4384283"/>
              <a:gd name="connsiteY623" fmla="*/ 1531494 h 2793076"/>
              <a:gd name="connsiteX624" fmla="*/ 2671752 w 4384283"/>
              <a:gd name="connsiteY624" fmla="*/ 1558029 h 2793076"/>
              <a:gd name="connsiteX625" fmla="*/ 2698235 w 4384283"/>
              <a:gd name="connsiteY625" fmla="*/ 1584563 h 2793076"/>
              <a:gd name="connsiteX626" fmla="*/ 2724718 w 4384283"/>
              <a:gd name="connsiteY626" fmla="*/ 1558029 h 2793076"/>
              <a:gd name="connsiteX627" fmla="*/ 2698235 w 4384283"/>
              <a:gd name="connsiteY627" fmla="*/ 1531494 h 2793076"/>
              <a:gd name="connsiteX628" fmla="*/ 2645142 w 4384283"/>
              <a:gd name="connsiteY628" fmla="*/ 1531367 h 2793076"/>
              <a:gd name="connsiteX629" fmla="*/ 2618659 w 4384283"/>
              <a:gd name="connsiteY629" fmla="*/ 1557902 h 2793076"/>
              <a:gd name="connsiteX630" fmla="*/ 2645142 w 4384283"/>
              <a:gd name="connsiteY630" fmla="*/ 1584436 h 2793076"/>
              <a:gd name="connsiteX631" fmla="*/ 2671625 w 4384283"/>
              <a:gd name="connsiteY631" fmla="*/ 1557902 h 2793076"/>
              <a:gd name="connsiteX632" fmla="*/ 2645142 w 4384283"/>
              <a:gd name="connsiteY632" fmla="*/ 1531367 h 2793076"/>
              <a:gd name="connsiteX633" fmla="*/ 3337757 w 4384283"/>
              <a:gd name="connsiteY633" fmla="*/ 1499501 h 2793076"/>
              <a:gd name="connsiteX634" fmla="*/ 3332309 w 4384283"/>
              <a:gd name="connsiteY634" fmla="*/ 1504960 h 2793076"/>
              <a:gd name="connsiteX635" fmla="*/ 3337757 w 4384283"/>
              <a:gd name="connsiteY635" fmla="*/ 1510419 h 2793076"/>
              <a:gd name="connsiteX636" fmla="*/ 3343206 w 4384283"/>
              <a:gd name="connsiteY636" fmla="*/ 1504960 h 2793076"/>
              <a:gd name="connsiteX637" fmla="*/ 3337757 w 4384283"/>
              <a:gd name="connsiteY637" fmla="*/ 1499501 h 2793076"/>
              <a:gd name="connsiteX638" fmla="*/ 2007267 w 4384283"/>
              <a:gd name="connsiteY638" fmla="*/ 1498485 h 2793076"/>
              <a:gd name="connsiteX639" fmla="*/ 2001818 w 4384283"/>
              <a:gd name="connsiteY639" fmla="*/ 1503945 h 2793076"/>
              <a:gd name="connsiteX640" fmla="*/ 2007267 w 4384283"/>
              <a:gd name="connsiteY640" fmla="*/ 1509404 h 2793076"/>
              <a:gd name="connsiteX641" fmla="*/ 2012715 w 4384283"/>
              <a:gd name="connsiteY641" fmla="*/ 1503945 h 2793076"/>
              <a:gd name="connsiteX642" fmla="*/ 2007267 w 4384283"/>
              <a:gd name="connsiteY642" fmla="*/ 1498485 h 2793076"/>
              <a:gd name="connsiteX643" fmla="*/ 3284538 w 4384283"/>
              <a:gd name="connsiteY643" fmla="*/ 1497724 h 2793076"/>
              <a:gd name="connsiteX644" fmla="*/ 3277315 w 4384283"/>
              <a:gd name="connsiteY644" fmla="*/ 1504960 h 2793076"/>
              <a:gd name="connsiteX645" fmla="*/ 3284538 w 4384283"/>
              <a:gd name="connsiteY645" fmla="*/ 1512197 h 2793076"/>
              <a:gd name="connsiteX646" fmla="*/ 3291760 w 4384283"/>
              <a:gd name="connsiteY646" fmla="*/ 1504960 h 2793076"/>
              <a:gd name="connsiteX647" fmla="*/ 3284538 w 4384283"/>
              <a:gd name="connsiteY647" fmla="*/ 1497724 h 2793076"/>
              <a:gd name="connsiteX648" fmla="*/ 2058712 w 4384283"/>
              <a:gd name="connsiteY648" fmla="*/ 1496835 h 2793076"/>
              <a:gd name="connsiteX649" fmla="*/ 2051616 w 4384283"/>
              <a:gd name="connsiteY649" fmla="*/ 1503945 h 2793076"/>
              <a:gd name="connsiteX650" fmla="*/ 2058712 w 4384283"/>
              <a:gd name="connsiteY650" fmla="*/ 1511054 h 2793076"/>
              <a:gd name="connsiteX651" fmla="*/ 2065808 w 4384283"/>
              <a:gd name="connsiteY651" fmla="*/ 1503945 h 2793076"/>
              <a:gd name="connsiteX652" fmla="*/ 2058712 w 4384283"/>
              <a:gd name="connsiteY652" fmla="*/ 1496835 h 2793076"/>
              <a:gd name="connsiteX653" fmla="*/ 3231191 w 4384283"/>
              <a:gd name="connsiteY653" fmla="*/ 1495311 h 2793076"/>
              <a:gd name="connsiteX654" fmla="*/ 3221561 w 4384283"/>
              <a:gd name="connsiteY654" fmla="*/ 1504960 h 2793076"/>
              <a:gd name="connsiteX655" fmla="*/ 3231191 w 4384283"/>
              <a:gd name="connsiteY655" fmla="*/ 1514609 h 2793076"/>
              <a:gd name="connsiteX656" fmla="*/ 3240822 w 4384283"/>
              <a:gd name="connsiteY656" fmla="*/ 1504960 h 2793076"/>
              <a:gd name="connsiteX657" fmla="*/ 3231191 w 4384283"/>
              <a:gd name="connsiteY657" fmla="*/ 1495311 h 2793076"/>
              <a:gd name="connsiteX658" fmla="*/ 2112059 w 4384283"/>
              <a:gd name="connsiteY658" fmla="*/ 1494296 h 2793076"/>
              <a:gd name="connsiteX659" fmla="*/ 2102428 w 4384283"/>
              <a:gd name="connsiteY659" fmla="*/ 1503945 h 2793076"/>
              <a:gd name="connsiteX660" fmla="*/ 2112059 w 4384283"/>
              <a:gd name="connsiteY660" fmla="*/ 1513593 h 2793076"/>
              <a:gd name="connsiteX661" fmla="*/ 2121689 w 4384283"/>
              <a:gd name="connsiteY661" fmla="*/ 1503945 h 2793076"/>
              <a:gd name="connsiteX662" fmla="*/ 2112059 w 4384283"/>
              <a:gd name="connsiteY662" fmla="*/ 1494296 h 2793076"/>
              <a:gd name="connsiteX663" fmla="*/ 3177845 w 4384283"/>
              <a:gd name="connsiteY663" fmla="*/ 1492899 h 2793076"/>
              <a:gd name="connsiteX664" fmla="*/ 3165681 w 4384283"/>
              <a:gd name="connsiteY664" fmla="*/ 1505087 h 2793076"/>
              <a:gd name="connsiteX665" fmla="*/ 3177845 w 4384283"/>
              <a:gd name="connsiteY665" fmla="*/ 1517275 h 2793076"/>
              <a:gd name="connsiteX666" fmla="*/ 3190009 w 4384283"/>
              <a:gd name="connsiteY666" fmla="*/ 1505087 h 2793076"/>
              <a:gd name="connsiteX667" fmla="*/ 3177845 w 4384283"/>
              <a:gd name="connsiteY667" fmla="*/ 1492899 h 2793076"/>
              <a:gd name="connsiteX668" fmla="*/ 2165405 w 4384283"/>
              <a:gd name="connsiteY668" fmla="*/ 1491884 h 2793076"/>
              <a:gd name="connsiteX669" fmla="*/ 2153241 w 4384283"/>
              <a:gd name="connsiteY669" fmla="*/ 1504072 h 2793076"/>
              <a:gd name="connsiteX670" fmla="*/ 2165405 w 4384283"/>
              <a:gd name="connsiteY670" fmla="*/ 1516259 h 2793076"/>
              <a:gd name="connsiteX671" fmla="*/ 2177570 w 4384283"/>
              <a:gd name="connsiteY671" fmla="*/ 1504072 h 2793076"/>
              <a:gd name="connsiteX672" fmla="*/ 2165405 w 4384283"/>
              <a:gd name="connsiteY672" fmla="*/ 1491884 h 2793076"/>
              <a:gd name="connsiteX673" fmla="*/ 3124625 w 4384283"/>
              <a:gd name="connsiteY673" fmla="*/ 1490614 h 2793076"/>
              <a:gd name="connsiteX674" fmla="*/ 3110180 w 4384283"/>
              <a:gd name="connsiteY674" fmla="*/ 1504960 h 2793076"/>
              <a:gd name="connsiteX675" fmla="*/ 3124625 w 4384283"/>
              <a:gd name="connsiteY675" fmla="*/ 1519433 h 2793076"/>
              <a:gd name="connsiteX676" fmla="*/ 3139071 w 4384283"/>
              <a:gd name="connsiteY676" fmla="*/ 1504960 h 2793076"/>
              <a:gd name="connsiteX677" fmla="*/ 3124625 w 4384283"/>
              <a:gd name="connsiteY677" fmla="*/ 1490614 h 2793076"/>
              <a:gd name="connsiteX678" fmla="*/ 2218625 w 4384283"/>
              <a:gd name="connsiteY678" fmla="*/ 1489725 h 2793076"/>
              <a:gd name="connsiteX679" fmla="*/ 2204179 w 4384283"/>
              <a:gd name="connsiteY679" fmla="*/ 1504072 h 2793076"/>
              <a:gd name="connsiteX680" fmla="*/ 2218625 w 4384283"/>
              <a:gd name="connsiteY680" fmla="*/ 1518545 h 2793076"/>
              <a:gd name="connsiteX681" fmla="*/ 2233070 w 4384283"/>
              <a:gd name="connsiteY681" fmla="*/ 1504072 h 2793076"/>
              <a:gd name="connsiteX682" fmla="*/ 2218625 w 4384283"/>
              <a:gd name="connsiteY682" fmla="*/ 1489725 h 2793076"/>
              <a:gd name="connsiteX683" fmla="*/ 3071279 w 4384283"/>
              <a:gd name="connsiteY683" fmla="*/ 1488329 h 2793076"/>
              <a:gd name="connsiteX684" fmla="*/ 3054680 w 4384283"/>
              <a:gd name="connsiteY684" fmla="*/ 1504833 h 2793076"/>
              <a:gd name="connsiteX685" fmla="*/ 3071279 w 4384283"/>
              <a:gd name="connsiteY685" fmla="*/ 1521338 h 2793076"/>
              <a:gd name="connsiteX686" fmla="*/ 3087879 w 4384283"/>
              <a:gd name="connsiteY686" fmla="*/ 1504833 h 2793076"/>
              <a:gd name="connsiteX687" fmla="*/ 3071279 w 4384283"/>
              <a:gd name="connsiteY687" fmla="*/ 1488329 h 2793076"/>
              <a:gd name="connsiteX688" fmla="*/ 2271971 w 4384283"/>
              <a:gd name="connsiteY688" fmla="*/ 1487694 h 2793076"/>
              <a:gd name="connsiteX689" fmla="*/ 2255372 w 4384283"/>
              <a:gd name="connsiteY689" fmla="*/ 1504198 h 2793076"/>
              <a:gd name="connsiteX690" fmla="*/ 2271971 w 4384283"/>
              <a:gd name="connsiteY690" fmla="*/ 1520703 h 2793076"/>
              <a:gd name="connsiteX691" fmla="*/ 2288570 w 4384283"/>
              <a:gd name="connsiteY691" fmla="*/ 1504198 h 2793076"/>
              <a:gd name="connsiteX692" fmla="*/ 2271971 w 4384283"/>
              <a:gd name="connsiteY692" fmla="*/ 1487694 h 2793076"/>
              <a:gd name="connsiteX693" fmla="*/ 3017933 w 4384283"/>
              <a:gd name="connsiteY693" fmla="*/ 1486170 h 2793076"/>
              <a:gd name="connsiteX694" fmla="*/ 2999179 w 4384283"/>
              <a:gd name="connsiteY694" fmla="*/ 1504960 h 2793076"/>
              <a:gd name="connsiteX695" fmla="*/ 3017933 w 4384283"/>
              <a:gd name="connsiteY695" fmla="*/ 1523623 h 2793076"/>
              <a:gd name="connsiteX696" fmla="*/ 3036686 w 4384283"/>
              <a:gd name="connsiteY696" fmla="*/ 1504960 h 2793076"/>
              <a:gd name="connsiteX697" fmla="*/ 3017933 w 4384283"/>
              <a:gd name="connsiteY697" fmla="*/ 1486170 h 2793076"/>
              <a:gd name="connsiteX698" fmla="*/ 2325317 w 4384283"/>
              <a:gd name="connsiteY698" fmla="*/ 1485663 h 2793076"/>
              <a:gd name="connsiteX699" fmla="*/ 2306817 w 4384283"/>
              <a:gd name="connsiteY699" fmla="*/ 1504198 h 2793076"/>
              <a:gd name="connsiteX700" fmla="*/ 2325317 w 4384283"/>
              <a:gd name="connsiteY700" fmla="*/ 1522734 h 2793076"/>
              <a:gd name="connsiteX701" fmla="*/ 2343818 w 4384283"/>
              <a:gd name="connsiteY701" fmla="*/ 1504198 h 2793076"/>
              <a:gd name="connsiteX702" fmla="*/ 2325317 w 4384283"/>
              <a:gd name="connsiteY702" fmla="*/ 1485663 h 2793076"/>
              <a:gd name="connsiteX703" fmla="*/ 2964713 w 4384283"/>
              <a:gd name="connsiteY703" fmla="*/ 1484393 h 2793076"/>
              <a:gd name="connsiteX704" fmla="*/ 2944186 w 4384283"/>
              <a:gd name="connsiteY704" fmla="*/ 1504960 h 2793076"/>
              <a:gd name="connsiteX705" fmla="*/ 2964713 w 4384283"/>
              <a:gd name="connsiteY705" fmla="*/ 1525527 h 2793076"/>
              <a:gd name="connsiteX706" fmla="*/ 2985241 w 4384283"/>
              <a:gd name="connsiteY706" fmla="*/ 1504960 h 2793076"/>
              <a:gd name="connsiteX707" fmla="*/ 2964713 w 4384283"/>
              <a:gd name="connsiteY707" fmla="*/ 1484393 h 2793076"/>
              <a:gd name="connsiteX708" fmla="*/ 2378537 w 4384283"/>
              <a:gd name="connsiteY708" fmla="*/ 1483631 h 2793076"/>
              <a:gd name="connsiteX709" fmla="*/ 2358009 w 4384283"/>
              <a:gd name="connsiteY709" fmla="*/ 1504198 h 2793076"/>
              <a:gd name="connsiteX710" fmla="*/ 2378537 w 4384283"/>
              <a:gd name="connsiteY710" fmla="*/ 1524766 h 2793076"/>
              <a:gd name="connsiteX711" fmla="*/ 2399065 w 4384283"/>
              <a:gd name="connsiteY711" fmla="*/ 1504198 h 2793076"/>
              <a:gd name="connsiteX712" fmla="*/ 2378537 w 4384283"/>
              <a:gd name="connsiteY712" fmla="*/ 1483631 h 2793076"/>
              <a:gd name="connsiteX713" fmla="*/ 2911367 w 4384283"/>
              <a:gd name="connsiteY713" fmla="*/ 1482743 h 2793076"/>
              <a:gd name="connsiteX714" fmla="*/ 2889192 w 4384283"/>
              <a:gd name="connsiteY714" fmla="*/ 1504960 h 2793076"/>
              <a:gd name="connsiteX715" fmla="*/ 2911367 w 4384283"/>
              <a:gd name="connsiteY715" fmla="*/ 1527178 h 2793076"/>
              <a:gd name="connsiteX716" fmla="*/ 2933542 w 4384283"/>
              <a:gd name="connsiteY716" fmla="*/ 1504960 h 2793076"/>
              <a:gd name="connsiteX717" fmla="*/ 2911367 w 4384283"/>
              <a:gd name="connsiteY717" fmla="*/ 1482743 h 2793076"/>
              <a:gd name="connsiteX718" fmla="*/ 2431883 w 4384283"/>
              <a:gd name="connsiteY718" fmla="*/ 1481981 h 2793076"/>
              <a:gd name="connsiteX719" fmla="*/ 2409708 w 4384283"/>
              <a:gd name="connsiteY719" fmla="*/ 1504198 h 2793076"/>
              <a:gd name="connsiteX720" fmla="*/ 2431883 w 4384283"/>
              <a:gd name="connsiteY720" fmla="*/ 1526416 h 2793076"/>
              <a:gd name="connsiteX721" fmla="*/ 2454058 w 4384283"/>
              <a:gd name="connsiteY721" fmla="*/ 1504198 h 2793076"/>
              <a:gd name="connsiteX722" fmla="*/ 2431883 w 4384283"/>
              <a:gd name="connsiteY722" fmla="*/ 1481981 h 2793076"/>
              <a:gd name="connsiteX723" fmla="*/ 2858147 w 4384283"/>
              <a:gd name="connsiteY723" fmla="*/ 1481219 h 2793076"/>
              <a:gd name="connsiteX724" fmla="*/ 2834452 w 4384283"/>
              <a:gd name="connsiteY724" fmla="*/ 1504960 h 2793076"/>
              <a:gd name="connsiteX725" fmla="*/ 2858147 w 4384283"/>
              <a:gd name="connsiteY725" fmla="*/ 1528701 h 2793076"/>
              <a:gd name="connsiteX726" fmla="*/ 2881843 w 4384283"/>
              <a:gd name="connsiteY726" fmla="*/ 1504960 h 2793076"/>
              <a:gd name="connsiteX727" fmla="*/ 2858147 w 4384283"/>
              <a:gd name="connsiteY727" fmla="*/ 1481219 h 2793076"/>
              <a:gd name="connsiteX728" fmla="*/ 2485230 w 4384283"/>
              <a:gd name="connsiteY728" fmla="*/ 1480457 h 2793076"/>
              <a:gd name="connsiteX729" fmla="*/ 2461534 w 4384283"/>
              <a:gd name="connsiteY729" fmla="*/ 1504198 h 2793076"/>
              <a:gd name="connsiteX730" fmla="*/ 2485230 w 4384283"/>
              <a:gd name="connsiteY730" fmla="*/ 1527940 h 2793076"/>
              <a:gd name="connsiteX731" fmla="*/ 2508925 w 4384283"/>
              <a:gd name="connsiteY731" fmla="*/ 1504198 h 2793076"/>
              <a:gd name="connsiteX732" fmla="*/ 2485230 w 4384283"/>
              <a:gd name="connsiteY732" fmla="*/ 1480457 h 2793076"/>
              <a:gd name="connsiteX733" fmla="*/ 2751581 w 4384283"/>
              <a:gd name="connsiteY733" fmla="*/ 1480203 h 2793076"/>
              <a:gd name="connsiteX734" fmla="*/ 2726872 w 4384283"/>
              <a:gd name="connsiteY734" fmla="*/ 1504960 h 2793076"/>
              <a:gd name="connsiteX735" fmla="*/ 2751581 w 4384283"/>
              <a:gd name="connsiteY735" fmla="*/ 1529717 h 2793076"/>
              <a:gd name="connsiteX736" fmla="*/ 2776290 w 4384283"/>
              <a:gd name="connsiteY736" fmla="*/ 1504960 h 2793076"/>
              <a:gd name="connsiteX737" fmla="*/ 2751581 w 4384283"/>
              <a:gd name="connsiteY737" fmla="*/ 1480203 h 2793076"/>
              <a:gd name="connsiteX738" fmla="*/ 2804928 w 4384283"/>
              <a:gd name="connsiteY738" fmla="*/ 1480076 h 2793076"/>
              <a:gd name="connsiteX739" fmla="*/ 2780218 w 4384283"/>
              <a:gd name="connsiteY739" fmla="*/ 1504833 h 2793076"/>
              <a:gd name="connsiteX740" fmla="*/ 2804928 w 4384283"/>
              <a:gd name="connsiteY740" fmla="*/ 1529590 h 2793076"/>
              <a:gd name="connsiteX741" fmla="*/ 2829637 w 4384283"/>
              <a:gd name="connsiteY741" fmla="*/ 1504833 h 2793076"/>
              <a:gd name="connsiteX742" fmla="*/ 2804928 w 4384283"/>
              <a:gd name="connsiteY742" fmla="*/ 1480076 h 2793076"/>
              <a:gd name="connsiteX743" fmla="*/ 2698235 w 4384283"/>
              <a:gd name="connsiteY743" fmla="*/ 1479949 h 2793076"/>
              <a:gd name="connsiteX744" fmla="*/ 2673526 w 4384283"/>
              <a:gd name="connsiteY744" fmla="*/ 1504706 h 2793076"/>
              <a:gd name="connsiteX745" fmla="*/ 2698235 w 4384283"/>
              <a:gd name="connsiteY745" fmla="*/ 1529463 h 2793076"/>
              <a:gd name="connsiteX746" fmla="*/ 2722944 w 4384283"/>
              <a:gd name="connsiteY746" fmla="*/ 1504706 h 2793076"/>
              <a:gd name="connsiteX747" fmla="*/ 2698235 w 4384283"/>
              <a:gd name="connsiteY747" fmla="*/ 1479949 h 2793076"/>
              <a:gd name="connsiteX748" fmla="*/ 2645142 w 4384283"/>
              <a:gd name="connsiteY748" fmla="*/ 1479949 h 2793076"/>
              <a:gd name="connsiteX749" fmla="*/ 2620433 w 4384283"/>
              <a:gd name="connsiteY749" fmla="*/ 1504706 h 2793076"/>
              <a:gd name="connsiteX750" fmla="*/ 2645142 w 4384283"/>
              <a:gd name="connsiteY750" fmla="*/ 1529463 h 2793076"/>
              <a:gd name="connsiteX751" fmla="*/ 2669851 w 4384283"/>
              <a:gd name="connsiteY751" fmla="*/ 1504706 h 2793076"/>
              <a:gd name="connsiteX752" fmla="*/ 2645142 w 4384283"/>
              <a:gd name="connsiteY752" fmla="*/ 1479949 h 2793076"/>
              <a:gd name="connsiteX753" fmla="*/ 2591796 w 4384283"/>
              <a:gd name="connsiteY753" fmla="*/ 1479822 h 2793076"/>
              <a:gd name="connsiteX754" fmla="*/ 2567086 w 4384283"/>
              <a:gd name="connsiteY754" fmla="*/ 1504579 h 2793076"/>
              <a:gd name="connsiteX755" fmla="*/ 2591796 w 4384283"/>
              <a:gd name="connsiteY755" fmla="*/ 1529336 h 2793076"/>
              <a:gd name="connsiteX756" fmla="*/ 2616505 w 4384283"/>
              <a:gd name="connsiteY756" fmla="*/ 1504579 h 2793076"/>
              <a:gd name="connsiteX757" fmla="*/ 2591796 w 4384283"/>
              <a:gd name="connsiteY757" fmla="*/ 1479822 h 2793076"/>
              <a:gd name="connsiteX758" fmla="*/ 2538449 w 4384283"/>
              <a:gd name="connsiteY758" fmla="*/ 1479569 h 2793076"/>
              <a:gd name="connsiteX759" fmla="*/ 2513740 w 4384283"/>
              <a:gd name="connsiteY759" fmla="*/ 1504325 h 2793076"/>
              <a:gd name="connsiteX760" fmla="*/ 2538449 w 4384283"/>
              <a:gd name="connsiteY760" fmla="*/ 1529082 h 2793076"/>
              <a:gd name="connsiteX761" fmla="*/ 2563158 w 4384283"/>
              <a:gd name="connsiteY761" fmla="*/ 1504325 h 2793076"/>
              <a:gd name="connsiteX762" fmla="*/ 2538449 w 4384283"/>
              <a:gd name="connsiteY762" fmla="*/ 1479569 h 2793076"/>
              <a:gd name="connsiteX763" fmla="*/ 2860175 w 4384283"/>
              <a:gd name="connsiteY763" fmla="*/ 1434879 h 2793076"/>
              <a:gd name="connsiteX764" fmla="*/ 2843575 w 4384283"/>
              <a:gd name="connsiteY764" fmla="*/ 1451638 h 2793076"/>
              <a:gd name="connsiteX765" fmla="*/ 2860175 w 4384283"/>
              <a:gd name="connsiteY765" fmla="*/ 1468396 h 2793076"/>
              <a:gd name="connsiteX766" fmla="*/ 2876774 w 4384283"/>
              <a:gd name="connsiteY766" fmla="*/ 1451638 h 2793076"/>
              <a:gd name="connsiteX767" fmla="*/ 2860175 w 4384283"/>
              <a:gd name="connsiteY767" fmla="*/ 1434879 h 2793076"/>
              <a:gd name="connsiteX768" fmla="*/ 2537436 w 4384283"/>
              <a:gd name="connsiteY768" fmla="*/ 1434118 h 2793076"/>
              <a:gd name="connsiteX769" fmla="*/ 2520836 w 4384283"/>
              <a:gd name="connsiteY769" fmla="*/ 1450876 h 2793076"/>
              <a:gd name="connsiteX770" fmla="*/ 2537436 w 4384283"/>
              <a:gd name="connsiteY770" fmla="*/ 1467635 h 2793076"/>
              <a:gd name="connsiteX771" fmla="*/ 2554035 w 4384283"/>
              <a:gd name="connsiteY771" fmla="*/ 1450876 h 2793076"/>
              <a:gd name="connsiteX772" fmla="*/ 2537436 w 4384283"/>
              <a:gd name="connsiteY772" fmla="*/ 1434118 h 2793076"/>
              <a:gd name="connsiteX773" fmla="*/ 2804928 w 4384283"/>
              <a:gd name="connsiteY773" fmla="*/ 1428024 h 2793076"/>
              <a:gd name="connsiteX774" fmla="*/ 2781486 w 4384283"/>
              <a:gd name="connsiteY774" fmla="*/ 1451511 h 2793076"/>
              <a:gd name="connsiteX775" fmla="*/ 2804928 w 4384283"/>
              <a:gd name="connsiteY775" fmla="*/ 1474998 h 2793076"/>
              <a:gd name="connsiteX776" fmla="*/ 2828370 w 4384283"/>
              <a:gd name="connsiteY776" fmla="*/ 1451511 h 2793076"/>
              <a:gd name="connsiteX777" fmla="*/ 2804928 w 4384283"/>
              <a:gd name="connsiteY777" fmla="*/ 1428024 h 2793076"/>
              <a:gd name="connsiteX778" fmla="*/ 2751581 w 4384283"/>
              <a:gd name="connsiteY778" fmla="*/ 1427389 h 2793076"/>
              <a:gd name="connsiteX779" fmla="*/ 2727379 w 4384283"/>
              <a:gd name="connsiteY779" fmla="*/ 1451511 h 2793076"/>
              <a:gd name="connsiteX780" fmla="*/ 2751581 w 4384283"/>
              <a:gd name="connsiteY780" fmla="*/ 1475633 h 2793076"/>
              <a:gd name="connsiteX781" fmla="*/ 2775783 w 4384283"/>
              <a:gd name="connsiteY781" fmla="*/ 1451511 h 2793076"/>
              <a:gd name="connsiteX782" fmla="*/ 2751581 w 4384283"/>
              <a:gd name="connsiteY782" fmla="*/ 1427389 h 2793076"/>
              <a:gd name="connsiteX783" fmla="*/ 2591796 w 4384283"/>
              <a:gd name="connsiteY783" fmla="*/ 1427008 h 2793076"/>
              <a:gd name="connsiteX784" fmla="*/ 2567720 w 4384283"/>
              <a:gd name="connsiteY784" fmla="*/ 1451130 h 2793076"/>
              <a:gd name="connsiteX785" fmla="*/ 2591796 w 4384283"/>
              <a:gd name="connsiteY785" fmla="*/ 1475252 h 2793076"/>
              <a:gd name="connsiteX786" fmla="*/ 2615998 w 4384283"/>
              <a:gd name="connsiteY786" fmla="*/ 1451130 h 2793076"/>
              <a:gd name="connsiteX787" fmla="*/ 2591796 w 4384283"/>
              <a:gd name="connsiteY787" fmla="*/ 1427008 h 2793076"/>
              <a:gd name="connsiteX788" fmla="*/ 2698235 w 4384283"/>
              <a:gd name="connsiteY788" fmla="*/ 1426754 h 2793076"/>
              <a:gd name="connsiteX789" fmla="*/ 2673652 w 4384283"/>
              <a:gd name="connsiteY789" fmla="*/ 1451384 h 2793076"/>
              <a:gd name="connsiteX790" fmla="*/ 2698235 w 4384283"/>
              <a:gd name="connsiteY790" fmla="*/ 1476014 h 2793076"/>
              <a:gd name="connsiteX791" fmla="*/ 2722817 w 4384283"/>
              <a:gd name="connsiteY791" fmla="*/ 1451384 h 2793076"/>
              <a:gd name="connsiteX792" fmla="*/ 2698235 w 4384283"/>
              <a:gd name="connsiteY792" fmla="*/ 1426754 h 2793076"/>
              <a:gd name="connsiteX793" fmla="*/ 2645142 w 4384283"/>
              <a:gd name="connsiteY793" fmla="*/ 1426627 h 2793076"/>
              <a:gd name="connsiteX794" fmla="*/ 2620560 w 4384283"/>
              <a:gd name="connsiteY794" fmla="*/ 1451257 h 2793076"/>
              <a:gd name="connsiteX795" fmla="*/ 2645142 w 4384283"/>
              <a:gd name="connsiteY795" fmla="*/ 1475887 h 2793076"/>
              <a:gd name="connsiteX796" fmla="*/ 2669724 w 4384283"/>
              <a:gd name="connsiteY796" fmla="*/ 1451257 h 2793076"/>
              <a:gd name="connsiteX797" fmla="*/ 2645142 w 4384283"/>
              <a:gd name="connsiteY797" fmla="*/ 1426627 h 2793076"/>
              <a:gd name="connsiteX798" fmla="*/ 2842055 w 4384283"/>
              <a:gd name="connsiteY798" fmla="*/ 1389555 h 2793076"/>
              <a:gd name="connsiteX799" fmla="*/ 2833438 w 4384283"/>
              <a:gd name="connsiteY799" fmla="*/ 1398188 h 2793076"/>
              <a:gd name="connsiteX800" fmla="*/ 2842055 w 4384283"/>
              <a:gd name="connsiteY800" fmla="*/ 1406822 h 2793076"/>
              <a:gd name="connsiteX801" fmla="*/ 2850671 w 4384283"/>
              <a:gd name="connsiteY801" fmla="*/ 1398188 h 2793076"/>
              <a:gd name="connsiteX802" fmla="*/ 2842055 w 4384283"/>
              <a:gd name="connsiteY802" fmla="*/ 1389555 h 2793076"/>
              <a:gd name="connsiteX803" fmla="*/ 2554035 w 4384283"/>
              <a:gd name="connsiteY803" fmla="*/ 1388921 h 2793076"/>
              <a:gd name="connsiteX804" fmla="*/ 2545419 w 4384283"/>
              <a:gd name="connsiteY804" fmla="*/ 1397554 h 2793076"/>
              <a:gd name="connsiteX805" fmla="*/ 2554035 w 4384283"/>
              <a:gd name="connsiteY805" fmla="*/ 1406187 h 2793076"/>
              <a:gd name="connsiteX806" fmla="*/ 2562652 w 4384283"/>
              <a:gd name="connsiteY806" fmla="*/ 1397554 h 2793076"/>
              <a:gd name="connsiteX807" fmla="*/ 2554035 w 4384283"/>
              <a:gd name="connsiteY807" fmla="*/ 1388921 h 2793076"/>
              <a:gd name="connsiteX808" fmla="*/ 2805054 w 4384283"/>
              <a:gd name="connsiteY808" fmla="*/ 1381684 h 2793076"/>
              <a:gd name="connsiteX809" fmla="*/ 2788455 w 4384283"/>
              <a:gd name="connsiteY809" fmla="*/ 1398188 h 2793076"/>
              <a:gd name="connsiteX810" fmla="*/ 2805054 w 4384283"/>
              <a:gd name="connsiteY810" fmla="*/ 1414693 h 2793076"/>
              <a:gd name="connsiteX811" fmla="*/ 2821654 w 4384283"/>
              <a:gd name="connsiteY811" fmla="*/ 1398188 h 2793076"/>
              <a:gd name="connsiteX812" fmla="*/ 2805054 w 4384283"/>
              <a:gd name="connsiteY812" fmla="*/ 1381684 h 2793076"/>
              <a:gd name="connsiteX813" fmla="*/ 2591796 w 4384283"/>
              <a:gd name="connsiteY813" fmla="*/ 1381303 h 2793076"/>
              <a:gd name="connsiteX814" fmla="*/ 2575196 w 4384283"/>
              <a:gd name="connsiteY814" fmla="*/ 1397808 h 2793076"/>
              <a:gd name="connsiteX815" fmla="*/ 2591796 w 4384283"/>
              <a:gd name="connsiteY815" fmla="*/ 1414312 h 2793076"/>
              <a:gd name="connsiteX816" fmla="*/ 2608395 w 4384283"/>
              <a:gd name="connsiteY816" fmla="*/ 1397808 h 2793076"/>
              <a:gd name="connsiteX817" fmla="*/ 2591796 w 4384283"/>
              <a:gd name="connsiteY817" fmla="*/ 1381303 h 2793076"/>
              <a:gd name="connsiteX818" fmla="*/ 2751581 w 4384283"/>
              <a:gd name="connsiteY818" fmla="*/ 1375971 h 2793076"/>
              <a:gd name="connsiteX819" fmla="*/ 2729406 w 4384283"/>
              <a:gd name="connsiteY819" fmla="*/ 1398188 h 2793076"/>
              <a:gd name="connsiteX820" fmla="*/ 2751581 w 4384283"/>
              <a:gd name="connsiteY820" fmla="*/ 1420406 h 2793076"/>
              <a:gd name="connsiteX821" fmla="*/ 2773756 w 4384283"/>
              <a:gd name="connsiteY821" fmla="*/ 1398188 h 2793076"/>
              <a:gd name="connsiteX822" fmla="*/ 2751581 w 4384283"/>
              <a:gd name="connsiteY822" fmla="*/ 1375971 h 2793076"/>
              <a:gd name="connsiteX823" fmla="*/ 2698235 w 4384283"/>
              <a:gd name="connsiteY823" fmla="*/ 1375463 h 2793076"/>
              <a:gd name="connsiteX824" fmla="*/ 2675680 w 4384283"/>
              <a:gd name="connsiteY824" fmla="*/ 1398062 h 2793076"/>
              <a:gd name="connsiteX825" fmla="*/ 2698235 w 4384283"/>
              <a:gd name="connsiteY825" fmla="*/ 1420660 h 2793076"/>
              <a:gd name="connsiteX826" fmla="*/ 2720790 w 4384283"/>
              <a:gd name="connsiteY826" fmla="*/ 1398062 h 2793076"/>
              <a:gd name="connsiteX827" fmla="*/ 2698235 w 4384283"/>
              <a:gd name="connsiteY827" fmla="*/ 1375463 h 2793076"/>
              <a:gd name="connsiteX828" fmla="*/ 2645142 w 4384283"/>
              <a:gd name="connsiteY828" fmla="*/ 1375336 h 2793076"/>
              <a:gd name="connsiteX829" fmla="*/ 2622587 w 4384283"/>
              <a:gd name="connsiteY829" fmla="*/ 1397935 h 2793076"/>
              <a:gd name="connsiteX830" fmla="*/ 2645142 w 4384283"/>
              <a:gd name="connsiteY830" fmla="*/ 1420533 h 2793076"/>
              <a:gd name="connsiteX831" fmla="*/ 2667697 w 4384283"/>
              <a:gd name="connsiteY831" fmla="*/ 1397935 h 2793076"/>
              <a:gd name="connsiteX832" fmla="*/ 2645142 w 4384283"/>
              <a:gd name="connsiteY832" fmla="*/ 1375336 h 2793076"/>
              <a:gd name="connsiteX833" fmla="*/ 2804928 w 4384283"/>
              <a:gd name="connsiteY833" fmla="*/ 1328362 h 2793076"/>
              <a:gd name="connsiteX834" fmla="*/ 2788328 w 4384283"/>
              <a:gd name="connsiteY834" fmla="*/ 1344866 h 2793076"/>
              <a:gd name="connsiteX835" fmla="*/ 2804928 w 4384283"/>
              <a:gd name="connsiteY835" fmla="*/ 1361371 h 2793076"/>
              <a:gd name="connsiteX836" fmla="*/ 2821527 w 4384283"/>
              <a:gd name="connsiteY836" fmla="*/ 1344866 h 2793076"/>
              <a:gd name="connsiteX837" fmla="*/ 2804928 w 4384283"/>
              <a:gd name="connsiteY837" fmla="*/ 1328362 h 2793076"/>
              <a:gd name="connsiteX838" fmla="*/ 2591796 w 4384283"/>
              <a:gd name="connsiteY838" fmla="*/ 1327981 h 2793076"/>
              <a:gd name="connsiteX839" fmla="*/ 2575196 w 4384283"/>
              <a:gd name="connsiteY839" fmla="*/ 1344485 h 2793076"/>
              <a:gd name="connsiteX840" fmla="*/ 2591796 w 4384283"/>
              <a:gd name="connsiteY840" fmla="*/ 1360990 h 2793076"/>
              <a:gd name="connsiteX841" fmla="*/ 2608395 w 4384283"/>
              <a:gd name="connsiteY841" fmla="*/ 1344485 h 2793076"/>
              <a:gd name="connsiteX842" fmla="*/ 2591796 w 4384283"/>
              <a:gd name="connsiteY842" fmla="*/ 1327981 h 2793076"/>
              <a:gd name="connsiteX843" fmla="*/ 2751581 w 4384283"/>
              <a:gd name="connsiteY843" fmla="*/ 1324807 h 2793076"/>
              <a:gd name="connsiteX844" fmla="*/ 2731434 w 4384283"/>
              <a:gd name="connsiteY844" fmla="*/ 1344993 h 2793076"/>
              <a:gd name="connsiteX845" fmla="*/ 2751581 w 4384283"/>
              <a:gd name="connsiteY845" fmla="*/ 1365179 h 2793076"/>
              <a:gd name="connsiteX846" fmla="*/ 2771729 w 4384283"/>
              <a:gd name="connsiteY846" fmla="*/ 1344993 h 2793076"/>
              <a:gd name="connsiteX847" fmla="*/ 2751581 w 4384283"/>
              <a:gd name="connsiteY847" fmla="*/ 1324807 h 2793076"/>
              <a:gd name="connsiteX848" fmla="*/ 2698235 w 4384283"/>
              <a:gd name="connsiteY848" fmla="*/ 1324172 h 2793076"/>
              <a:gd name="connsiteX849" fmla="*/ 2677707 w 4384283"/>
              <a:gd name="connsiteY849" fmla="*/ 1344739 h 2793076"/>
              <a:gd name="connsiteX850" fmla="*/ 2698235 w 4384283"/>
              <a:gd name="connsiteY850" fmla="*/ 1365306 h 2793076"/>
              <a:gd name="connsiteX851" fmla="*/ 2718762 w 4384283"/>
              <a:gd name="connsiteY851" fmla="*/ 1344739 h 2793076"/>
              <a:gd name="connsiteX852" fmla="*/ 2698235 w 4384283"/>
              <a:gd name="connsiteY852" fmla="*/ 1324172 h 2793076"/>
              <a:gd name="connsiteX853" fmla="*/ 2645142 w 4384283"/>
              <a:gd name="connsiteY853" fmla="*/ 1324045 h 2793076"/>
              <a:gd name="connsiteX854" fmla="*/ 2624614 w 4384283"/>
              <a:gd name="connsiteY854" fmla="*/ 1344612 h 2793076"/>
              <a:gd name="connsiteX855" fmla="*/ 2645142 w 4384283"/>
              <a:gd name="connsiteY855" fmla="*/ 1365179 h 2793076"/>
              <a:gd name="connsiteX856" fmla="*/ 2665669 w 4384283"/>
              <a:gd name="connsiteY856" fmla="*/ 1344612 h 2793076"/>
              <a:gd name="connsiteX857" fmla="*/ 2645142 w 4384283"/>
              <a:gd name="connsiteY857" fmla="*/ 1324045 h 2793076"/>
              <a:gd name="connsiteX858" fmla="*/ 2797705 w 4384283"/>
              <a:gd name="connsiteY858" fmla="*/ 1279991 h 2793076"/>
              <a:gd name="connsiteX859" fmla="*/ 2786174 w 4384283"/>
              <a:gd name="connsiteY859" fmla="*/ 1291544 h 2793076"/>
              <a:gd name="connsiteX860" fmla="*/ 2797705 w 4384283"/>
              <a:gd name="connsiteY860" fmla="*/ 1303097 h 2793076"/>
              <a:gd name="connsiteX861" fmla="*/ 2809236 w 4384283"/>
              <a:gd name="connsiteY861" fmla="*/ 1291544 h 2793076"/>
              <a:gd name="connsiteX862" fmla="*/ 2797705 w 4384283"/>
              <a:gd name="connsiteY862" fmla="*/ 1279991 h 2793076"/>
              <a:gd name="connsiteX863" fmla="*/ 2599652 w 4384283"/>
              <a:gd name="connsiteY863" fmla="*/ 1279610 h 2793076"/>
              <a:gd name="connsiteX864" fmla="*/ 2588121 w 4384283"/>
              <a:gd name="connsiteY864" fmla="*/ 1291163 h 2793076"/>
              <a:gd name="connsiteX865" fmla="*/ 2599652 w 4384283"/>
              <a:gd name="connsiteY865" fmla="*/ 1302716 h 2793076"/>
              <a:gd name="connsiteX866" fmla="*/ 2611183 w 4384283"/>
              <a:gd name="connsiteY866" fmla="*/ 1291163 h 2793076"/>
              <a:gd name="connsiteX867" fmla="*/ 2599652 w 4384283"/>
              <a:gd name="connsiteY867" fmla="*/ 1279610 h 2793076"/>
              <a:gd name="connsiteX868" fmla="*/ 2751581 w 4384283"/>
              <a:gd name="connsiteY868" fmla="*/ 1273643 h 2793076"/>
              <a:gd name="connsiteX869" fmla="*/ 2733588 w 4384283"/>
              <a:gd name="connsiteY869" fmla="*/ 1291671 h 2793076"/>
              <a:gd name="connsiteX870" fmla="*/ 2751581 w 4384283"/>
              <a:gd name="connsiteY870" fmla="*/ 1309699 h 2793076"/>
              <a:gd name="connsiteX871" fmla="*/ 2769575 w 4384283"/>
              <a:gd name="connsiteY871" fmla="*/ 1291671 h 2793076"/>
              <a:gd name="connsiteX872" fmla="*/ 2751581 w 4384283"/>
              <a:gd name="connsiteY872" fmla="*/ 1273643 h 2793076"/>
              <a:gd name="connsiteX873" fmla="*/ 2698235 w 4384283"/>
              <a:gd name="connsiteY873" fmla="*/ 1273008 h 2793076"/>
              <a:gd name="connsiteX874" fmla="*/ 2679988 w 4384283"/>
              <a:gd name="connsiteY874" fmla="*/ 1291290 h 2793076"/>
              <a:gd name="connsiteX875" fmla="*/ 2698235 w 4384283"/>
              <a:gd name="connsiteY875" fmla="*/ 1309572 h 2793076"/>
              <a:gd name="connsiteX876" fmla="*/ 2716482 w 4384283"/>
              <a:gd name="connsiteY876" fmla="*/ 1291290 h 2793076"/>
              <a:gd name="connsiteX877" fmla="*/ 2698235 w 4384283"/>
              <a:gd name="connsiteY877" fmla="*/ 1273008 h 2793076"/>
              <a:gd name="connsiteX878" fmla="*/ 2645142 w 4384283"/>
              <a:gd name="connsiteY878" fmla="*/ 1273008 h 2793076"/>
              <a:gd name="connsiteX879" fmla="*/ 2626895 w 4384283"/>
              <a:gd name="connsiteY879" fmla="*/ 1291290 h 2793076"/>
              <a:gd name="connsiteX880" fmla="*/ 2645142 w 4384283"/>
              <a:gd name="connsiteY880" fmla="*/ 1309572 h 2793076"/>
              <a:gd name="connsiteX881" fmla="*/ 2663389 w 4384283"/>
              <a:gd name="connsiteY881" fmla="*/ 1291290 h 2793076"/>
              <a:gd name="connsiteX882" fmla="*/ 2645142 w 4384283"/>
              <a:gd name="connsiteY882" fmla="*/ 1273008 h 2793076"/>
              <a:gd name="connsiteX883" fmla="*/ 2786174 w 4384283"/>
              <a:gd name="connsiteY883" fmla="*/ 1229588 h 2793076"/>
              <a:gd name="connsiteX884" fmla="*/ 2777557 w 4384283"/>
              <a:gd name="connsiteY884" fmla="*/ 1238221 h 2793076"/>
              <a:gd name="connsiteX885" fmla="*/ 2786174 w 4384283"/>
              <a:gd name="connsiteY885" fmla="*/ 1246855 h 2793076"/>
              <a:gd name="connsiteX886" fmla="*/ 2794790 w 4384283"/>
              <a:gd name="connsiteY886" fmla="*/ 1238221 h 2793076"/>
              <a:gd name="connsiteX887" fmla="*/ 2786174 w 4384283"/>
              <a:gd name="connsiteY887" fmla="*/ 1229588 h 2793076"/>
              <a:gd name="connsiteX888" fmla="*/ 2607381 w 4384283"/>
              <a:gd name="connsiteY888" fmla="*/ 1229080 h 2793076"/>
              <a:gd name="connsiteX889" fmla="*/ 2598765 w 4384283"/>
              <a:gd name="connsiteY889" fmla="*/ 1237714 h 2793076"/>
              <a:gd name="connsiteX890" fmla="*/ 2607381 w 4384283"/>
              <a:gd name="connsiteY890" fmla="*/ 1246347 h 2793076"/>
              <a:gd name="connsiteX891" fmla="*/ 2615998 w 4384283"/>
              <a:gd name="connsiteY891" fmla="*/ 1237714 h 2793076"/>
              <a:gd name="connsiteX892" fmla="*/ 2607381 w 4384283"/>
              <a:gd name="connsiteY892" fmla="*/ 1229080 h 2793076"/>
              <a:gd name="connsiteX893" fmla="*/ 2751581 w 4384283"/>
              <a:gd name="connsiteY893" fmla="*/ 1222352 h 2793076"/>
              <a:gd name="connsiteX894" fmla="*/ 2735742 w 4384283"/>
              <a:gd name="connsiteY894" fmla="*/ 1238221 h 2793076"/>
              <a:gd name="connsiteX895" fmla="*/ 2751581 w 4384283"/>
              <a:gd name="connsiteY895" fmla="*/ 1254091 h 2793076"/>
              <a:gd name="connsiteX896" fmla="*/ 2767420 w 4384283"/>
              <a:gd name="connsiteY896" fmla="*/ 1238221 h 2793076"/>
              <a:gd name="connsiteX897" fmla="*/ 2751581 w 4384283"/>
              <a:gd name="connsiteY897" fmla="*/ 1222352 h 2793076"/>
              <a:gd name="connsiteX898" fmla="*/ 2698235 w 4384283"/>
              <a:gd name="connsiteY898" fmla="*/ 1221844 h 2793076"/>
              <a:gd name="connsiteX899" fmla="*/ 2682142 w 4384283"/>
              <a:gd name="connsiteY899" fmla="*/ 1237968 h 2793076"/>
              <a:gd name="connsiteX900" fmla="*/ 2698235 w 4384283"/>
              <a:gd name="connsiteY900" fmla="*/ 1254091 h 2793076"/>
              <a:gd name="connsiteX901" fmla="*/ 2714328 w 4384283"/>
              <a:gd name="connsiteY901" fmla="*/ 1237968 h 2793076"/>
              <a:gd name="connsiteX902" fmla="*/ 2698235 w 4384283"/>
              <a:gd name="connsiteY902" fmla="*/ 1221844 h 2793076"/>
              <a:gd name="connsiteX903" fmla="*/ 2642861 w 4384283"/>
              <a:gd name="connsiteY903" fmla="*/ 1221844 h 2793076"/>
              <a:gd name="connsiteX904" fmla="*/ 2626769 w 4384283"/>
              <a:gd name="connsiteY904" fmla="*/ 1237968 h 2793076"/>
              <a:gd name="connsiteX905" fmla="*/ 2642861 w 4384283"/>
              <a:gd name="connsiteY905" fmla="*/ 1254091 h 2793076"/>
              <a:gd name="connsiteX906" fmla="*/ 2658954 w 4384283"/>
              <a:gd name="connsiteY906" fmla="*/ 1237968 h 2793076"/>
              <a:gd name="connsiteX907" fmla="*/ 2642861 w 4384283"/>
              <a:gd name="connsiteY907" fmla="*/ 1221844 h 2793076"/>
              <a:gd name="connsiteX908" fmla="*/ 2751581 w 4384283"/>
              <a:gd name="connsiteY908" fmla="*/ 1171442 h 2793076"/>
              <a:gd name="connsiteX909" fmla="*/ 2738150 w 4384283"/>
              <a:gd name="connsiteY909" fmla="*/ 1184899 h 2793076"/>
              <a:gd name="connsiteX910" fmla="*/ 2751581 w 4384283"/>
              <a:gd name="connsiteY910" fmla="*/ 1198357 h 2793076"/>
              <a:gd name="connsiteX911" fmla="*/ 2765013 w 4384283"/>
              <a:gd name="connsiteY911" fmla="*/ 1184899 h 2793076"/>
              <a:gd name="connsiteX912" fmla="*/ 2751581 w 4384283"/>
              <a:gd name="connsiteY912" fmla="*/ 1171442 h 2793076"/>
              <a:gd name="connsiteX913" fmla="*/ 2698235 w 4384283"/>
              <a:gd name="connsiteY913" fmla="*/ 1171188 h 2793076"/>
              <a:gd name="connsiteX914" fmla="*/ 2684676 w 4384283"/>
              <a:gd name="connsiteY914" fmla="*/ 1184772 h 2793076"/>
              <a:gd name="connsiteX915" fmla="*/ 2698235 w 4384283"/>
              <a:gd name="connsiteY915" fmla="*/ 1198357 h 2793076"/>
              <a:gd name="connsiteX916" fmla="*/ 2711793 w 4384283"/>
              <a:gd name="connsiteY916" fmla="*/ 1184772 h 2793076"/>
              <a:gd name="connsiteX917" fmla="*/ 2698235 w 4384283"/>
              <a:gd name="connsiteY917" fmla="*/ 1171188 h 2793076"/>
              <a:gd name="connsiteX918" fmla="*/ 2645142 w 4384283"/>
              <a:gd name="connsiteY918" fmla="*/ 1171061 h 2793076"/>
              <a:gd name="connsiteX919" fmla="*/ 2631584 w 4384283"/>
              <a:gd name="connsiteY919" fmla="*/ 1184645 h 2793076"/>
              <a:gd name="connsiteX920" fmla="*/ 2645142 w 4384283"/>
              <a:gd name="connsiteY920" fmla="*/ 1198230 h 2793076"/>
              <a:gd name="connsiteX921" fmla="*/ 2658700 w 4384283"/>
              <a:gd name="connsiteY921" fmla="*/ 1184645 h 2793076"/>
              <a:gd name="connsiteX922" fmla="*/ 2645142 w 4384283"/>
              <a:gd name="connsiteY922" fmla="*/ 1171061 h 2793076"/>
              <a:gd name="connsiteX923" fmla="*/ 2742204 w 4384283"/>
              <a:gd name="connsiteY923" fmla="*/ 1122944 h 2793076"/>
              <a:gd name="connsiteX924" fmla="*/ 2733588 w 4384283"/>
              <a:gd name="connsiteY924" fmla="*/ 1131577 h 2793076"/>
              <a:gd name="connsiteX925" fmla="*/ 2742204 w 4384283"/>
              <a:gd name="connsiteY925" fmla="*/ 1140210 h 2793076"/>
              <a:gd name="connsiteX926" fmla="*/ 2750821 w 4384283"/>
              <a:gd name="connsiteY926" fmla="*/ 1131577 h 2793076"/>
              <a:gd name="connsiteX927" fmla="*/ 2742204 w 4384283"/>
              <a:gd name="connsiteY927" fmla="*/ 1122944 h 2793076"/>
              <a:gd name="connsiteX928" fmla="*/ 2651478 w 4384283"/>
              <a:gd name="connsiteY928" fmla="*/ 1122690 h 2793076"/>
              <a:gd name="connsiteX929" fmla="*/ 2642861 w 4384283"/>
              <a:gd name="connsiteY929" fmla="*/ 1131323 h 2793076"/>
              <a:gd name="connsiteX930" fmla="*/ 2651478 w 4384283"/>
              <a:gd name="connsiteY930" fmla="*/ 1139956 h 2793076"/>
              <a:gd name="connsiteX931" fmla="*/ 2660094 w 4384283"/>
              <a:gd name="connsiteY931" fmla="*/ 1131323 h 2793076"/>
              <a:gd name="connsiteX932" fmla="*/ 2651478 w 4384283"/>
              <a:gd name="connsiteY932" fmla="*/ 1122690 h 2793076"/>
              <a:gd name="connsiteX933" fmla="*/ 2697728 w 4384283"/>
              <a:gd name="connsiteY933" fmla="*/ 1119516 h 2793076"/>
              <a:gd name="connsiteX934" fmla="*/ 2685944 w 4384283"/>
              <a:gd name="connsiteY934" fmla="*/ 1131323 h 2793076"/>
              <a:gd name="connsiteX935" fmla="*/ 2697728 w 4384283"/>
              <a:gd name="connsiteY935" fmla="*/ 1143003 h 2793076"/>
              <a:gd name="connsiteX936" fmla="*/ 2709512 w 4384283"/>
              <a:gd name="connsiteY936" fmla="*/ 1131323 h 2793076"/>
              <a:gd name="connsiteX937" fmla="*/ 2697728 w 4384283"/>
              <a:gd name="connsiteY937" fmla="*/ 1119516 h 2793076"/>
              <a:gd name="connsiteX938" fmla="*/ 2711666 w 4384283"/>
              <a:gd name="connsiteY938" fmla="*/ 1067844 h 2793076"/>
              <a:gd name="connsiteX939" fmla="*/ 2701529 w 4384283"/>
              <a:gd name="connsiteY939" fmla="*/ 1078000 h 2793076"/>
              <a:gd name="connsiteX940" fmla="*/ 2711666 w 4384283"/>
              <a:gd name="connsiteY940" fmla="*/ 1088030 h 2793076"/>
              <a:gd name="connsiteX941" fmla="*/ 2721804 w 4384283"/>
              <a:gd name="connsiteY941" fmla="*/ 1078000 h 2793076"/>
              <a:gd name="connsiteX942" fmla="*/ 2711666 w 4384283"/>
              <a:gd name="connsiteY942" fmla="*/ 1067844 h 2793076"/>
              <a:gd name="connsiteX943" fmla="*/ 2675933 w 4384283"/>
              <a:gd name="connsiteY943" fmla="*/ 1067844 h 2793076"/>
              <a:gd name="connsiteX944" fmla="*/ 2665796 w 4384283"/>
              <a:gd name="connsiteY944" fmla="*/ 1078000 h 2793076"/>
              <a:gd name="connsiteX945" fmla="*/ 2675933 w 4384283"/>
              <a:gd name="connsiteY945" fmla="*/ 1088030 h 2793076"/>
              <a:gd name="connsiteX946" fmla="*/ 2686070 w 4384283"/>
              <a:gd name="connsiteY946" fmla="*/ 1078000 h 2793076"/>
              <a:gd name="connsiteX947" fmla="*/ 2675933 w 4384283"/>
              <a:gd name="connsiteY947" fmla="*/ 1067844 h 2793076"/>
              <a:gd name="connsiteX948" fmla="*/ 2693420 w 4384283"/>
              <a:gd name="connsiteY948" fmla="*/ 1015918 h 2793076"/>
              <a:gd name="connsiteX949" fmla="*/ 2684803 w 4384283"/>
              <a:gd name="connsiteY949" fmla="*/ 1024551 h 2793076"/>
              <a:gd name="connsiteX950" fmla="*/ 2693420 w 4384283"/>
              <a:gd name="connsiteY950" fmla="*/ 1033184 h 2793076"/>
              <a:gd name="connsiteX951" fmla="*/ 2702036 w 4384283"/>
              <a:gd name="connsiteY951" fmla="*/ 1024551 h 2793076"/>
              <a:gd name="connsiteX952" fmla="*/ 2693420 w 4384283"/>
              <a:gd name="connsiteY952" fmla="*/ 1015918 h 2793076"/>
              <a:gd name="connsiteX953" fmla="*/ 2693420 w 4384283"/>
              <a:gd name="connsiteY953" fmla="*/ 964627 h 2793076"/>
              <a:gd name="connsiteX954" fmla="*/ 2686831 w 4384283"/>
              <a:gd name="connsiteY954" fmla="*/ 971229 h 2793076"/>
              <a:gd name="connsiteX955" fmla="*/ 2693420 w 4384283"/>
              <a:gd name="connsiteY955" fmla="*/ 977831 h 2793076"/>
              <a:gd name="connsiteX956" fmla="*/ 2700009 w 4384283"/>
              <a:gd name="connsiteY956" fmla="*/ 971229 h 2793076"/>
              <a:gd name="connsiteX957" fmla="*/ 2693420 w 4384283"/>
              <a:gd name="connsiteY957" fmla="*/ 964627 h 2793076"/>
              <a:gd name="connsiteX958" fmla="*/ 959600 w 4384283"/>
              <a:gd name="connsiteY958" fmla="*/ 0 h 2793076"/>
              <a:gd name="connsiteX959" fmla="*/ 4384283 w 4384283"/>
              <a:gd name="connsiteY959" fmla="*/ 0 h 2793076"/>
              <a:gd name="connsiteX960" fmla="*/ 4384283 w 4384283"/>
              <a:gd name="connsiteY960" fmla="*/ 2793076 h 2793076"/>
              <a:gd name="connsiteX961" fmla="*/ 0 w 4384283"/>
              <a:gd name="connsiteY961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</a:cxnLst>
            <a:rect l="l" t="t" r="r" b="b"/>
            <a:pathLst>
              <a:path w="4384283" h="2793076">
                <a:moveTo>
                  <a:pt x="2271844" y="2298067"/>
                </a:moveTo>
                <a:cubicBezTo>
                  <a:pt x="2268550" y="2298067"/>
                  <a:pt x="2265889" y="2300733"/>
                  <a:pt x="2265889" y="2304034"/>
                </a:cubicBezTo>
                <a:cubicBezTo>
                  <a:pt x="2265889" y="2307335"/>
                  <a:pt x="2268550" y="2310001"/>
                  <a:pt x="2271844" y="2310001"/>
                </a:cubicBezTo>
                <a:cubicBezTo>
                  <a:pt x="2275139" y="2310001"/>
                  <a:pt x="2277800" y="2307335"/>
                  <a:pt x="2277800" y="2304034"/>
                </a:cubicBezTo>
                <a:cubicBezTo>
                  <a:pt x="2277800" y="2300733"/>
                  <a:pt x="2275139" y="2298067"/>
                  <a:pt x="2271844" y="2298067"/>
                </a:cubicBezTo>
                <a:close/>
                <a:moveTo>
                  <a:pt x="2285403" y="2244491"/>
                </a:moveTo>
                <a:cubicBezTo>
                  <a:pt x="2281981" y="2244491"/>
                  <a:pt x="2279194" y="2247284"/>
                  <a:pt x="2279194" y="2250712"/>
                </a:cubicBezTo>
                <a:cubicBezTo>
                  <a:pt x="2279194" y="2254139"/>
                  <a:pt x="2281981" y="2256933"/>
                  <a:pt x="2285403" y="2256933"/>
                </a:cubicBezTo>
                <a:cubicBezTo>
                  <a:pt x="2288824" y="2256933"/>
                  <a:pt x="2291612" y="2254139"/>
                  <a:pt x="2291612" y="2250712"/>
                </a:cubicBezTo>
                <a:cubicBezTo>
                  <a:pt x="2291612" y="2247284"/>
                  <a:pt x="2288824" y="2244491"/>
                  <a:pt x="2285403" y="2244491"/>
                </a:cubicBezTo>
                <a:close/>
                <a:moveTo>
                  <a:pt x="2325191" y="2242586"/>
                </a:moveTo>
                <a:cubicBezTo>
                  <a:pt x="2320756" y="2242586"/>
                  <a:pt x="2317081" y="2246268"/>
                  <a:pt x="2317081" y="2250712"/>
                </a:cubicBezTo>
                <a:cubicBezTo>
                  <a:pt x="2317081" y="2255155"/>
                  <a:pt x="2320756" y="2258837"/>
                  <a:pt x="2325191" y="2258837"/>
                </a:cubicBezTo>
                <a:cubicBezTo>
                  <a:pt x="2329626" y="2258837"/>
                  <a:pt x="2333300" y="2255155"/>
                  <a:pt x="2333300" y="2250712"/>
                </a:cubicBezTo>
                <a:cubicBezTo>
                  <a:pt x="2333300" y="2246268"/>
                  <a:pt x="2329626" y="2242586"/>
                  <a:pt x="2325191" y="2242586"/>
                </a:cubicBezTo>
                <a:close/>
                <a:moveTo>
                  <a:pt x="2431757" y="2189772"/>
                </a:moveTo>
                <a:cubicBezTo>
                  <a:pt x="2427575" y="2189772"/>
                  <a:pt x="2424154" y="2193200"/>
                  <a:pt x="2424154" y="2197389"/>
                </a:cubicBezTo>
                <a:cubicBezTo>
                  <a:pt x="2424154" y="2201579"/>
                  <a:pt x="2427575" y="2205007"/>
                  <a:pt x="2431757" y="2205007"/>
                </a:cubicBezTo>
                <a:cubicBezTo>
                  <a:pt x="2435938" y="2205007"/>
                  <a:pt x="2439360" y="2201579"/>
                  <a:pt x="2439360" y="2197389"/>
                </a:cubicBezTo>
                <a:cubicBezTo>
                  <a:pt x="2439360" y="2193200"/>
                  <a:pt x="2435938" y="2189772"/>
                  <a:pt x="2431757" y="2189772"/>
                </a:cubicBezTo>
                <a:close/>
                <a:moveTo>
                  <a:pt x="2378410" y="2187487"/>
                </a:moveTo>
                <a:cubicBezTo>
                  <a:pt x="2372962" y="2187487"/>
                  <a:pt x="2368527" y="2191930"/>
                  <a:pt x="2368527" y="2197389"/>
                </a:cubicBezTo>
                <a:cubicBezTo>
                  <a:pt x="2368527" y="2202848"/>
                  <a:pt x="2372962" y="2207292"/>
                  <a:pt x="2378410" y="2207292"/>
                </a:cubicBezTo>
                <a:cubicBezTo>
                  <a:pt x="2383859" y="2207292"/>
                  <a:pt x="2388294" y="2202848"/>
                  <a:pt x="2388294" y="2197389"/>
                </a:cubicBezTo>
                <a:cubicBezTo>
                  <a:pt x="2388294" y="2191930"/>
                  <a:pt x="2383859" y="2187487"/>
                  <a:pt x="2378410" y="2187487"/>
                </a:cubicBezTo>
                <a:close/>
                <a:moveTo>
                  <a:pt x="2324050" y="2187487"/>
                </a:moveTo>
                <a:cubicBezTo>
                  <a:pt x="2318601" y="2187487"/>
                  <a:pt x="2314167" y="2191930"/>
                  <a:pt x="2314167" y="2197389"/>
                </a:cubicBezTo>
                <a:cubicBezTo>
                  <a:pt x="2314167" y="2202848"/>
                  <a:pt x="2318601" y="2207292"/>
                  <a:pt x="2324050" y="2207292"/>
                </a:cubicBezTo>
                <a:cubicBezTo>
                  <a:pt x="2329499" y="2207292"/>
                  <a:pt x="2333934" y="2202848"/>
                  <a:pt x="2333934" y="2197389"/>
                </a:cubicBezTo>
                <a:cubicBezTo>
                  <a:pt x="2333934" y="2191930"/>
                  <a:pt x="2329499" y="2187487"/>
                  <a:pt x="2324050" y="2187487"/>
                </a:cubicBezTo>
                <a:close/>
                <a:moveTo>
                  <a:pt x="2325191" y="2133402"/>
                </a:moveTo>
                <a:cubicBezTo>
                  <a:pt x="2319362" y="2133402"/>
                  <a:pt x="2314547" y="2138227"/>
                  <a:pt x="2314547" y="2144067"/>
                </a:cubicBezTo>
                <a:cubicBezTo>
                  <a:pt x="2314547" y="2149907"/>
                  <a:pt x="2319362" y="2154731"/>
                  <a:pt x="2325191" y="2154731"/>
                </a:cubicBezTo>
                <a:cubicBezTo>
                  <a:pt x="2331020" y="2154731"/>
                  <a:pt x="2335835" y="2149907"/>
                  <a:pt x="2335835" y="2144067"/>
                </a:cubicBezTo>
                <a:cubicBezTo>
                  <a:pt x="2335835" y="2138227"/>
                  <a:pt x="2331020" y="2133402"/>
                  <a:pt x="2325191" y="2133402"/>
                </a:cubicBezTo>
                <a:close/>
                <a:moveTo>
                  <a:pt x="2378410" y="2131879"/>
                </a:moveTo>
                <a:cubicBezTo>
                  <a:pt x="2371694" y="2131879"/>
                  <a:pt x="2366246" y="2137338"/>
                  <a:pt x="2366246" y="2144067"/>
                </a:cubicBezTo>
                <a:cubicBezTo>
                  <a:pt x="2366246" y="2150796"/>
                  <a:pt x="2371694" y="2156255"/>
                  <a:pt x="2378410" y="2156255"/>
                </a:cubicBezTo>
                <a:cubicBezTo>
                  <a:pt x="2385126" y="2156255"/>
                  <a:pt x="2390575" y="2150796"/>
                  <a:pt x="2390575" y="2144067"/>
                </a:cubicBezTo>
                <a:cubicBezTo>
                  <a:pt x="2390575" y="2137338"/>
                  <a:pt x="2385126" y="2131879"/>
                  <a:pt x="2378410" y="2131879"/>
                </a:cubicBezTo>
                <a:close/>
                <a:moveTo>
                  <a:pt x="2431757" y="2130609"/>
                </a:moveTo>
                <a:cubicBezTo>
                  <a:pt x="2424281" y="2130609"/>
                  <a:pt x="2418325" y="2136576"/>
                  <a:pt x="2418325" y="2144067"/>
                </a:cubicBezTo>
                <a:cubicBezTo>
                  <a:pt x="2418325" y="2151557"/>
                  <a:pt x="2424281" y="2157524"/>
                  <a:pt x="2431757" y="2157524"/>
                </a:cubicBezTo>
                <a:cubicBezTo>
                  <a:pt x="2439233" y="2157524"/>
                  <a:pt x="2445188" y="2151557"/>
                  <a:pt x="2445188" y="2144067"/>
                </a:cubicBezTo>
                <a:cubicBezTo>
                  <a:pt x="2445188" y="2136576"/>
                  <a:pt x="2439233" y="2130609"/>
                  <a:pt x="2431757" y="2130609"/>
                </a:cubicBezTo>
                <a:close/>
                <a:moveTo>
                  <a:pt x="2485103" y="2129467"/>
                </a:moveTo>
                <a:cubicBezTo>
                  <a:pt x="2477120" y="2129467"/>
                  <a:pt x="2470658" y="2135815"/>
                  <a:pt x="2470658" y="2143813"/>
                </a:cubicBezTo>
                <a:cubicBezTo>
                  <a:pt x="2470658" y="2151811"/>
                  <a:pt x="2477120" y="2158286"/>
                  <a:pt x="2485103" y="2158286"/>
                </a:cubicBezTo>
                <a:cubicBezTo>
                  <a:pt x="2493086" y="2158286"/>
                  <a:pt x="2499548" y="2151684"/>
                  <a:pt x="2499548" y="2143813"/>
                </a:cubicBezTo>
                <a:cubicBezTo>
                  <a:pt x="2499548" y="2135942"/>
                  <a:pt x="2493086" y="2129467"/>
                  <a:pt x="2485103" y="2129467"/>
                </a:cubicBezTo>
                <a:close/>
                <a:moveTo>
                  <a:pt x="2338496" y="2091633"/>
                </a:moveTo>
                <a:cubicBezTo>
                  <a:pt x="2335074" y="2091633"/>
                  <a:pt x="2332287" y="2094426"/>
                  <a:pt x="2332287" y="2097854"/>
                </a:cubicBezTo>
                <a:cubicBezTo>
                  <a:pt x="2332287" y="2101282"/>
                  <a:pt x="2335074" y="2104075"/>
                  <a:pt x="2338496" y="2104075"/>
                </a:cubicBezTo>
                <a:cubicBezTo>
                  <a:pt x="2341917" y="2104075"/>
                  <a:pt x="2344705" y="2101282"/>
                  <a:pt x="2344705" y="2097854"/>
                </a:cubicBezTo>
                <a:cubicBezTo>
                  <a:pt x="2344705" y="2094426"/>
                  <a:pt x="2341917" y="2091633"/>
                  <a:pt x="2338496" y="2091633"/>
                </a:cubicBezTo>
                <a:close/>
                <a:moveTo>
                  <a:pt x="2378410" y="2076398"/>
                </a:moveTo>
                <a:cubicBezTo>
                  <a:pt x="2370554" y="2076398"/>
                  <a:pt x="2364218" y="2082746"/>
                  <a:pt x="2364218" y="2090617"/>
                </a:cubicBezTo>
                <a:cubicBezTo>
                  <a:pt x="2364218" y="2098489"/>
                  <a:pt x="2370554" y="2104837"/>
                  <a:pt x="2378410" y="2104837"/>
                </a:cubicBezTo>
                <a:cubicBezTo>
                  <a:pt x="2386267" y="2104837"/>
                  <a:pt x="2392602" y="2098489"/>
                  <a:pt x="2392602" y="2090617"/>
                </a:cubicBezTo>
                <a:cubicBezTo>
                  <a:pt x="2392602" y="2082746"/>
                  <a:pt x="2386267" y="2076398"/>
                  <a:pt x="2378410" y="2076398"/>
                </a:cubicBezTo>
                <a:close/>
                <a:moveTo>
                  <a:pt x="2431757" y="2075129"/>
                </a:moveTo>
                <a:cubicBezTo>
                  <a:pt x="2423140" y="2075129"/>
                  <a:pt x="2416171" y="2082111"/>
                  <a:pt x="2416171" y="2090744"/>
                </a:cubicBezTo>
                <a:cubicBezTo>
                  <a:pt x="2416171" y="2099378"/>
                  <a:pt x="2423140" y="2106360"/>
                  <a:pt x="2431757" y="2106360"/>
                </a:cubicBezTo>
                <a:cubicBezTo>
                  <a:pt x="2440373" y="2106360"/>
                  <a:pt x="2447342" y="2099378"/>
                  <a:pt x="2447342" y="2090744"/>
                </a:cubicBezTo>
                <a:cubicBezTo>
                  <a:pt x="2447342" y="2082111"/>
                  <a:pt x="2440373" y="2075129"/>
                  <a:pt x="2431757" y="2075129"/>
                </a:cubicBezTo>
                <a:close/>
                <a:moveTo>
                  <a:pt x="2485103" y="2074113"/>
                </a:moveTo>
                <a:cubicBezTo>
                  <a:pt x="2475853" y="2074113"/>
                  <a:pt x="2468503" y="2081476"/>
                  <a:pt x="2468503" y="2090617"/>
                </a:cubicBezTo>
                <a:cubicBezTo>
                  <a:pt x="2468503" y="2099758"/>
                  <a:pt x="2475980" y="2107122"/>
                  <a:pt x="2485103" y="2107122"/>
                </a:cubicBezTo>
                <a:cubicBezTo>
                  <a:pt x="2494226" y="2107122"/>
                  <a:pt x="2501702" y="2099758"/>
                  <a:pt x="2501702" y="2090617"/>
                </a:cubicBezTo>
                <a:cubicBezTo>
                  <a:pt x="2501702" y="2081476"/>
                  <a:pt x="2494353" y="2074113"/>
                  <a:pt x="2485103" y="2074113"/>
                </a:cubicBezTo>
                <a:close/>
                <a:moveTo>
                  <a:pt x="2538323" y="2073224"/>
                </a:moveTo>
                <a:cubicBezTo>
                  <a:pt x="2528692" y="2073224"/>
                  <a:pt x="2520836" y="2081096"/>
                  <a:pt x="2520836" y="2090744"/>
                </a:cubicBezTo>
                <a:cubicBezTo>
                  <a:pt x="2520836" y="2100393"/>
                  <a:pt x="2528692" y="2108265"/>
                  <a:pt x="2538323" y="2108265"/>
                </a:cubicBezTo>
                <a:cubicBezTo>
                  <a:pt x="2547953" y="2108265"/>
                  <a:pt x="2555809" y="2100393"/>
                  <a:pt x="2555809" y="2090744"/>
                </a:cubicBezTo>
                <a:cubicBezTo>
                  <a:pt x="2555809" y="2081096"/>
                  <a:pt x="2547953" y="2073224"/>
                  <a:pt x="2538323" y="2073224"/>
                </a:cubicBezTo>
                <a:close/>
                <a:moveTo>
                  <a:pt x="2378410" y="2021171"/>
                </a:moveTo>
                <a:cubicBezTo>
                  <a:pt x="2369540" y="2021171"/>
                  <a:pt x="2362318" y="2028408"/>
                  <a:pt x="2362318" y="2037295"/>
                </a:cubicBezTo>
                <a:cubicBezTo>
                  <a:pt x="2362318" y="2046182"/>
                  <a:pt x="2369540" y="2053419"/>
                  <a:pt x="2378410" y="2053419"/>
                </a:cubicBezTo>
                <a:cubicBezTo>
                  <a:pt x="2387280" y="2053419"/>
                  <a:pt x="2394503" y="2046182"/>
                  <a:pt x="2394503" y="2037295"/>
                </a:cubicBezTo>
                <a:cubicBezTo>
                  <a:pt x="2394503" y="2028408"/>
                  <a:pt x="2387280" y="2021171"/>
                  <a:pt x="2378410" y="2021171"/>
                </a:cubicBezTo>
                <a:close/>
                <a:moveTo>
                  <a:pt x="2431757" y="2019902"/>
                </a:moveTo>
                <a:cubicBezTo>
                  <a:pt x="2422126" y="2019902"/>
                  <a:pt x="2414397" y="2027646"/>
                  <a:pt x="2414397" y="2037295"/>
                </a:cubicBezTo>
                <a:cubicBezTo>
                  <a:pt x="2414397" y="2046944"/>
                  <a:pt x="2422126" y="2054688"/>
                  <a:pt x="2431757" y="2054688"/>
                </a:cubicBezTo>
                <a:cubicBezTo>
                  <a:pt x="2441387" y="2054688"/>
                  <a:pt x="2449116" y="2046944"/>
                  <a:pt x="2449116" y="2037295"/>
                </a:cubicBezTo>
                <a:cubicBezTo>
                  <a:pt x="2449116" y="2027646"/>
                  <a:pt x="2441387" y="2019902"/>
                  <a:pt x="2431757" y="2019902"/>
                </a:cubicBezTo>
                <a:close/>
                <a:moveTo>
                  <a:pt x="2485103" y="2018505"/>
                </a:moveTo>
                <a:cubicBezTo>
                  <a:pt x="2474712" y="2018505"/>
                  <a:pt x="2466349" y="2027012"/>
                  <a:pt x="2466349" y="2037295"/>
                </a:cubicBezTo>
                <a:cubicBezTo>
                  <a:pt x="2466349" y="2047579"/>
                  <a:pt x="2474839" y="2055958"/>
                  <a:pt x="2485103" y="2055958"/>
                </a:cubicBezTo>
                <a:cubicBezTo>
                  <a:pt x="2495493" y="2055958"/>
                  <a:pt x="2503857" y="2047706"/>
                  <a:pt x="2503857" y="2037295"/>
                </a:cubicBezTo>
                <a:cubicBezTo>
                  <a:pt x="2503857" y="2026884"/>
                  <a:pt x="2495493" y="2018505"/>
                  <a:pt x="2485103" y="2018505"/>
                </a:cubicBezTo>
                <a:close/>
                <a:moveTo>
                  <a:pt x="2538323" y="2017743"/>
                </a:moveTo>
                <a:cubicBezTo>
                  <a:pt x="2527552" y="2017743"/>
                  <a:pt x="2518809" y="2026504"/>
                  <a:pt x="2518809" y="2037295"/>
                </a:cubicBezTo>
                <a:cubicBezTo>
                  <a:pt x="2518809" y="2048086"/>
                  <a:pt x="2527425" y="2056847"/>
                  <a:pt x="2538323" y="2056847"/>
                </a:cubicBezTo>
                <a:cubicBezTo>
                  <a:pt x="2549220" y="2056847"/>
                  <a:pt x="2557963" y="2048086"/>
                  <a:pt x="2557963" y="2037295"/>
                </a:cubicBezTo>
                <a:cubicBezTo>
                  <a:pt x="2557963" y="2026504"/>
                  <a:pt x="2549093" y="2017743"/>
                  <a:pt x="2538323" y="2017743"/>
                </a:cubicBezTo>
                <a:close/>
                <a:moveTo>
                  <a:pt x="2591796" y="2017490"/>
                </a:moveTo>
                <a:cubicBezTo>
                  <a:pt x="2580645" y="2017490"/>
                  <a:pt x="2571648" y="2026504"/>
                  <a:pt x="2571648" y="2037676"/>
                </a:cubicBezTo>
                <a:cubicBezTo>
                  <a:pt x="2571648" y="2048848"/>
                  <a:pt x="2580645" y="2057862"/>
                  <a:pt x="2591796" y="2057862"/>
                </a:cubicBezTo>
                <a:cubicBezTo>
                  <a:pt x="2602946" y="2057862"/>
                  <a:pt x="2611943" y="2048848"/>
                  <a:pt x="2611943" y="2037676"/>
                </a:cubicBezTo>
                <a:cubicBezTo>
                  <a:pt x="2611943" y="2026504"/>
                  <a:pt x="2602946" y="2017490"/>
                  <a:pt x="2591796" y="2017490"/>
                </a:cubicBezTo>
                <a:close/>
                <a:moveTo>
                  <a:pt x="2378410" y="1971531"/>
                </a:moveTo>
                <a:cubicBezTo>
                  <a:pt x="2371441" y="1971531"/>
                  <a:pt x="2365866" y="1977117"/>
                  <a:pt x="2365866" y="1984100"/>
                </a:cubicBezTo>
                <a:cubicBezTo>
                  <a:pt x="2365866" y="1991082"/>
                  <a:pt x="2371441" y="1996669"/>
                  <a:pt x="2378410" y="1996669"/>
                </a:cubicBezTo>
                <a:cubicBezTo>
                  <a:pt x="2385380" y="1996669"/>
                  <a:pt x="2390955" y="1991082"/>
                  <a:pt x="2390955" y="1984100"/>
                </a:cubicBezTo>
                <a:cubicBezTo>
                  <a:pt x="2390955" y="1977117"/>
                  <a:pt x="2385380" y="1971531"/>
                  <a:pt x="2378410" y="1971531"/>
                </a:cubicBezTo>
                <a:close/>
                <a:moveTo>
                  <a:pt x="2431757" y="1964929"/>
                </a:moveTo>
                <a:cubicBezTo>
                  <a:pt x="2421239" y="1964929"/>
                  <a:pt x="2412623" y="1973562"/>
                  <a:pt x="2412623" y="1984100"/>
                </a:cubicBezTo>
                <a:cubicBezTo>
                  <a:pt x="2412623" y="1994637"/>
                  <a:pt x="2421113" y="2003270"/>
                  <a:pt x="2431757" y="2003270"/>
                </a:cubicBezTo>
                <a:cubicBezTo>
                  <a:pt x="2442274" y="2003270"/>
                  <a:pt x="2450890" y="1994637"/>
                  <a:pt x="2450890" y="1984100"/>
                </a:cubicBezTo>
                <a:cubicBezTo>
                  <a:pt x="2450890" y="1973562"/>
                  <a:pt x="2442274" y="1964929"/>
                  <a:pt x="2431757" y="1964929"/>
                </a:cubicBezTo>
                <a:close/>
                <a:moveTo>
                  <a:pt x="2485103" y="1963405"/>
                </a:moveTo>
                <a:cubicBezTo>
                  <a:pt x="2473825" y="1963405"/>
                  <a:pt x="2464575" y="1972546"/>
                  <a:pt x="2464575" y="1983973"/>
                </a:cubicBezTo>
                <a:cubicBezTo>
                  <a:pt x="2464575" y="1995399"/>
                  <a:pt x="2473699" y="2004540"/>
                  <a:pt x="2485103" y="2004540"/>
                </a:cubicBezTo>
                <a:cubicBezTo>
                  <a:pt x="2496381" y="2004540"/>
                  <a:pt x="2505631" y="1995272"/>
                  <a:pt x="2505631" y="1983973"/>
                </a:cubicBezTo>
                <a:cubicBezTo>
                  <a:pt x="2505631" y="1972674"/>
                  <a:pt x="2496381" y="1963405"/>
                  <a:pt x="2485103" y="1963405"/>
                </a:cubicBezTo>
                <a:close/>
                <a:moveTo>
                  <a:pt x="2538323" y="1962517"/>
                </a:moveTo>
                <a:cubicBezTo>
                  <a:pt x="2526412" y="1962517"/>
                  <a:pt x="2516781" y="1972166"/>
                  <a:pt x="2516781" y="1984100"/>
                </a:cubicBezTo>
                <a:cubicBezTo>
                  <a:pt x="2516781" y="1996034"/>
                  <a:pt x="2526412" y="2005683"/>
                  <a:pt x="2538323" y="2005683"/>
                </a:cubicBezTo>
                <a:cubicBezTo>
                  <a:pt x="2550234" y="2005683"/>
                  <a:pt x="2559864" y="1996034"/>
                  <a:pt x="2559864" y="1984100"/>
                </a:cubicBezTo>
                <a:cubicBezTo>
                  <a:pt x="2559864" y="1972166"/>
                  <a:pt x="2550234" y="1962517"/>
                  <a:pt x="2538323" y="1962517"/>
                </a:cubicBezTo>
                <a:close/>
                <a:moveTo>
                  <a:pt x="2591796" y="1962263"/>
                </a:moveTo>
                <a:cubicBezTo>
                  <a:pt x="2579504" y="1962263"/>
                  <a:pt x="2569621" y="1972166"/>
                  <a:pt x="2569621" y="1984481"/>
                </a:cubicBezTo>
                <a:cubicBezTo>
                  <a:pt x="2569621" y="1996795"/>
                  <a:pt x="2579504" y="2006698"/>
                  <a:pt x="2591796" y="2006698"/>
                </a:cubicBezTo>
                <a:cubicBezTo>
                  <a:pt x="2604087" y="2006698"/>
                  <a:pt x="2613971" y="1996795"/>
                  <a:pt x="2613971" y="1984481"/>
                </a:cubicBezTo>
                <a:cubicBezTo>
                  <a:pt x="2613971" y="1972166"/>
                  <a:pt x="2604087" y="1962263"/>
                  <a:pt x="2591796" y="1962263"/>
                </a:cubicBezTo>
                <a:close/>
                <a:moveTo>
                  <a:pt x="2431757" y="1909575"/>
                </a:moveTo>
                <a:cubicBezTo>
                  <a:pt x="2420099" y="1909575"/>
                  <a:pt x="2410722" y="1918970"/>
                  <a:pt x="2410722" y="1930650"/>
                </a:cubicBezTo>
                <a:cubicBezTo>
                  <a:pt x="2410722" y="1942331"/>
                  <a:pt x="2420099" y="1951725"/>
                  <a:pt x="2431757" y="1951725"/>
                </a:cubicBezTo>
                <a:cubicBezTo>
                  <a:pt x="2443414" y="1951725"/>
                  <a:pt x="2452791" y="1942331"/>
                  <a:pt x="2452791" y="1930650"/>
                </a:cubicBezTo>
                <a:cubicBezTo>
                  <a:pt x="2452791" y="1918970"/>
                  <a:pt x="2443414" y="1909575"/>
                  <a:pt x="2431757" y="1909575"/>
                </a:cubicBezTo>
                <a:close/>
                <a:moveTo>
                  <a:pt x="2485103" y="1908433"/>
                </a:moveTo>
                <a:cubicBezTo>
                  <a:pt x="2472812" y="1908433"/>
                  <a:pt x="2462928" y="1918462"/>
                  <a:pt x="2462928" y="1930650"/>
                </a:cubicBezTo>
                <a:cubicBezTo>
                  <a:pt x="2462928" y="1942838"/>
                  <a:pt x="2472812" y="1952868"/>
                  <a:pt x="2485103" y="1952868"/>
                </a:cubicBezTo>
                <a:cubicBezTo>
                  <a:pt x="2497394" y="1952868"/>
                  <a:pt x="2507278" y="1942838"/>
                  <a:pt x="2507278" y="1930650"/>
                </a:cubicBezTo>
                <a:cubicBezTo>
                  <a:pt x="2507278" y="1918462"/>
                  <a:pt x="2497394" y="1908433"/>
                  <a:pt x="2485103" y="1908433"/>
                </a:cubicBezTo>
                <a:close/>
                <a:moveTo>
                  <a:pt x="2538323" y="1907290"/>
                </a:moveTo>
                <a:cubicBezTo>
                  <a:pt x="2525398" y="1907290"/>
                  <a:pt x="2514881" y="1917828"/>
                  <a:pt x="2514881" y="1930777"/>
                </a:cubicBezTo>
                <a:cubicBezTo>
                  <a:pt x="2514881" y="1943727"/>
                  <a:pt x="2525398" y="1954264"/>
                  <a:pt x="2538323" y="1954264"/>
                </a:cubicBezTo>
                <a:cubicBezTo>
                  <a:pt x="2551247" y="1954264"/>
                  <a:pt x="2561765" y="1943727"/>
                  <a:pt x="2561765" y="1930777"/>
                </a:cubicBezTo>
                <a:cubicBezTo>
                  <a:pt x="2561765" y="1917828"/>
                  <a:pt x="2551247" y="1907290"/>
                  <a:pt x="2538323" y="1907290"/>
                </a:cubicBezTo>
                <a:close/>
                <a:moveTo>
                  <a:pt x="2591796" y="1906909"/>
                </a:moveTo>
                <a:cubicBezTo>
                  <a:pt x="2578491" y="1906909"/>
                  <a:pt x="2567720" y="1917701"/>
                  <a:pt x="2567720" y="1931031"/>
                </a:cubicBezTo>
                <a:cubicBezTo>
                  <a:pt x="2567720" y="1944362"/>
                  <a:pt x="2578491" y="1955153"/>
                  <a:pt x="2591796" y="1955153"/>
                </a:cubicBezTo>
                <a:cubicBezTo>
                  <a:pt x="2605227" y="1955153"/>
                  <a:pt x="2615998" y="1944362"/>
                  <a:pt x="2615998" y="1931031"/>
                </a:cubicBezTo>
                <a:cubicBezTo>
                  <a:pt x="2615998" y="1917701"/>
                  <a:pt x="2605100" y="1906909"/>
                  <a:pt x="2591796" y="1906909"/>
                </a:cubicBezTo>
                <a:close/>
                <a:moveTo>
                  <a:pt x="2431757" y="1861204"/>
                </a:moveTo>
                <a:cubicBezTo>
                  <a:pt x="2422887" y="1861204"/>
                  <a:pt x="2415664" y="1868441"/>
                  <a:pt x="2415664" y="1877328"/>
                </a:cubicBezTo>
                <a:cubicBezTo>
                  <a:pt x="2415664" y="1886215"/>
                  <a:pt x="2422887" y="1893452"/>
                  <a:pt x="2431757" y="1893452"/>
                </a:cubicBezTo>
                <a:cubicBezTo>
                  <a:pt x="2440627" y="1893452"/>
                  <a:pt x="2447849" y="1886215"/>
                  <a:pt x="2447849" y="1877328"/>
                </a:cubicBezTo>
                <a:cubicBezTo>
                  <a:pt x="2447849" y="1868441"/>
                  <a:pt x="2440627" y="1861204"/>
                  <a:pt x="2431757" y="1861204"/>
                </a:cubicBezTo>
                <a:close/>
                <a:moveTo>
                  <a:pt x="2485103" y="1853587"/>
                </a:moveTo>
                <a:cubicBezTo>
                  <a:pt x="2472051" y="1853587"/>
                  <a:pt x="2461408" y="1864251"/>
                  <a:pt x="2461408" y="1877328"/>
                </a:cubicBezTo>
                <a:cubicBezTo>
                  <a:pt x="2461408" y="1890405"/>
                  <a:pt x="2472051" y="1901069"/>
                  <a:pt x="2485103" y="1901069"/>
                </a:cubicBezTo>
                <a:cubicBezTo>
                  <a:pt x="2498155" y="1901069"/>
                  <a:pt x="2508798" y="1890405"/>
                  <a:pt x="2508798" y="1877328"/>
                </a:cubicBezTo>
                <a:cubicBezTo>
                  <a:pt x="2508798" y="1864251"/>
                  <a:pt x="2498155" y="1853587"/>
                  <a:pt x="2485103" y="1853587"/>
                </a:cubicBezTo>
                <a:close/>
                <a:moveTo>
                  <a:pt x="2645142" y="1853079"/>
                </a:moveTo>
                <a:cubicBezTo>
                  <a:pt x="2631457" y="1853079"/>
                  <a:pt x="2620433" y="1864124"/>
                  <a:pt x="2620433" y="1877836"/>
                </a:cubicBezTo>
                <a:cubicBezTo>
                  <a:pt x="2620433" y="1891547"/>
                  <a:pt x="2631457" y="1902593"/>
                  <a:pt x="2645142" y="1902593"/>
                </a:cubicBezTo>
                <a:cubicBezTo>
                  <a:pt x="2658827" y="1902593"/>
                  <a:pt x="2669851" y="1891420"/>
                  <a:pt x="2669851" y="1877836"/>
                </a:cubicBezTo>
                <a:cubicBezTo>
                  <a:pt x="2669851" y="1864124"/>
                  <a:pt x="2658827" y="1853079"/>
                  <a:pt x="2645142" y="1853079"/>
                </a:cubicBezTo>
                <a:close/>
                <a:moveTo>
                  <a:pt x="2538323" y="1852190"/>
                </a:moveTo>
                <a:cubicBezTo>
                  <a:pt x="2524511" y="1852190"/>
                  <a:pt x="2513233" y="1863490"/>
                  <a:pt x="2513233" y="1877328"/>
                </a:cubicBezTo>
                <a:cubicBezTo>
                  <a:pt x="2513233" y="1891166"/>
                  <a:pt x="2524511" y="1902466"/>
                  <a:pt x="2538323" y="1902466"/>
                </a:cubicBezTo>
                <a:cubicBezTo>
                  <a:pt x="2552134" y="1902466"/>
                  <a:pt x="2563412" y="1891166"/>
                  <a:pt x="2563412" y="1877328"/>
                </a:cubicBezTo>
                <a:cubicBezTo>
                  <a:pt x="2563412" y="1863490"/>
                  <a:pt x="2552134" y="1852190"/>
                  <a:pt x="2538323" y="1852190"/>
                </a:cubicBezTo>
                <a:close/>
                <a:moveTo>
                  <a:pt x="2591796" y="1851936"/>
                </a:moveTo>
                <a:cubicBezTo>
                  <a:pt x="2577477" y="1851936"/>
                  <a:pt x="2565946" y="1863616"/>
                  <a:pt x="2565946" y="1877836"/>
                </a:cubicBezTo>
                <a:cubicBezTo>
                  <a:pt x="2565946" y="1892055"/>
                  <a:pt x="2577477" y="1903608"/>
                  <a:pt x="2591796" y="1903608"/>
                </a:cubicBezTo>
                <a:cubicBezTo>
                  <a:pt x="2606114" y="1903608"/>
                  <a:pt x="2617645" y="1892182"/>
                  <a:pt x="2617645" y="1877836"/>
                </a:cubicBezTo>
                <a:cubicBezTo>
                  <a:pt x="2617645" y="1863490"/>
                  <a:pt x="2605988" y="1851936"/>
                  <a:pt x="2591796" y="1851936"/>
                </a:cubicBezTo>
                <a:close/>
                <a:moveTo>
                  <a:pt x="2431757" y="1811310"/>
                </a:moveTo>
                <a:cubicBezTo>
                  <a:pt x="2425041" y="1811310"/>
                  <a:pt x="2419592" y="1816769"/>
                  <a:pt x="2419592" y="1823498"/>
                </a:cubicBezTo>
                <a:cubicBezTo>
                  <a:pt x="2419592" y="1830227"/>
                  <a:pt x="2425041" y="1835686"/>
                  <a:pt x="2431757" y="1835686"/>
                </a:cubicBezTo>
                <a:cubicBezTo>
                  <a:pt x="2438472" y="1835686"/>
                  <a:pt x="2443921" y="1830227"/>
                  <a:pt x="2443921" y="1823498"/>
                </a:cubicBezTo>
                <a:cubicBezTo>
                  <a:pt x="2443921" y="1816769"/>
                  <a:pt x="2438472" y="1811310"/>
                  <a:pt x="2431757" y="1811310"/>
                </a:cubicBezTo>
                <a:close/>
                <a:moveTo>
                  <a:pt x="2591796" y="1799757"/>
                </a:moveTo>
                <a:cubicBezTo>
                  <a:pt x="2578111" y="1799757"/>
                  <a:pt x="2567086" y="1810802"/>
                  <a:pt x="2567086" y="1824513"/>
                </a:cubicBezTo>
                <a:cubicBezTo>
                  <a:pt x="2567086" y="1838225"/>
                  <a:pt x="2578111" y="1849270"/>
                  <a:pt x="2591796" y="1849270"/>
                </a:cubicBezTo>
                <a:cubicBezTo>
                  <a:pt x="2605481" y="1849270"/>
                  <a:pt x="2616505" y="1838225"/>
                  <a:pt x="2616505" y="1824513"/>
                </a:cubicBezTo>
                <a:cubicBezTo>
                  <a:pt x="2616505" y="1810802"/>
                  <a:pt x="2605481" y="1799757"/>
                  <a:pt x="2591796" y="1799757"/>
                </a:cubicBezTo>
                <a:close/>
                <a:moveTo>
                  <a:pt x="2538449" y="1799503"/>
                </a:moveTo>
                <a:cubicBezTo>
                  <a:pt x="2524764" y="1799503"/>
                  <a:pt x="2513740" y="1810548"/>
                  <a:pt x="2513740" y="1824260"/>
                </a:cubicBezTo>
                <a:cubicBezTo>
                  <a:pt x="2513740" y="1837971"/>
                  <a:pt x="2524764" y="1849016"/>
                  <a:pt x="2538449" y="1849016"/>
                </a:cubicBezTo>
                <a:cubicBezTo>
                  <a:pt x="2552134" y="1849016"/>
                  <a:pt x="2563158" y="1837971"/>
                  <a:pt x="2563158" y="1824260"/>
                </a:cubicBezTo>
                <a:cubicBezTo>
                  <a:pt x="2563158" y="1810548"/>
                  <a:pt x="2552008" y="1799503"/>
                  <a:pt x="2538449" y="1799503"/>
                </a:cubicBezTo>
                <a:close/>
                <a:moveTo>
                  <a:pt x="2485103" y="1798868"/>
                </a:moveTo>
                <a:cubicBezTo>
                  <a:pt x="2471291" y="1798868"/>
                  <a:pt x="2460014" y="1810167"/>
                  <a:pt x="2460014" y="1824006"/>
                </a:cubicBezTo>
                <a:cubicBezTo>
                  <a:pt x="2460014" y="1837844"/>
                  <a:pt x="2471291" y="1849143"/>
                  <a:pt x="2485103" y="1849143"/>
                </a:cubicBezTo>
                <a:cubicBezTo>
                  <a:pt x="2498915" y="1849143"/>
                  <a:pt x="2510192" y="1837844"/>
                  <a:pt x="2510192" y="1824006"/>
                </a:cubicBezTo>
                <a:cubicBezTo>
                  <a:pt x="2510192" y="1810167"/>
                  <a:pt x="2498915" y="1798868"/>
                  <a:pt x="2485103" y="1798868"/>
                </a:cubicBezTo>
                <a:close/>
                <a:moveTo>
                  <a:pt x="2645142" y="1797979"/>
                </a:moveTo>
                <a:cubicBezTo>
                  <a:pt x="2630570" y="1797979"/>
                  <a:pt x="2618659" y="1809913"/>
                  <a:pt x="2618659" y="1824513"/>
                </a:cubicBezTo>
                <a:cubicBezTo>
                  <a:pt x="2618659" y="1839114"/>
                  <a:pt x="2630570" y="1851048"/>
                  <a:pt x="2645142" y="1851048"/>
                </a:cubicBezTo>
                <a:cubicBezTo>
                  <a:pt x="2659714" y="1851048"/>
                  <a:pt x="2671625" y="1839114"/>
                  <a:pt x="2671625" y="1824513"/>
                </a:cubicBezTo>
                <a:cubicBezTo>
                  <a:pt x="2671625" y="1809913"/>
                  <a:pt x="2659841" y="1797979"/>
                  <a:pt x="2645142" y="1797979"/>
                </a:cubicBezTo>
                <a:close/>
                <a:moveTo>
                  <a:pt x="2378410" y="1762177"/>
                </a:moveTo>
                <a:cubicBezTo>
                  <a:pt x="2373722" y="1762177"/>
                  <a:pt x="2369920" y="1765986"/>
                  <a:pt x="2369920" y="1770683"/>
                </a:cubicBezTo>
                <a:cubicBezTo>
                  <a:pt x="2369920" y="1775381"/>
                  <a:pt x="2373722" y="1779189"/>
                  <a:pt x="2378410" y="1779189"/>
                </a:cubicBezTo>
                <a:cubicBezTo>
                  <a:pt x="2383099" y="1779189"/>
                  <a:pt x="2386900" y="1775381"/>
                  <a:pt x="2386900" y="1770683"/>
                </a:cubicBezTo>
                <a:cubicBezTo>
                  <a:pt x="2386900" y="1765986"/>
                  <a:pt x="2383099" y="1762177"/>
                  <a:pt x="2378410" y="1762177"/>
                </a:cubicBezTo>
                <a:close/>
                <a:moveTo>
                  <a:pt x="2431757" y="1752655"/>
                </a:moveTo>
                <a:cubicBezTo>
                  <a:pt x="2421873" y="1752655"/>
                  <a:pt x="2413763" y="1760527"/>
                  <a:pt x="2413763" y="1770556"/>
                </a:cubicBezTo>
                <a:cubicBezTo>
                  <a:pt x="2413763" y="1780586"/>
                  <a:pt x="2421873" y="1788584"/>
                  <a:pt x="2431757" y="1788584"/>
                </a:cubicBezTo>
                <a:cubicBezTo>
                  <a:pt x="2441767" y="1788584"/>
                  <a:pt x="2449750" y="1780459"/>
                  <a:pt x="2449750" y="1770556"/>
                </a:cubicBezTo>
                <a:cubicBezTo>
                  <a:pt x="2449750" y="1760654"/>
                  <a:pt x="2441640" y="1752655"/>
                  <a:pt x="2431757" y="1752655"/>
                </a:cubicBezTo>
                <a:close/>
                <a:moveTo>
                  <a:pt x="2591796" y="1746434"/>
                </a:moveTo>
                <a:cubicBezTo>
                  <a:pt x="2578111" y="1746434"/>
                  <a:pt x="2567086" y="1757480"/>
                  <a:pt x="2567086" y="1771191"/>
                </a:cubicBezTo>
                <a:cubicBezTo>
                  <a:pt x="2567086" y="1784903"/>
                  <a:pt x="2578111" y="1795948"/>
                  <a:pt x="2591796" y="1795948"/>
                </a:cubicBezTo>
                <a:cubicBezTo>
                  <a:pt x="2605481" y="1795948"/>
                  <a:pt x="2616505" y="1784903"/>
                  <a:pt x="2616505" y="1771191"/>
                </a:cubicBezTo>
                <a:cubicBezTo>
                  <a:pt x="2616505" y="1757480"/>
                  <a:pt x="2605481" y="1746434"/>
                  <a:pt x="2591796" y="1746434"/>
                </a:cubicBezTo>
                <a:close/>
                <a:moveTo>
                  <a:pt x="2538449" y="1746180"/>
                </a:moveTo>
                <a:cubicBezTo>
                  <a:pt x="2524764" y="1746180"/>
                  <a:pt x="2513740" y="1757226"/>
                  <a:pt x="2513740" y="1770937"/>
                </a:cubicBezTo>
                <a:cubicBezTo>
                  <a:pt x="2513740" y="1784649"/>
                  <a:pt x="2524764" y="1795694"/>
                  <a:pt x="2538449" y="1795694"/>
                </a:cubicBezTo>
                <a:cubicBezTo>
                  <a:pt x="2552134" y="1795694"/>
                  <a:pt x="2563158" y="1784649"/>
                  <a:pt x="2563158" y="1770937"/>
                </a:cubicBezTo>
                <a:cubicBezTo>
                  <a:pt x="2563158" y="1757226"/>
                  <a:pt x="2552008" y="1746180"/>
                  <a:pt x="2538449" y="1746180"/>
                </a:cubicBezTo>
                <a:close/>
                <a:moveTo>
                  <a:pt x="2645142" y="1744657"/>
                </a:moveTo>
                <a:cubicBezTo>
                  <a:pt x="2630570" y="1744657"/>
                  <a:pt x="2618659" y="1756591"/>
                  <a:pt x="2618659" y="1771191"/>
                </a:cubicBezTo>
                <a:cubicBezTo>
                  <a:pt x="2618659" y="1785791"/>
                  <a:pt x="2630570" y="1797725"/>
                  <a:pt x="2645142" y="1797725"/>
                </a:cubicBezTo>
                <a:cubicBezTo>
                  <a:pt x="2659714" y="1797725"/>
                  <a:pt x="2671625" y="1785791"/>
                  <a:pt x="2671625" y="1771191"/>
                </a:cubicBezTo>
                <a:cubicBezTo>
                  <a:pt x="2671625" y="1756591"/>
                  <a:pt x="2659841" y="1744657"/>
                  <a:pt x="2645142" y="1744657"/>
                </a:cubicBezTo>
                <a:close/>
                <a:moveTo>
                  <a:pt x="2485103" y="1744657"/>
                </a:moveTo>
                <a:cubicBezTo>
                  <a:pt x="2470784" y="1744657"/>
                  <a:pt x="2459253" y="1756210"/>
                  <a:pt x="2459253" y="1770556"/>
                </a:cubicBezTo>
                <a:cubicBezTo>
                  <a:pt x="2459253" y="1784903"/>
                  <a:pt x="2470911" y="1796456"/>
                  <a:pt x="2485103" y="1796456"/>
                </a:cubicBezTo>
                <a:cubicBezTo>
                  <a:pt x="2499422" y="1796456"/>
                  <a:pt x="2510953" y="1784903"/>
                  <a:pt x="2510953" y="1770556"/>
                </a:cubicBezTo>
                <a:cubicBezTo>
                  <a:pt x="2510953" y="1756210"/>
                  <a:pt x="2499422" y="1744657"/>
                  <a:pt x="2485103" y="1744657"/>
                </a:cubicBezTo>
                <a:close/>
                <a:moveTo>
                  <a:pt x="2698615" y="1744276"/>
                </a:moveTo>
                <a:lnTo>
                  <a:pt x="2698746" y="1744319"/>
                </a:lnTo>
                <a:lnTo>
                  <a:pt x="2698235" y="1744530"/>
                </a:lnTo>
                <a:lnTo>
                  <a:pt x="2698120" y="1744482"/>
                </a:lnTo>
                <a:close/>
                <a:moveTo>
                  <a:pt x="2325191" y="1711902"/>
                </a:moveTo>
                <a:cubicBezTo>
                  <a:pt x="2320502" y="1711902"/>
                  <a:pt x="2316701" y="1715710"/>
                  <a:pt x="2316701" y="1720408"/>
                </a:cubicBezTo>
                <a:cubicBezTo>
                  <a:pt x="2316701" y="1725105"/>
                  <a:pt x="2320502" y="1728914"/>
                  <a:pt x="2325191" y="1728914"/>
                </a:cubicBezTo>
                <a:cubicBezTo>
                  <a:pt x="2329879" y="1728914"/>
                  <a:pt x="2333680" y="1725105"/>
                  <a:pt x="2333680" y="1720408"/>
                </a:cubicBezTo>
                <a:cubicBezTo>
                  <a:pt x="2333680" y="1715710"/>
                  <a:pt x="2329879" y="1711902"/>
                  <a:pt x="2325191" y="1711902"/>
                </a:cubicBezTo>
                <a:close/>
                <a:moveTo>
                  <a:pt x="2378410" y="1694635"/>
                </a:moveTo>
                <a:cubicBezTo>
                  <a:pt x="2365992" y="1694635"/>
                  <a:pt x="2355855" y="1704665"/>
                  <a:pt x="2355855" y="1717234"/>
                </a:cubicBezTo>
                <a:cubicBezTo>
                  <a:pt x="2355855" y="1729803"/>
                  <a:pt x="2365992" y="1739832"/>
                  <a:pt x="2378410" y="1739832"/>
                </a:cubicBezTo>
                <a:cubicBezTo>
                  <a:pt x="2390828" y="1739832"/>
                  <a:pt x="2400965" y="1729676"/>
                  <a:pt x="2400965" y="1717234"/>
                </a:cubicBezTo>
                <a:cubicBezTo>
                  <a:pt x="2400965" y="1704792"/>
                  <a:pt x="2390828" y="1694635"/>
                  <a:pt x="2378410" y="1694635"/>
                </a:cubicBezTo>
                <a:close/>
                <a:moveTo>
                  <a:pt x="2591796" y="1693112"/>
                </a:moveTo>
                <a:cubicBezTo>
                  <a:pt x="2578111" y="1693112"/>
                  <a:pt x="2567086" y="1704157"/>
                  <a:pt x="2567086" y="1717869"/>
                </a:cubicBezTo>
                <a:cubicBezTo>
                  <a:pt x="2567086" y="1731580"/>
                  <a:pt x="2578111" y="1742626"/>
                  <a:pt x="2591796" y="1742626"/>
                </a:cubicBezTo>
                <a:cubicBezTo>
                  <a:pt x="2605481" y="1742626"/>
                  <a:pt x="2616505" y="1731580"/>
                  <a:pt x="2616505" y="1717869"/>
                </a:cubicBezTo>
                <a:cubicBezTo>
                  <a:pt x="2616505" y="1704157"/>
                  <a:pt x="2605481" y="1693112"/>
                  <a:pt x="2591796" y="1693112"/>
                </a:cubicBezTo>
                <a:close/>
                <a:moveTo>
                  <a:pt x="2538449" y="1692858"/>
                </a:moveTo>
                <a:cubicBezTo>
                  <a:pt x="2524764" y="1692858"/>
                  <a:pt x="2513740" y="1703903"/>
                  <a:pt x="2513740" y="1717615"/>
                </a:cubicBezTo>
                <a:cubicBezTo>
                  <a:pt x="2513740" y="1731326"/>
                  <a:pt x="2524764" y="1742372"/>
                  <a:pt x="2538449" y="1742372"/>
                </a:cubicBezTo>
                <a:cubicBezTo>
                  <a:pt x="2552134" y="1742372"/>
                  <a:pt x="2563158" y="1731326"/>
                  <a:pt x="2563158" y="1717615"/>
                </a:cubicBezTo>
                <a:cubicBezTo>
                  <a:pt x="2563158" y="1703903"/>
                  <a:pt x="2552008" y="1692858"/>
                  <a:pt x="2538449" y="1692858"/>
                </a:cubicBezTo>
                <a:close/>
                <a:moveTo>
                  <a:pt x="2431757" y="1692604"/>
                </a:moveTo>
                <a:cubicBezTo>
                  <a:pt x="2418198" y="1692604"/>
                  <a:pt x="2407174" y="1703650"/>
                  <a:pt x="2407174" y="1717234"/>
                </a:cubicBezTo>
                <a:cubicBezTo>
                  <a:pt x="2407174" y="1730819"/>
                  <a:pt x="2418198" y="1741864"/>
                  <a:pt x="2431757" y="1741864"/>
                </a:cubicBezTo>
                <a:cubicBezTo>
                  <a:pt x="2445315" y="1741864"/>
                  <a:pt x="2456339" y="1730819"/>
                  <a:pt x="2456339" y="1717234"/>
                </a:cubicBezTo>
                <a:cubicBezTo>
                  <a:pt x="2456339" y="1703650"/>
                  <a:pt x="2445315" y="1692604"/>
                  <a:pt x="2431757" y="1692604"/>
                </a:cubicBezTo>
                <a:close/>
                <a:moveTo>
                  <a:pt x="2645142" y="1691335"/>
                </a:moveTo>
                <a:cubicBezTo>
                  <a:pt x="2630570" y="1691335"/>
                  <a:pt x="2618659" y="1703269"/>
                  <a:pt x="2618659" y="1717869"/>
                </a:cubicBezTo>
                <a:cubicBezTo>
                  <a:pt x="2618659" y="1732469"/>
                  <a:pt x="2630570" y="1744403"/>
                  <a:pt x="2645142" y="1744403"/>
                </a:cubicBezTo>
                <a:cubicBezTo>
                  <a:pt x="2659714" y="1744403"/>
                  <a:pt x="2671625" y="1732469"/>
                  <a:pt x="2671625" y="1717869"/>
                </a:cubicBezTo>
                <a:cubicBezTo>
                  <a:pt x="2671625" y="1703269"/>
                  <a:pt x="2659841" y="1691335"/>
                  <a:pt x="2645142" y="1691335"/>
                </a:cubicBezTo>
                <a:close/>
                <a:moveTo>
                  <a:pt x="2751835" y="1690954"/>
                </a:moveTo>
                <a:lnTo>
                  <a:pt x="2752351" y="1691014"/>
                </a:lnTo>
                <a:lnTo>
                  <a:pt x="2751581" y="1691335"/>
                </a:lnTo>
                <a:lnTo>
                  <a:pt x="2751251" y="1691198"/>
                </a:lnTo>
                <a:close/>
                <a:moveTo>
                  <a:pt x="2485103" y="1690700"/>
                </a:moveTo>
                <a:cubicBezTo>
                  <a:pt x="2470404" y="1690700"/>
                  <a:pt x="2458620" y="1702507"/>
                  <a:pt x="2458620" y="1717234"/>
                </a:cubicBezTo>
                <a:cubicBezTo>
                  <a:pt x="2458620" y="1731961"/>
                  <a:pt x="2470531" y="1743768"/>
                  <a:pt x="2485103" y="1743768"/>
                </a:cubicBezTo>
                <a:cubicBezTo>
                  <a:pt x="2499802" y="1743768"/>
                  <a:pt x="2511586" y="1731961"/>
                  <a:pt x="2511586" y="1717234"/>
                </a:cubicBezTo>
                <a:cubicBezTo>
                  <a:pt x="2511586" y="1702507"/>
                  <a:pt x="2499802" y="1690700"/>
                  <a:pt x="2485103" y="1690700"/>
                </a:cubicBezTo>
                <a:close/>
                <a:moveTo>
                  <a:pt x="3124625" y="1648804"/>
                </a:moveTo>
                <a:cubicBezTo>
                  <a:pt x="3115755" y="1648804"/>
                  <a:pt x="3108533" y="1656040"/>
                  <a:pt x="3108533" y="1664927"/>
                </a:cubicBezTo>
                <a:cubicBezTo>
                  <a:pt x="3108533" y="1673814"/>
                  <a:pt x="3115755" y="1681051"/>
                  <a:pt x="3124625" y="1681051"/>
                </a:cubicBezTo>
                <a:cubicBezTo>
                  <a:pt x="3133495" y="1681051"/>
                  <a:pt x="3140718" y="1673814"/>
                  <a:pt x="3140718" y="1664927"/>
                </a:cubicBezTo>
                <a:cubicBezTo>
                  <a:pt x="3140718" y="1656040"/>
                  <a:pt x="3133495" y="1648804"/>
                  <a:pt x="3124625" y="1648804"/>
                </a:cubicBezTo>
                <a:close/>
                <a:moveTo>
                  <a:pt x="3071279" y="1646645"/>
                </a:moveTo>
                <a:cubicBezTo>
                  <a:pt x="3061269" y="1646645"/>
                  <a:pt x="3053032" y="1654898"/>
                  <a:pt x="3053032" y="1664927"/>
                </a:cubicBezTo>
                <a:cubicBezTo>
                  <a:pt x="3053032" y="1674957"/>
                  <a:pt x="3061269" y="1683209"/>
                  <a:pt x="3071279" y="1683209"/>
                </a:cubicBezTo>
                <a:cubicBezTo>
                  <a:pt x="3081289" y="1683209"/>
                  <a:pt x="3089526" y="1674957"/>
                  <a:pt x="3089526" y="1664927"/>
                </a:cubicBezTo>
                <a:cubicBezTo>
                  <a:pt x="3089526" y="1654898"/>
                  <a:pt x="3081416" y="1646645"/>
                  <a:pt x="3071279" y="1646645"/>
                </a:cubicBezTo>
                <a:close/>
                <a:moveTo>
                  <a:pt x="2271844" y="1645757"/>
                </a:moveTo>
                <a:cubicBezTo>
                  <a:pt x="2261834" y="1645757"/>
                  <a:pt x="2253598" y="1653882"/>
                  <a:pt x="2253598" y="1664038"/>
                </a:cubicBezTo>
                <a:cubicBezTo>
                  <a:pt x="2253598" y="1674068"/>
                  <a:pt x="2261834" y="1682320"/>
                  <a:pt x="2271844" y="1682320"/>
                </a:cubicBezTo>
                <a:cubicBezTo>
                  <a:pt x="2281855" y="1682320"/>
                  <a:pt x="2290091" y="1674068"/>
                  <a:pt x="2290091" y="1664038"/>
                </a:cubicBezTo>
                <a:cubicBezTo>
                  <a:pt x="2290091" y="1654009"/>
                  <a:pt x="2281855" y="1645757"/>
                  <a:pt x="2271844" y="1645757"/>
                </a:cubicBezTo>
                <a:close/>
                <a:moveTo>
                  <a:pt x="3017933" y="1644360"/>
                </a:moveTo>
                <a:cubicBezTo>
                  <a:pt x="3006655" y="1644360"/>
                  <a:pt x="2997405" y="1653501"/>
                  <a:pt x="2997405" y="1664927"/>
                </a:cubicBezTo>
                <a:cubicBezTo>
                  <a:pt x="2997405" y="1676353"/>
                  <a:pt x="3006655" y="1685494"/>
                  <a:pt x="3017933" y="1685494"/>
                </a:cubicBezTo>
                <a:cubicBezTo>
                  <a:pt x="3029210" y="1685494"/>
                  <a:pt x="3038460" y="1676227"/>
                  <a:pt x="3038460" y="1664927"/>
                </a:cubicBezTo>
                <a:cubicBezTo>
                  <a:pt x="3038460" y="1653628"/>
                  <a:pt x="3029337" y="1644360"/>
                  <a:pt x="3017933" y="1644360"/>
                </a:cubicBezTo>
                <a:close/>
                <a:moveTo>
                  <a:pt x="2325191" y="1643471"/>
                </a:moveTo>
                <a:cubicBezTo>
                  <a:pt x="2313913" y="1643471"/>
                  <a:pt x="2304663" y="1652612"/>
                  <a:pt x="2304663" y="1664038"/>
                </a:cubicBezTo>
                <a:cubicBezTo>
                  <a:pt x="2304663" y="1675465"/>
                  <a:pt x="2313913" y="1684606"/>
                  <a:pt x="2325191" y="1684606"/>
                </a:cubicBezTo>
                <a:cubicBezTo>
                  <a:pt x="2336468" y="1684606"/>
                  <a:pt x="2345718" y="1675338"/>
                  <a:pt x="2345718" y="1664038"/>
                </a:cubicBezTo>
                <a:cubicBezTo>
                  <a:pt x="2345718" y="1652739"/>
                  <a:pt x="2336468" y="1643471"/>
                  <a:pt x="2325191" y="1643471"/>
                </a:cubicBezTo>
                <a:close/>
                <a:moveTo>
                  <a:pt x="2964713" y="1642456"/>
                </a:moveTo>
                <a:cubicBezTo>
                  <a:pt x="2952295" y="1642456"/>
                  <a:pt x="2942158" y="1652485"/>
                  <a:pt x="2942158" y="1665054"/>
                </a:cubicBezTo>
                <a:cubicBezTo>
                  <a:pt x="2942158" y="1677623"/>
                  <a:pt x="2952295" y="1687653"/>
                  <a:pt x="2964713" y="1687653"/>
                </a:cubicBezTo>
                <a:cubicBezTo>
                  <a:pt x="2977131" y="1687653"/>
                  <a:pt x="2987268" y="1677496"/>
                  <a:pt x="2987268" y="1665054"/>
                </a:cubicBezTo>
                <a:cubicBezTo>
                  <a:pt x="2987268" y="1652612"/>
                  <a:pt x="2977131" y="1642456"/>
                  <a:pt x="2964713" y="1642456"/>
                </a:cubicBezTo>
                <a:close/>
                <a:moveTo>
                  <a:pt x="2378410" y="1641313"/>
                </a:moveTo>
                <a:cubicBezTo>
                  <a:pt x="2365992" y="1641313"/>
                  <a:pt x="2355855" y="1651343"/>
                  <a:pt x="2355855" y="1663912"/>
                </a:cubicBezTo>
                <a:cubicBezTo>
                  <a:pt x="2355855" y="1676481"/>
                  <a:pt x="2365992" y="1686510"/>
                  <a:pt x="2378410" y="1686510"/>
                </a:cubicBezTo>
                <a:cubicBezTo>
                  <a:pt x="2390828" y="1686510"/>
                  <a:pt x="2400965" y="1676353"/>
                  <a:pt x="2400965" y="1663912"/>
                </a:cubicBezTo>
                <a:cubicBezTo>
                  <a:pt x="2400965" y="1651470"/>
                  <a:pt x="2390828" y="1641313"/>
                  <a:pt x="2378410" y="1641313"/>
                </a:cubicBezTo>
                <a:close/>
                <a:moveTo>
                  <a:pt x="2911367" y="1640424"/>
                </a:moveTo>
                <a:cubicBezTo>
                  <a:pt x="2897808" y="1640424"/>
                  <a:pt x="2886784" y="1651470"/>
                  <a:pt x="2886784" y="1665054"/>
                </a:cubicBezTo>
                <a:cubicBezTo>
                  <a:pt x="2886784" y="1678639"/>
                  <a:pt x="2897808" y="1689684"/>
                  <a:pt x="2911367" y="1689684"/>
                </a:cubicBezTo>
                <a:cubicBezTo>
                  <a:pt x="2924925" y="1689684"/>
                  <a:pt x="2935949" y="1678639"/>
                  <a:pt x="2935949" y="1665054"/>
                </a:cubicBezTo>
                <a:cubicBezTo>
                  <a:pt x="2935949" y="1651470"/>
                  <a:pt x="2924925" y="1640424"/>
                  <a:pt x="2911367" y="1640424"/>
                </a:cubicBezTo>
                <a:close/>
                <a:moveTo>
                  <a:pt x="2858147" y="1640171"/>
                </a:moveTo>
                <a:cubicBezTo>
                  <a:pt x="2844462" y="1640171"/>
                  <a:pt x="2833438" y="1651343"/>
                  <a:pt x="2833438" y="1664927"/>
                </a:cubicBezTo>
                <a:cubicBezTo>
                  <a:pt x="2833438" y="1678512"/>
                  <a:pt x="2844462" y="1689557"/>
                  <a:pt x="2858147" y="1689557"/>
                </a:cubicBezTo>
                <a:cubicBezTo>
                  <a:pt x="2871832" y="1689557"/>
                  <a:pt x="2882856" y="1678639"/>
                  <a:pt x="2882856" y="1664927"/>
                </a:cubicBezTo>
                <a:cubicBezTo>
                  <a:pt x="2882856" y="1651216"/>
                  <a:pt x="2871832" y="1640171"/>
                  <a:pt x="2858147" y="1640171"/>
                </a:cubicBezTo>
                <a:close/>
                <a:moveTo>
                  <a:pt x="2804928" y="1640171"/>
                </a:moveTo>
                <a:cubicBezTo>
                  <a:pt x="2791242" y="1640171"/>
                  <a:pt x="2780218" y="1651343"/>
                  <a:pt x="2780218" y="1664927"/>
                </a:cubicBezTo>
                <a:cubicBezTo>
                  <a:pt x="2780218" y="1678512"/>
                  <a:pt x="2791242" y="1689557"/>
                  <a:pt x="2804928" y="1689557"/>
                </a:cubicBezTo>
                <a:cubicBezTo>
                  <a:pt x="2818613" y="1689557"/>
                  <a:pt x="2829637" y="1678512"/>
                  <a:pt x="2829637" y="1664927"/>
                </a:cubicBezTo>
                <a:cubicBezTo>
                  <a:pt x="2829637" y="1651216"/>
                  <a:pt x="2818613" y="1640171"/>
                  <a:pt x="2804928" y="1640171"/>
                </a:cubicBezTo>
                <a:close/>
                <a:moveTo>
                  <a:pt x="2591796" y="1639790"/>
                </a:moveTo>
                <a:cubicBezTo>
                  <a:pt x="2578111" y="1639790"/>
                  <a:pt x="2567086" y="1650962"/>
                  <a:pt x="2567086" y="1664546"/>
                </a:cubicBezTo>
                <a:cubicBezTo>
                  <a:pt x="2567086" y="1678131"/>
                  <a:pt x="2578111" y="1689176"/>
                  <a:pt x="2591796" y="1689176"/>
                </a:cubicBezTo>
                <a:cubicBezTo>
                  <a:pt x="2605481" y="1689176"/>
                  <a:pt x="2616505" y="1678258"/>
                  <a:pt x="2616505" y="1664546"/>
                </a:cubicBezTo>
                <a:cubicBezTo>
                  <a:pt x="2616505" y="1650835"/>
                  <a:pt x="2605481" y="1639790"/>
                  <a:pt x="2591796" y="1639790"/>
                </a:cubicBezTo>
                <a:close/>
                <a:moveTo>
                  <a:pt x="2538449" y="1639536"/>
                </a:moveTo>
                <a:cubicBezTo>
                  <a:pt x="2524764" y="1639536"/>
                  <a:pt x="2513740" y="1650708"/>
                  <a:pt x="2513740" y="1664292"/>
                </a:cubicBezTo>
                <a:cubicBezTo>
                  <a:pt x="2513740" y="1677877"/>
                  <a:pt x="2524764" y="1688922"/>
                  <a:pt x="2538449" y="1688922"/>
                </a:cubicBezTo>
                <a:cubicBezTo>
                  <a:pt x="2552134" y="1688922"/>
                  <a:pt x="2563158" y="1678004"/>
                  <a:pt x="2563158" y="1664292"/>
                </a:cubicBezTo>
                <a:cubicBezTo>
                  <a:pt x="2563158" y="1650581"/>
                  <a:pt x="2552008" y="1639536"/>
                  <a:pt x="2538449" y="1639536"/>
                </a:cubicBezTo>
                <a:close/>
                <a:moveTo>
                  <a:pt x="2431757" y="1639282"/>
                </a:moveTo>
                <a:cubicBezTo>
                  <a:pt x="2418198" y="1639282"/>
                  <a:pt x="2407174" y="1650327"/>
                  <a:pt x="2407174" y="1663912"/>
                </a:cubicBezTo>
                <a:cubicBezTo>
                  <a:pt x="2407174" y="1677496"/>
                  <a:pt x="2418198" y="1688541"/>
                  <a:pt x="2431757" y="1688541"/>
                </a:cubicBezTo>
                <a:cubicBezTo>
                  <a:pt x="2445315" y="1688541"/>
                  <a:pt x="2456339" y="1677496"/>
                  <a:pt x="2456339" y="1663912"/>
                </a:cubicBezTo>
                <a:cubicBezTo>
                  <a:pt x="2456339" y="1650327"/>
                  <a:pt x="2445315" y="1639282"/>
                  <a:pt x="2431757" y="1639282"/>
                </a:cubicBezTo>
                <a:close/>
                <a:moveTo>
                  <a:pt x="2751581" y="1638266"/>
                </a:moveTo>
                <a:cubicBezTo>
                  <a:pt x="2737009" y="1638266"/>
                  <a:pt x="2725098" y="1650200"/>
                  <a:pt x="2725098" y="1664800"/>
                </a:cubicBezTo>
                <a:cubicBezTo>
                  <a:pt x="2725098" y="1672100"/>
                  <a:pt x="2728076" y="1678734"/>
                  <a:pt x="2732875" y="1683543"/>
                </a:cubicBezTo>
                <a:lnTo>
                  <a:pt x="2751251" y="1691198"/>
                </a:lnTo>
                <a:lnTo>
                  <a:pt x="2733129" y="1698746"/>
                </a:lnTo>
                <a:cubicBezTo>
                  <a:pt x="2728330" y="1703555"/>
                  <a:pt x="2725352" y="1710188"/>
                  <a:pt x="2725352" y="1717488"/>
                </a:cubicBezTo>
                <a:cubicBezTo>
                  <a:pt x="2725352" y="1724471"/>
                  <a:pt x="2728013" y="1730819"/>
                  <a:pt x="2732447" y="1735516"/>
                </a:cubicBezTo>
                <a:lnTo>
                  <a:pt x="2723451" y="1761796"/>
                </a:lnTo>
                <a:cubicBezTo>
                  <a:pt x="2721613" y="1756718"/>
                  <a:pt x="2718255" y="1752338"/>
                  <a:pt x="2713931" y="1749228"/>
                </a:cubicBezTo>
                <a:lnTo>
                  <a:pt x="2698746" y="1744319"/>
                </a:lnTo>
                <a:lnTo>
                  <a:pt x="2716941" y="1736786"/>
                </a:lnTo>
                <a:cubicBezTo>
                  <a:pt x="2721740" y="1731993"/>
                  <a:pt x="2724718" y="1725360"/>
                  <a:pt x="2724718" y="1717996"/>
                </a:cubicBezTo>
                <a:cubicBezTo>
                  <a:pt x="2724718" y="1703396"/>
                  <a:pt x="2712807" y="1691461"/>
                  <a:pt x="2698235" y="1691461"/>
                </a:cubicBezTo>
                <a:cubicBezTo>
                  <a:pt x="2683663" y="1691461"/>
                  <a:pt x="2671752" y="1703396"/>
                  <a:pt x="2671752" y="1717996"/>
                </a:cubicBezTo>
                <a:cubicBezTo>
                  <a:pt x="2671752" y="1725296"/>
                  <a:pt x="2674730" y="1731930"/>
                  <a:pt x="2679529" y="1736738"/>
                </a:cubicBezTo>
                <a:lnTo>
                  <a:pt x="2698120" y="1744482"/>
                </a:lnTo>
                <a:lnTo>
                  <a:pt x="2679909" y="1752068"/>
                </a:lnTo>
                <a:cubicBezTo>
                  <a:pt x="2675110" y="1756877"/>
                  <a:pt x="2672132" y="1763510"/>
                  <a:pt x="2672132" y="1770810"/>
                </a:cubicBezTo>
                <a:cubicBezTo>
                  <a:pt x="2672132" y="1785410"/>
                  <a:pt x="2683916" y="1797344"/>
                  <a:pt x="2698615" y="1797344"/>
                </a:cubicBezTo>
                <a:cubicBezTo>
                  <a:pt x="2703683" y="1797344"/>
                  <a:pt x="2708499" y="1795821"/>
                  <a:pt x="2712554" y="1793282"/>
                </a:cubicBezTo>
                <a:lnTo>
                  <a:pt x="2710146" y="1800391"/>
                </a:lnTo>
                <a:cubicBezTo>
                  <a:pt x="2706725" y="1798614"/>
                  <a:pt x="2702797" y="1797598"/>
                  <a:pt x="2698615" y="1797598"/>
                </a:cubicBezTo>
                <a:cubicBezTo>
                  <a:pt x="2684043" y="1797598"/>
                  <a:pt x="2672132" y="1809406"/>
                  <a:pt x="2672132" y="1824133"/>
                </a:cubicBezTo>
                <a:cubicBezTo>
                  <a:pt x="2672132" y="1836828"/>
                  <a:pt x="2681002" y="1847493"/>
                  <a:pt x="2693040" y="1850032"/>
                </a:cubicBezTo>
                <a:lnTo>
                  <a:pt x="2691773" y="1853714"/>
                </a:lnTo>
                <a:cubicBezTo>
                  <a:pt x="2681509" y="1856634"/>
                  <a:pt x="2673906" y="1866029"/>
                  <a:pt x="2673906" y="1877328"/>
                </a:cubicBezTo>
                <a:cubicBezTo>
                  <a:pt x="2673906" y="1882787"/>
                  <a:pt x="2675680" y="1887739"/>
                  <a:pt x="2678594" y="1891801"/>
                </a:cubicBezTo>
                <a:lnTo>
                  <a:pt x="2668204" y="1921890"/>
                </a:lnTo>
                <a:cubicBezTo>
                  <a:pt x="2664656" y="1912622"/>
                  <a:pt x="2655786" y="1906021"/>
                  <a:pt x="2645269" y="1906021"/>
                </a:cubicBezTo>
                <a:cubicBezTo>
                  <a:pt x="2631710" y="1906021"/>
                  <a:pt x="2620686" y="1917066"/>
                  <a:pt x="2620686" y="1930650"/>
                </a:cubicBezTo>
                <a:cubicBezTo>
                  <a:pt x="2620686" y="1944235"/>
                  <a:pt x="2631710" y="1955280"/>
                  <a:pt x="2645269" y="1955280"/>
                </a:cubicBezTo>
                <a:cubicBezTo>
                  <a:pt x="2649957" y="1955280"/>
                  <a:pt x="2654265" y="1954011"/>
                  <a:pt x="2657940" y="1951725"/>
                </a:cubicBezTo>
                <a:lnTo>
                  <a:pt x="2654012" y="1963279"/>
                </a:lnTo>
                <a:cubicBezTo>
                  <a:pt x="2651351" y="1962136"/>
                  <a:pt x="2648310" y="1961501"/>
                  <a:pt x="2645269" y="1961501"/>
                </a:cubicBezTo>
                <a:cubicBezTo>
                  <a:pt x="2632851" y="1961501"/>
                  <a:pt x="2622714" y="1971658"/>
                  <a:pt x="2622714" y="1984100"/>
                </a:cubicBezTo>
                <a:cubicBezTo>
                  <a:pt x="2622714" y="1994510"/>
                  <a:pt x="2629810" y="2003143"/>
                  <a:pt x="2639313" y="2005810"/>
                </a:cubicBezTo>
                <a:lnTo>
                  <a:pt x="2533761" y="2312667"/>
                </a:lnTo>
                <a:cubicBezTo>
                  <a:pt x="2531860" y="2318380"/>
                  <a:pt x="2532494" y="2324093"/>
                  <a:pt x="2535662" y="2328537"/>
                </a:cubicBezTo>
                <a:cubicBezTo>
                  <a:pt x="2538703" y="2332853"/>
                  <a:pt x="2543645" y="2335266"/>
                  <a:pt x="2549220" y="2335266"/>
                </a:cubicBezTo>
                <a:lnTo>
                  <a:pt x="3330281" y="2335266"/>
                </a:lnTo>
                <a:cubicBezTo>
                  <a:pt x="3335350" y="2335266"/>
                  <a:pt x="3340545" y="2333234"/>
                  <a:pt x="3344853" y="2329679"/>
                </a:cubicBezTo>
                <a:cubicBezTo>
                  <a:pt x="3349161" y="2326125"/>
                  <a:pt x="3352076" y="2321300"/>
                  <a:pt x="3353090" y="2316349"/>
                </a:cubicBezTo>
                <a:lnTo>
                  <a:pt x="3388063" y="2142543"/>
                </a:lnTo>
                <a:lnTo>
                  <a:pt x="3575598" y="2142543"/>
                </a:lnTo>
                <a:cubicBezTo>
                  <a:pt x="3580667" y="2142543"/>
                  <a:pt x="3585862" y="2140512"/>
                  <a:pt x="3590171" y="2136957"/>
                </a:cubicBezTo>
                <a:cubicBezTo>
                  <a:pt x="3594479" y="2133402"/>
                  <a:pt x="3597393" y="2128705"/>
                  <a:pt x="3598407" y="2123754"/>
                </a:cubicBezTo>
                <a:lnTo>
                  <a:pt x="3635407" y="1943981"/>
                </a:lnTo>
                <a:lnTo>
                  <a:pt x="3900745" y="1943981"/>
                </a:lnTo>
                <a:cubicBezTo>
                  <a:pt x="3905940" y="1943981"/>
                  <a:pt x="3911135" y="1941950"/>
                  <a:pt x="3915444" y="1938395"/>
                </a:cubicBezTo>
                <a:cubicBezTo>
                  <a:pt x="3919752" y="1934840"/>
                  <a:pt x="3922666" y="1930016"/>
                  <a:pt x="3923680" y="1925064"/>
                </a:cubicBezTo>
                <a:lnTo>
                  <a:pt x="3965622" y="1709870"/>
                </a:lnTo>
                <a:lnTo>
                  <a:pt x="3965876" y="1709997"/>
                </a:lnTo>
                <a:cubicBezTo>
                  <a:pt x="3966889" y="1704919"/>
                  <a:pt x="3965622" y="1699714"/>
                  <a:pt x="3962581" y="1696032"/>
                </a:cubicBezTo>
                <a:cubicBezTo>
                  <a:pt x="3959540" y="1692350"/>
                  <a:pt x="3954852" y="1690192"/>
                  <a:pt x="3949656" y="1690192"/>
                </a:cubicBezTo>
                <a:lnTo>
                  <a:pt x="2764506" y="1690192"/>
                </a:lnTo>
                <a:cubicBezTo>
                  <a:pt x="2762098" y="1690192"/>
                  <a:pt x="2759691" y="1690700"/>
                  <a:pt x="2757283" y="1691589"/>
                </a:cubicBezTo>
                <a:lnTo>
                  <a:pt x="2752351" y="1691014"/>
                </a:lnTo>
                <a:lnTo>
                  <a:pt x="2770287" y="1683543"/>
                </a:lnTo>
                <a:cubicBezTo>
                  <a:pt x="2775086" y="1678734"/>
                  <a:pt x="2778064" y="1672100"/>
                  <a:pt x="2778064" y="1664800"/>
                </a:cubicBezTo>
                <a:cubicBezTo>
                  <a:pt x="2778064" y="1650200"/>
                  <a:pt x="2766280" y="1638266"/>
                  <a:pt x="2751581" y="1638266"/>
                </a:cubicBezTo>
                <a:close/>
                <a:moveTo>
                  <a:pt x="2698235" y="1638266"/>
                </a:moveTo>
                <a:cubicBezTo>
                  <a:pt x="2683663" y="1638266"/>
                  <a:pt x="2671752" y="1650200"/>
                  <a:pt x="2671752" y="1664800"/>
                </a:cubicBezTo>
                <a:cubicBezTo>
                  <a:pt x="2671752" y="1679400"/>
                  <a:pt x="2683536" y="1691335"/>
                  <a:pt x="2698235" y="1691335"/>
                </a:cubicBezTo>
                <a:cubicBezTo>
                  <a:pt x="2712807" y="1691335"/>
                  <a:pt x="2724718" y="1679400"/>
                  <a:pt x="2724718" y="1664800"/>
                </a:cubicBezTo>
                <a:cubicBezTo>
                  <a:pt x="2724718" y="1650200"/>
                  <a:pt x="2712807" y="1638266"/>
                  <a:pt x="2698235" y="1638266"/>
                </a:cubicBezTo>
                <a:close/>
                <a:moveTo>
                  <a:pt x="2645142" y="1638012"/>
                </a:moveTo>
                <a:cubicBezTo>
                  <a:pt x="2630570" y="1638012"/>
                  <a:pt x="2618659" y="1649946"/>
                  <a:pt x="2618659" y="1664546"/>
                </a:cubicBezTo>
                <a:cubicBezTo>
                  <a:pt x="2618659" y="1679147"/>
                  <a:pt x="2630570" y="1691081"/>
                  <a:pt x="2645142" y="1691081"/>
                </a:cubicBezTo>
                <a:cubicBezTo>
                  <a:pt x="2659714" y="1691081"/>
                  <a:pt x="2671625" y="1679147"/>
                  <a:pt x="2671625" y="1664546"/>
                </a:cubicBezTo>
                <a:cubicBezTo>
                  <a:pt x="2671625" y="1649946"/>
                  <a:pt x="2659841" y="1638012"/>
                  <a:pt x="2645142" y="1638012"/>
                </a:cubicBezTo>
                <a:close/>
                <a:moveTo>
                  <a:pt x="2485103" y="1637377"/>
                </a:moveTo>
                <a:cubicBezTo>
                  <a:pt x="2470404" y="1637377"/>
                  <a:pt x="2458620" y="1649184"/>
                  <a:pt x="2458620" y="1663912"/>
                </a:cubicBezTo>
                <a:cubicBezTo>
                  <a:pt x="2458620" y="1678639"/>
                  <a:pt x="2470531" y="1690446"/>
                  <a:pt x="2485103" y="1690446"/>
                </a:cubicBezTo>
                <a:cubicBezTo>
                  <a:pt x="2499802" y="1690446"/>
                  <a:pt x="2511586" y="1678639"/>
                  <a:pt x="2511586" y="1663912"/>
                </a:cubicBezTo>
                <a:cubicBezTo>
                  <a:pt x="2511586" y="1649184"/>
                  <a:pt x="2499802" y="1637377"/>
                  <a:pt x="2485103" y="1637377"/>
                </a:cubicBezTo>
                <a:close/>
                <a:moveTo>
                  <a:pt x="3231191" y="1600813"/>
                </a:moveTo>
                <a:cubicBezTo>
                  <a:pt x="3225109" y="1600813"/>
                  <a:pt x="3220294" y="1605638"/>
                  <a:pt x="3220294" y="1611732"/>
                </a:cubicBezTo>
                <a:cubicBezTo>
                  <a:pt x="3220294" y="1617826"/>
                  <a:pt x="3225109" y="1622650"/>
                  <a:pt x="3231191" y="1622650"/>
                </a:cubicBezTo>
                <a:cubicBezTo>
                  <a:pt x="3237274" y="1622650"/>
                  <a:pt x="3242089" y="1617826"/>
                  <a:pt x="3242089" y="1611732"/>
                </a:cubicBezTo>
                <a:cubicBezTo>
                  <a:pt x="3242089" y="1605638"/>
                  <a:pt x="3237147" y="1600813"/>
                  <a:pt x="3231191" y="1600813"/>
                </a:cubicBezTo>
                <a:close/>
                <a:moveTo>
                  <a:pt x="3177845" y="1598274"/>
                </a:moveTo>
                <a:cubicBezTo>
                  <a:pt x="3170369" y="1598274"/>
                  <a:pt x="3164413" y="1604368"/>
                  <a:pt x="3164413" y="1611732"/>
                </a:cubicBezTo>
                <a:cubicBezTo>
                  <a:pt x="3164413" y="1619095"/>
                  <a:pt x="3170369" y="1625189"/>
                  <a:pt x="3177845" y="1625189"/>
                </a:cubicBezTo>
                <a:cubicBezTo>
                  <a:pt x="3185321" y="1625189"/>
                  <a:pt x="3191277" y="1619222"/>
                  <a:pt x="3191277" y="1611732"/>
                </a:cubicBezTo>
                <a:cubicBezTo>
                  <a:pt x="3191277" y="1604241"/>
                  <a:pt x="3185321" y="1598274"/>
                  <a:pt x="3177845" y="1598274"/>
                </a:cubicBezTo>
                <a:close/>
                <a:moveTo>
                  <a:pt x="2165405" y="1597259"/>
                </a:moveTo>
                <a:cubicBezTo>
                  <a:pt x="2158056" y="1597259"/>
                  <a:pt x="2152100" y="1603226"/>
                  <a:pt x="2152100" y="1610589"/>
                </a:cubicBezTo>
                <a:cubicBezTo>
                  <a:pt x="2152100" y="1617953"/>
                  <a:pt x="2158056" y="1623920"/>
                  <a:pt x="2165405" y="1623920"/>
                </a:cubicBezTo>
                <a:cubicBezTo>
                  <a:pt x="2172754" y="1623920"/>
                  <a:pt x="2178710" y="1617953"/>
                  <a:pt x="2178710" y="1610589"/>
                </a:cubicBezTo>
                <a:cubicBezTo>
                  <a:pt x="2178710" y="1603226"/>
                  <a:pt x="2172754" y="1597259"/>
                  <a:pt x="2165405" y="1597259"/>
                </a:cubicBezTo>
                <a:close/>
                <a:moveTo>
                  <a:pt x="3124625" y="1595735"/>
                </a:moveTo>
                <a:cubicBezTo>
                  <a:pt x="3115882" y="1595735"/>
                  <a:pt x="3108786" y="1602845"/>
                  <a:pt x="3108786" y="1611605"/>
                </a:cubicBezTo>
                <a:cubicBezTo>
                  <a:pt x="3108786" y="1620365"/>
                  <a:pt x="3115882" y="1627475"/>
                  <a:pt x="3124625" y="1627475"/>
                </a:cubicBezTo>
                <a:cubicBezTo>
                  <a:pt x="3133369" y="1627475"/>
                  <a:pt x="3140464" y="1620365"/>
                  <a:pt x="3140464" y="1611605"/>
                </a:cubicBezTo>
                <a:cubicBezTo>
                  <a:pt x="3140464" y="1602845"/>
                  <a:pt x="3133369" y="1595735"/>
                  <a:pt x="3124625" y="1595735"/>
                </a:cubicBezTo>
                <a:close/>
                <a:moveTo>
                  <a:pt x="2218625" y="1594720"/>
                </a:moveTo>
                <a:cubicBezTo>
                  <a:pt x="2209882" y="1594720"/>
                  <a:pt x="2202785" y="1601829"/>
                  <a:pt x="2202785" y="1610589"/>
                </a:cubicBezTo>
                <a:cubicBezTo>
                  <a:pt x="2202785" y="1619349"/>
                  <a:pt x="2209882" y="1626459"/>
                  <a:pt x="2218625" y="1626459"/>
                </a:cubicBezTo>
                <a:cubicBezTo>
                  <a:pt x="2227368" y="1626459"/>
                  <a:pt x="2234464" y="1619349"/>
                  <a:pt x="2234464" y="1610589"/>
                </a:cubicBezTo>
                <a:cubicBezTo>
                  <a:pt x="2234464" y="1601829"/>
                  <a:pt x="2227368" y="1594720"/>
                  <a:pt x="2218625" y="1594720"/>
                </a:cubicBezTo>
                <a:close/>
                <a:moveTo>
                  <a:pt x="3071279" y="1593577"/>
                </a:moveTo>
                <a:cubicBezTo>
                  <a:pt x="3061395" y="1593577"/>
                  <a:pt x="3053286" y="1601702"/>
                  <a:pt x="3053286" y="1611605"/>
                </a:cubicBezTo>
                <a:cubicBezTo>
                  <a:pt x="3053286" y="1621508"/>
                  <a:pt x="3061395" y="1629633"/>
                  <a:pt x="3071279" y="1629633"/>
                </a:cubicBezTo>
                <a:cubicBezTo>
                  <a:pt x="3081163" y="1629633"/>
                  <a:pt x="3089272" y="1621508"/>
                  <a:pt x="3089272" y="1611605"/>
                </a:cubicBezTo>
                <a:cubicBezTo>
                  <a:pt x="3089272" y="1601702"/>
                  <a:pt x="3081163" y="1593577"/>
                  <a:pt x="3071279" y="1593577"/>
                </a:cubicBezTo>
                <a:close/>
                <a:moveTo>
                  <a:pt x="2271971" y="1592815"/>
                </a:moveTo>
                <a:cubicBezTo>
                  <a:pt x="2262087" y="1592815"/>
                  <a:pt x="2253978" y="1600940"/>
                  <a:pt x="2253978" y="1610843"/>
                </a:cubicBezTo>
                <a:cubicBezTo>
                  <a:pt x="2253978" y="1620746"/>
                  <a:pt x="2262087" y="1628871"/>
                  <a:pt x="2271971" y="1628871"/>
                </a:cubicBezTo>
                <a:cubicBezTo>
                  <a:pt x="2281855" y="1628871"/>
                  <a:pt x="2289964" y="1620746"/>
                  <a:pt x="2289964" y="1610843"/>
                </a:cubicBezTo>
                <a:cubicBezTo>
                  <a:pt x="2289964" y="1600940"/>
                  <a:pt x="2281855" y="1592815"/>
                  <a:pt x="2271971" y="1592815"/>
                </a:cubicBezTo>
                <a:close/>
                <a:moveTo>
                  <a:pt x="3017933" y="1591419"/>
                </a:moveTo>
                <a:cubicBezTo>
                  <a:pt x="3006782" y="1591419"/>
                  <a:pt x="2997785" y="1600433"/>
                  <a:pt x="2997785" y="1611605"/>
                </a:cubicBezTo>
                <a:cubicBezTo>
                  <a:pt x="2997785" y="1622777"/>
                  <a:pt x="3006782" y="1631791"/>
                  <a:pt x="3017933" y="1631791"/>
                </a:cubicBezTo>
                <a:cubicBezTo>
                  <a:pt x="3029084" y="1631791"/>
                  <a:pt x="3038080" y="1622777"/>
                  <a:pt x="3038080" y="1611605"/>
                </a:cubicBezTo>
                <a:cubicBezTo>
                  <a:pt x="3038080" y="1600433"/>
                  <a:pt x="3029084" y="1591419"/>
                  <a:pt x="3017933" y="1591419"/>
                </a:cubicBezTo>
                <a:close/>
                <a:moveTo>
                  <a:pt x="2325317" y="1590784"/>
                </a:moveTo>
                <a:cubicBezTo>
                  <a:pt x="2314167" y="1590784"/>
                  <a:pt x="2305170" y="1599798"/>
                  <a:pt x="2305170" y="1610970"/>
                </a:cubicBezTo>
                <a:cubicBezTo>
                  <a:pt x="2305170" y="1622142"/>
                  <a:pt x="2314167" y="1631156"/>
                  <a:pt x="2325317" y="1631156"/>
                </a:cubicBezTo>
                <a:cubicBezTo>
                  <a:pt x="2336468" y="1631156"/>
                  <a:pt x="2345465" y="1622142"/>
                  <a:pt x="2345465" y="1610970"/>
                </a:cubicBezTo>
                <a:cubicBezTo>
                  <a:pt x="2345465" y="1599798"/>
                  <a:pt x="2336468" y="1590784"/>
                  <a:pt x="2325317" y="1590784"/>
                </a:cubicBezTo>
                <a:close/>
                <a:moveTo>
                  <a:pt x="2964713" y="1589387"/>
                </a:moveTo>
                <a:cubicBezTo>
                  <a:pt x="2952422" y="1589387"/>
                  <a:pt x="2942538" y="1599417"/>
                  <a:pt x="2942538" y="1611605"/>
                </a:cubicBezTo>
                <a:cubicBezTo>
                  <a:pt x="2942538" y="1623793"/>
                  <a:pt x="2952422" y="1633823"/>
                  <a:pt x="2964713" y="1633823"/>
                </a:cubicBezTo>
                <a:cubicBezTo>
                  <a:pt x="2977004" y="1633823"/>
                  <a:pt x="2986888" y="1623793"/>
                  <a:pt x="2986888" y="1611605"/>
                </a:cubicBezTo>
                <a:cubicBezTo>
                  <a:pt x="2986888" y="1599417"/>
                  <a:pt x="2977004" y="1589387"/>
                  <a:pt x="2964713" y="1589387"/>
                </a:cubicBezTo>
                <a:close/>
                <a:moveTo>
                  <a:pt x="2378537" y="1588625"/>
                </a:moveTo>
                <a:cubicBezTo>
                  <a:pt x="2366372" y="1588625"/>
                  <a:pt x="2356362" y="1598655"/>
                  <a:pt x="2356362" y="1610843"/>
                </a:cubicBezTo>
                <a:cubicBezTo>
                  <a:pt x="2356362" y="1623031"/>
                  <a:pt x="2366246" y="1633061"/>
                  <a:pt x="2378537" y="1633061"/>
                </a:cubicBezTo>
                <a:cubicBezTo>
                  <a:pt x="2390828" y="1633061"/>
                  <a:pt x="2400712" y="1623031"/>
                  <a:pt x="2400712" y="1610843"/>
                </a:cubicBezTo>
                <a:cubicBezTo>
                  <a:pt x="2400712" y="1598655"/>
                  <a:pt x="2390828" y="1588625"/>
                  <a:pt x="2378537" y="1588625"/>
                </a:cubicBezTo>
                <a:close/>
                <a:moveTo>
                  <a:pt x="2911367" y="1587483"/>
                </a:moveTo>
                <a:cubicBezTo>
                  <a:pt x="2898062" y="1587483"/>
                  <a:pt x="2887291" y="1598274"/>
                  <a:pt x="2887291" y="1611605"/>
                </a:cubicBezTo>
                <a:cubicBezTo>
                  <a:pt x="2887291" y="1624935"/>
                  <a:pt x="2897935" y="1635727"/>
                  <a:pt x="2911367" y="1635727"/>
                </a:cubicBezTo>
                <a:cubicBezTo>
                  <a:pt x="2924798" y="1635727"/>
                  <a:pt x="2935569" y="1624935"/>
                  <a:pt x="2935569" y="1611605"/>
                </a:cubicBezTo>
                <a:cubicBezTo>
                  <a:pt x="2935569" y="1598274"/>
                  <a:pt x="2924672" y="1587483"/>
                  <a:pt x="2911367" y="1587483"/>
                </a:cubicBezTo>
                <a:close/>
                <a:moveTo>
                  <a:pt x="2858147" y="1586848"/>
                </a:moveTo>
                <a:cubicBezTo>
                  <a:pt x="2844462" y="1586848"/>
                  <a:pt x="2833438" y="1597893"/>
                  <a:pt x="2833438" y="1611605"/>
                </a:cubicBezTo>
                <a:cubicBezTo>
                  <a:pt x="2833438" y="1625316"/>
                  <a:pt x="2844462" y="1636362"/>
                  <a:pt x="2858147" y="1636362"/>
                </a:cubicBezTo>
                <a:cubicBezTo>
                  <a:pt x="2871832" y="1636362"/>
                  <a:pt x="2882856" y="1625316"/>
                  <a:pt x="2882856" y="1611605"/>
                </a:cubicBezTo>
                <a:cubicBezTo>
                  <a:pt x="2882856" y="1597893"/>
                  <a:pt x="2871832" y="1586848"/>
                  <a:pt x="2858147" y="1586848"/>
                </a:cubicBezTo>
                <a:close/>
                <a:moveTo>
                  <a:pt x="2804928" y="1586721"/>
                </a:moveTo>
                <a:cubicBezTo>
                  <a:pt x="2791242" y="1586721"/>
                  <a:pt x="2780218" y="1597766"/>
                  <a:pt x="2780218" y="1611478"/>
                </a:cubicBezTo>
                <a:cubicBezTo>
                  <a:pt x="2780218" y="1625189"/>
                  <a:pt x="2791369" y="1636235"/>
                  <a:pt x="2804928" y="1636235"/>
                </a:cubicBezTo>
                <a:cubicBezTo>
                  <a:pt x="2818613" y="1636235"/>
                  <a:pt x="2829637" y="1625189"/>
                  <a:pt x="2829637" y="1611478"/>
                </a:cubicBezTo>
                <a:cubicBezTo>
                  <a:pt x="2829637" y="1597766"/>
                  <a:pt x="2818613" y="1586721"/>
                  <a:pt x="2804928" y="1586721"/>
                </a:cubicBezTo>
                <a:close/>
                <a:moveTo>
                  <a:pt x="2431883" y="1586721"/>
                </a:moveTo>
                <a:cubicBezTo>
                  <a:pt x="2418452" y="1586721"/>
                  <a:pt x="2407681" y="1597513"/>
                  <a:pt x="2407681" y="1610843"/>
                </a:cubicBezTo>
                <a:cubicBezTo>
                  <a:pt x="2407681" y="1624174"/>
                  <a:pt x="2418452" y="1634965"/>
                  <a:pt x="2431883" y="1634965"/>
                </a:cubicBezTo>
                <a:cubicBezTo>
                  <a:pt x="2445315" y="1634965"/>
                  <a:pt x="2456086" y="1624174"/>
                  <a:pt x="2456086" y="1610843"/>
                </a:cubicBezTo>
                <a:cubicBezTo>
                  <a:pt x="2456086" y="1597513"/>
                  <a:pt x="2445188" y="1586721"/>
                  <a:pt x="2431883" y="1586721"/>
                </a:cubicBezTo>
                <a:close/>
                <a:moveTo>
                  <a:pt x="2591796" y="1586467"/>
                </a:moveTo>
                <a:cubicBezTo>
                  <a:pt x="2578111" y="1586467"/>
                  <a:pt x="2567086" y="1597513"/>
                  <a:pt x="2567086" y="1611224"/>
                </a:cubicBezTo>
                <a:cubicBezTo>
                  <a:pt x="2567086" y="1624935"/>
                  <a:pt x="2578111" y="1635981"/>
                  <a:pt x="2591796" y="1635981"/>
                </a:cubicBezTo>
                <a:cubicBezTo>
                  <a:pt x="2605481" y="1635981"/>
                  <a:pt x="2616505" y="1624935"/>
                  <a:pt x="2616505" y="1611224"/>
                </a:cubicBezTo>
                <a:cubicBezTo>
                  <a:pt x="2616505" y="1597513"/>
                  <a:pt x="2605481" y="1586467"/>
                  <a:pt x="2591796" y="1586467"/>
                </a:cubicBezTo>
                <a:close/>
                <a:moveTo>
                  <a:pt x="2538449" y="1586213"/>
                </a:moveTo>
                <a:cubicBezTo>
                  <a:pt x="2524764" y="1586213"/>
                  <a:pt x="2513740" y="1597259"/>
                  <a:pt x="2513740" y="1610970"/>
                </a:cubicBezTo>
                <a:cubicBezTo>
                  <a:pt x="2513740" y="1624682"/>
                  <a:pt x="2524764" y="1635727"/>
                  <a:pt x="2538449" y="1635727"/>
                </a:cubicBezTo>
                <a:cubicBezTo>
                  <a:pt x="2552134" y="1635727"/>
                  <a:pt x="2563158" y="1624682"/>
                  <a:pt x="2563158" y="1610970"/>
                </a:cubicBezTo>
                <a:cubicBezTo>
                  <a:pt x="2563158" y="1597259"/>
                  <a:pt x="2552008" y="1586213"/>
                  <a:pt x="2538449" y="1586213"/>
                </a:cubicBezTo>
                <a:close/>
                <a:moveTo>
                  <a:pt x="2485230" y="1585071"/>
                </a:moveTo>
                <a:cubicBezTo>
                  <a:pt x="2470911" y="1585071"/>
                  <a:pt x="2459380" y="1596751"/>
                  <a:pt x="2459380" y="1610970"/>
                </a:cubicBezTo>
                <a:cubicBezTo>
                  <a:pt x="2459380" y="1625189"/>
                  <a:pt x="2470911" y="1636743"/>
                  <a:pt x="2485230" y="1636743"/>
                </a:cubicBezTo>
                <a:cubicBezTo>
                  <a:pt x="2499548" y="1636743"/>
                  <a:pt x="2511079" y="1625316"/>
                  <a:pt x="2511079" y="1610970"/>
                </a:cubicBezTo>
                <a:cubicBezTo>
                  <a:pt x="2511079" y="1596624"/>
                  <a:pt x="2499422" y="1585071"/>
                  <a:pt x="2485230" y="1585071"/>
                </a:cubicBezTo>
                <a:close/>
                <a:moveTo>
                  <a:pt x="2751581" y="1584944"/>
                </a:moveTo>
                <a:cubicBezTo>
                  <a:pt x="2737009" y="1584944"/>
                  <a:pt x="2725098" y="1596878"/>
                  <a:pt x="2725098" y="1611478"/>
                </a:cubicBezTo>
                <a:cubicBezTo>
                  <a:pt x="2725098" y="1626078"/>
                  <a:pt x="2737009" y="1638012"/>
                  <a:pt x="2751581" y="1638012"/>
                </a:cubicBezTo>
                <a:cubicBezTo>
                  <a:pt x="2766153" y="1638012"/>
                  <a:pt x="2778064" y="1626078"/>
                  <a:pt x="2778064" y="1611478"/>
                </a:cubicBezTo>
                <a:cubicBezTo>
                  <a:pt x="2778064" y="1596878"/>
                  <a:pt x="2766280" y="1584944"/>
                  <a:pt x="2751581" y="1584944"/>
                </a:cubicBezTo>
                <a:close/>
                <a:moveTo>
                  <a:pt x="2698235" y="1584817"/>
                </a:moveTo>
                <a:cubicBezTo>
                  <a:pt x="2683663" y="1584817"/>
                  <a:pt x="2671752" y="1596751"/>
                  <a:pt x="2671752" y="1611351"/>
                </a:cubicBezTo>
                <a:cubicBezTo>
                  <a:pt x="2671752" y="1625951"/>
                  <a:pt x="2683536" y="1637885"/>
                  <a:pt x="2698235" y="1637885"/>
                </a:cubicBezTo>
                <a:cubicBezTo>
                  <a:pt x="2712807" y="1637885"/>
                  <a:pt x="2724718" y="1625951"/>
                  <a:pt x="2724718" y="1611351"/>
                </a:cubicBezTo>
                <a:cubicBezTo>
                  <a:pt x="2724718" y="1596751"/>
                  <a:pt x="2712807" y="1584817"/>
                  <a:pt x="2698235" y="1584817"/>
                </a:cubicBezTo>
                <a:close/>
                <a:moveTo>
                  <a:pt x="2645142" y="1584690"/>
                </a:moveTo>
                <a:cubicBezTo>
                  <a:pt x="2630570" y="1584690"/>
                  <a:pt x="2618659" y="1596624"/>
                  <a:pt x="2618659" y="1611224"/>
                </a:cubicBezTo>
                <a:cubicBezTo>
                  <a:pt x="2618659" y="1625824"/>
                  <a:pt x="2630570" y="1637758"/>
                  <a:pt x="2645142" y="1637758"/>
                </a:cubicBezTo>
                <a:cubicBezTo>
                  <a:pt x="2659714" y="1637758"/>
                  <a:pt x="2671625" y="1625824"/>
                  <a:pt x="2671625" y="1611224"/>
                </a:cubicBezTo>
                <a:cubicBezTo>
                  <a:pt x="2671625" y="1596624"/>
                  <a:pt x="2659841" y="1584690"/>
                  <a:pt x="2645142" y="1584690"/>
                </a:cubicBezTo>
                <a:close/>
                <a:moveTo>
                  <a:pt x="3284538" y="1550411"/>
                </a:moveTo>
                <a:cubicBezTo>
                  <a:pt x="3280229" y="1550411"/>
                  <a:pt x="3276681" y="1553966"/>
                  <a:pt x="3276681" y="1558283"/>
                </a:cubicBezTo>
                <a:cubicBezTo>
                  <a:pt x="3276681" y="1562599"/>
                  <a:pt x="3280229" y="1566154"/>
                  <a:pt x="3284538" y="1566154"/>
                </a:cubicBezTo>
                <a:cubicBezTo>
                  <a:pt x="3288846" y="1566154"/>
                  <a:pt x="3292394" y="1562599"/>
                  <a:pt x="3292394" y="1558283"/>
                </a:cubicBezTo>
                <a:cubicBezTo>
                  <a:pt x="3292394" y="1553966"/>
                  <a:pt x="3288846" y="1550411"/>
                  <a:pt x="3284538" y="1550411"/>
                </a:cubicBezTo>
                <a:close/>
                <a:moveTo>
                  <a:pt x="3231191" y="1547872"/>
                </a:moveTo>
                <a:cubicBezTo>
                  <a:pt x="3225489" y="1547872"/>
                  <a:pt x="3220801" y="1552569"/>
                  <a:pt x="3220801" y="1558283"/>
                </a:cubicBezTo>
                <a:cubicBezTo>
                  <a:pt x="3220801" y="1563996"/>
                  <a:pt x="3225489" y="1568693"/>
                  <a:pt x="3231191" y="1568693"/>
                </a:cubicBezTo>
                <a:cubicBezTo>
                  <a:pt x="3236893" y="1568693"/>
                  <a:pt x="3241582" y="1563996"/>
                  <a:pt x="3241582" y="1558283"/>
                </a:cubicBezTo>
                <a:cubicBezTo>
                  <a:pt x="3241582" y="1552569"/>
                  <a:pt x="3236893" y="1547872"/>
                  <a:pt x="3231191" y="1547872"/>
                </a:cubicBezTo>
                <a:close/>
                <a:moveTo>
                  <a:pt x="2112059" y="1546856"/>
                </a:moveTo>
                <a:cubicBezTo>
                  <a:pt x="2106357" y="1546856"/>
                  <a:pt x="2101668" y="1551554"/>
                  <a:pt x="2101668" y="1557267"/>
                </a:cubicBezTo>
                <a:cubicBezTo>
                  <a:pt x="2101668" y="1562980"/>
                  <a:pt x="2106357" y="1567677"/>
                  <a:pt x="2112059" y="1567677"/>
                </a:cubicBezTo>
                <a:cubicBezTo>
                  <a:pt x="2117761" y="1567677"/>
                  <a:pt x="2122449" y="1562980"/>
                  <a:pt x="2122449" y="1557267"/>
                </a:cubicBezTo>
                <a:cubicBezTo>
                  <a:pt x="2122449" y="1551554"/>
                  <a:pt x="2117761" y="1546856"/>
                  <a:pt x="2112059" y="1546856"/>
                </a:cubicBezTo>
                <a:close/>
                <a:moveTo>
                  <a:pt x="3177845" y="1545333"/>
                </a:moveTo>
                <a:cubicBezTo>
                  <a:pt x="3170749" y="1545333"/>
                  <a:pt x="3164920" y="1551173"/>
                  <a:pt x="3164920" y="1558283"/>
                </a:cubicBezTo>
                <a:cubicBezTo>
                  <a:pt x="3164920" y="1565392"/>
                  <a:pt x="3170749" y="1571232"/>
                  <a:pt x="3177845" y="1571232"/>
                </a:cubicBezTo>
                <a:cubicBezTo>
                  <a:pt x="3184941" y="1571232"/>
                  <a:pt x="3190770" y="1565392"/>
                  <a:pt x="3190770" y="1558283"/>
                </a:cubicBezTo>
                <a:cubicBezTo>
                  <a:pt x="3190770" y="1551173"/>
                  <a:pt x="3184941" y="1545333"/>
                  <a:pt x="3177845" y="1545333"/>
                </a:cubicBezTo>
                <a:close/>
                <a:moveTo>
                  <a:pt x="2165405" y="1544317"/>
                </a:moveTo>
                <a:cubicBezTo>
                  <a:pt x="2158309" y="1544317"/>
                  <a:pt x="2152480" y="1550157"/>
                  <a:pt x="2152480" y="1557267"/>
                </a:cubicBezTo>
                <a:cubicBezTo>
                  <a:pt x="2152480" y="1564377"/>
                  <a:pt x="2158309" y="1570217"/>
                  <a:pt x="2165405" y="1570217"/>
                </a:cubicBezTo>
                <a:cubicBezTo>
                  <a:pt x="2172501" y="1570217"/>
                  <a:pt x="2178330" y="1564377"/>
                  <a:pt x="2178330" y="1557267"/>
                </a:cubicBezTo>
                <a:cubicBezTo>
                  <a:pt x="2178330" y="1550157"/>
                  <a:pt x="2172501" y="1544317"/>
                  <a:pt x="2165405" y="1544317"/>
                </a:cubicBezTo>
                <a:close/>
                <a:moveTo>
                  <a:pt x="3124625" y="1543048"/>
                </a:moveTo>
                <a:cubicBezTo>
                  <a:pt x="3116262" y="1543048"/>
                  <a:pt x="3109420" y="1549903"/>
                  <a:pt x="3109420" y="1558283"/>
                </a:cubicBezTo>
                <a:cubicBezTo>
                  <a:pt x="3109420" y="1566662"/>
                  <a:pt x="3116262" y="1573518"/>
                  <a:pt x="3124625" y="1573518"/>
                </a:cubicBezTo>
                <a:cubicBezTo>
                  <a:pt x="3132988" y="1573518"/>
                  <a:pt x="3139831" y="1566662"/>
                  <a:pt x="3139831" y="1558283"/>
                </a:cubicBezTo>
                <a:cubicBezTo>
                  <a:pt x="3139831" y="1549903"/>
                  <a:pt x="3132988" y="1543048"/>
                  <a:pt x="3124625" y="1543048"/>
                </a:cubicBezTo>
                <a:close/>
                <a:moveTo>
                  <a:pt x="2218625" y="1542159"/>
                </a:moveTo>
                <a:cubicBezTo>
                  <a:pt x="2210262" y="1542159"/>
                  <a:pt x="2203419" y="1549015"/>
                  <a:pt x="2203419" y="1557394"/>
                </a:cubicBezTo>
                <a:cubicBezTo>
                  <a:pt x="2203419" y="1565773"/>
                  <a:pt x="2210262" y="1572629"/>
                  <a:pt x="2218625" y="1572629"/>
                </a:cubicBezTo>
                <a:cubicBezTo>
                  <a:pt x="2226988" y="1572629"/>
                  <a:pt x="2233830" y="1565773"/>
                  <a:pt x="2233830" y="1557394"/>
                </a:cubicBezTo>
                <a:cubicBezTo>
                  <a:pt x="2233830" y="1549015"/>
                  <a:pt x="2226988" y="1542159"/>
                  <a:pt x="2218625" y="1542159"/>
                </a:cubicBezTo>
                <a:close/>
                <a:moveTo>
                  <a:pt x="3071279" y="1540635"/>
                </a:moveTo>
                <a:cubicBezTo>
                  <a:pt x="3061649" y="1540635"/>
                  <a:pt x="3053793" y="1548507"/>
                  <a:pt x="3053793" y="1558156"/>
                </a:cubicBezTo>
                <a:cubicBezTo>
                  <a:pt x="3053793" y="1567804"/>
                  <a:pt x="3061649" y="1575676"/>
                  <a:pt x="3071279" y="1575676"/>
                </a:cubicBezTo>
                <a:cubicBezTo>
                  <a:pt x="3080909" y="1575676"/>
                  <a:pt x="3088766" y="1567804"/>
                  <a:pt x="3088766" y="1558156"/>
                </a:cubicBezTo>
                <a:cubicBezTo>
                  <a:pt x="3088766" y="1548507"/>
                  <a:pt x="3080909" y="1540635"/>
                  <a:pt x="3071279" y="1540635"/>
                </a:cubicBezTo>
                <a:close/>
                <a:moveTo>
                  <a:pt x="2271971" y="1540128"/>
                </a:moveTo>
                <a:cubicBezTo>
                  <a:pt x="2262341" y="1540128"/>
                  <a:pt x="2254611" y="1547872"/>
                  <a:pt x="2254611" y="1557521"/>
                </a:cubicBezTo>
                <a:cubicBezTo>
                  <a:pt x="2254611" y="1567170"/>
                  <a:pt x="2262341" y="1574914"/>
                  <a:pt x="2271971" y="1574914"/>
                </a:cubicBezTo>
                <a:cubicBezTo>
                  <a:pt x="2281601" y="1574914"/>
                  <a:pt x="2289331" y="1567170"/>
                  <a:pt x="2289331" y="1557521"/>
                </a:cubicBezTo>
                <a:cubicBezTo>
                  <a:pt x="2289331" y="1547872"/>
                  <a:pt x="2281601" y="1540128"/>
                  <a:pt x="2271971" y="1540128"/>
                </a:cubicBezTo>
                <a:close/>
                <a:moveTo>
                  <a:pt x="3017933" y="1538604"/>
                </a:moveTo>
                <a:cubicBezTo>
                  <a:pt x="3007162" y="1538604"/>
                  <a:pt x="2998419" y="1547364"/>
                  <a:pt x="2998419" y="1558156"/>
                </a:cubicBezTo>
                <a:cubicBezTo>
                  <a:pt x="2998419" y="1568947"/>
                  <a:pt x="3007162" y="1577707"/>
                  <a:pt x="3017933" y="1577707"/>
                </a:cubicBezTo>
                <a:cubicBezTo>
                  <a:pt x="3028703" y="1577707"/>
                  <a:pt x="3037447" y="1568947"/>
                  <a:pt x="3037447" y="1558156"/>
                </a:cubicBezTo>
                <a:cubicBezTo>
                  <a:pt x="3037447" y="1547364"/>
                  <a:pt x="3028703" y="1538604"/>
                  <a:pt x="3017933" y="1538604"/>
                </a:cubicBezTo>
                <a:close/>
                <a:moveTo>
                  <a:pt x="2325317" y="1537969"/>
                </a:moveTo>
                <a:cubicBezTo>
                  <a:pt x="2314547" y="1537969"/>
                  <a:pt x="2305804" y="1546729"/>
                  <a:pt x="2305804" y="1557521"/>
                </a:cubicBezTo>
                <a:cubicBezTo>
                  <a:pt x="2305804" y="1568312"/>
                  <a:pt x="2314420" y="1577072"/>
                  <a:pt x="2325317" y="1577072"/>
                </a:cubicBezTo>
                <a:cubicBezTo>
                  <a:pt x="2336215" y="1577072"/>
                  <a:pt x="2344958" y="1568312"/>
                  <a:pt x="2344958" y="1557521"/>
                </a:cubicBezTo>
                <a:cubicBezTo>
                  <a:pt x="2344958" y="1546729"/>
                  <a:pt x="2336088" y="1537969"/>
                  <a:pt x="2325317" y="1537969"/>
                </a:cubicBezTo>
                <a:close/>
                <a:moveTo>
                  <a:pt x="2964713" y="1536700"/>
                </a:moveTo>
                <a:cubicBezTo>
                  <a:pt x="2952802" y="1536700"/>
                  <a:pt x="2943172" y="1546348"/>
                  <a:pt x="2943172" y="1558283"/>
                </a:cubicBezTo>
                <a:cubicBezTo>
                  <a:pt x="2943172" y="1570217"/>
                  <a:pt x="2952802" y="1579865"/>
                  <a:pt x="2964713" y="1579865"/>
                </a:cubicBezTo>
                <a:cubicBezTo>
                  <a:pt x="2976624" y="1579865"/>
                  <a:pt x="2986254" y="1570217"/>
                  <a:pt x="2986254" y="1558283"/>
                </a:cubicBezTo>
                <a:cubicBezTo>
                  <a:pt x="2986254" y="1546348"/>
                  <a:pt x="2976624" y="1536700"/>
                  <a:pt x="2964713" y="1536700"/>
                </a:cubicBezTo>
                <a:close/>
                <a:moveTo>
                  <a:pt x="2378537" y="1535938"/>
                </a:moveTo>
                <a:cubicBezTo>
                  <a:pt x="2366626" y="1535938"/>
                  <a:pt x="2356996" y="1545587"/>
                  <a:pt x="2356996" y="1557521"/>
                </a:cubicBezTo>
                <a:cubicBezTo>
                  <a:pt x="2356996" y="1569455"/>
                  <a:pt x="2366626" y="1579104"/>
                  <a:pt x="2378537" y="1579104"/>
                </a:cubicBezTo>
                <a:cubicBezTo>
                  <a:pt x="2390448" y="1579104"/>
                  <a:pt x="2400078" y="1569455"/>
                  <a:pt x="2400078" y="1557521"/>
                </a:cubicBezTo>
                <a:cubicBezTo>
                  <a:pt x="2400078" y="1545587"/>
                  <a:pt x="2390448" y="1535938"/>
                  <a:pt x="2378537" y="1535938"/>
                </a:cubicBezTo>
                <a:close/>
                <a:moveTo>
                  <a:pt x="2058712" y="1535303"/>
                </a:moveTo>
                <a:cubicBezTo>
                  <a:pt x="2056178" y="1535303"/>
                  <a:pt x="2054151" y="1537334"/>
                  <a:pt x="2054151" y="1539874"/>
                </a:cubicBezTo>
                <a:cubicBezTo>
                  <a:pt x="2054151" y="1542413"/>
                  <a:pt x="2056178" y="1544444"/>
                  <a:pt x="2058712" y="1544444"/>
                </a:cubicBezTo>
                <a:cubicBezTo>
                  <a:pt x="2061247" y="1544444"/>
                  <a:pt x="2063274" y="1542413"/>
                  <a:pt x="2063274" y="1539874"/>
                </a:cubicBezTo>
                <a:cubicBezTo>
                  <a:pt x="2063274" y="1537334"/>
                  <a:pt x="2061247" y="1535303"/>
                  <a:pt x="2058712" y="1535303"/>
                </a:cubicBezTo>
                <a:close/>
                <a:moveTo>
                  <a:pt x="2911367" y="1534795"/>
                </a:moveTo>
                <a:cubicBezTo>
                  <a:pt x="2898442" y="1534795"/>
                  <a:pt x="2887925" y="1545333"/>
                  <a:pt x="2887925" y="1558283"/>
                </a:cubicBezTo>
                <a:cubicBezTo>
                  <a:pt x="2887925" y="1571232"/>
                  <a:pt x="2898442" y="1581770"/>
                  <a:pt x="2911367" y="1581770"/>
                </a:cubicBezTo>
                <a:cubicBezTo>
                  <a:pt x="2924291" y="1581770"/>
                  <a:pt x="2934809" y="1571232"/>
                  <a:pt x="2934809" y="1558283"/>
                </a:cubicBezTo>
                <a:cubicBezTo>
                  <a:pt x="2934809" y="1545333"/>
                  <a:pt x="2924291" y="1534795"/>
                  <a:pt x="2911367" y="1534795"/>
                </a:cubicBezTo>
                <a:close/>
                <a:moveTo>
                  <a:pt x="2431883" y="1534034"/>
                </a:moveTo>
                <a:cubicBezTo>
                  <a:pt x="2418959" y="1534034"/>
                  <a:pt x="2408441" y="1544571"/>
                  <a:pt x="2408441" y="1557521"/>
                </a:cubicBezTo>
                <a:cubicBezTo>
                  <a:pt x="2408441" y="1570470"/>
                  <a:pt x="2418959" y="1581008"/>
                  <a:pt x="2431883" y="1581008"/>
                </a:cubicBezTo>
                <a:cubicBezTo>
                  <a:pt x="2444808" y="1581008"/>
                  <a:pt x="2455325" y="1570470"/>
                  <a:pt x="2455325" y="1557521"/>
                </a:cubicBezTo>
                <a:cubicBezTo>
                  <a:pt x="2455325" y="1544571"/>
                  <a:pt x="2444808" y="1534034"/>
                  <a:pt x="2431883" y="1534034"/>
                </a:cubicBezTo>
                <a:close/>
                <a:moveTo>
                  <a:pt x="2858147" y="1533526"/>
                </a:moveTo>
                <a:cubicBezTo>
                  <a:pt x="2844462" y="1533526"/>
                  <a:pt x="2833438" y="1544571"/>
                  <a:pt x="2833438" y="1558283"/>
                </a:cubicBezTo>
                <a:cubicBezTo>
                  <a:pt x="2833438" y="1571994"/>
                  <a:pt x="2844462" y="1583039"/>
                  <a:pt x="2858147" y="1583039"/>
                </a:cubicBezTo>
                <a:cubicBezTo>
                  <a:pt x="2871832" y="1583039"/>
                  <a:pt x="2882856" y="1571994"/>
                  <a:pt x="2882856" y="1558283"/>
                </a:cubicBezTo>
                <a:cubicBezTo>
                  <a:pt x="2882856" y="1544571"/>
                  <a:pt x="2871832" y="1533526"/>
                  <a:pt x="2858147" y="1533526"/>
                </a:cubicBezTo>
                <a:close/>
                <a:moveTo>
                  <a:pt x="2804928" y="1533399"/>
                </a:moveTo>
                <a:cubicBezTo>
                  <a:pt x="2791242" y="1533399"/>
                  <a:pt x="2780218" y="1544444"/>
                  <a:pt x="2780218" y="1558156"/>
                </a:cubicBezTo>
                <a:cubicBezTo>
                  <a:pt x="2780218" y="1571867"/>
                  <a:pt x="2791369" y="1582912"/>
                  <a:pt x="2804928" y="1582912"/>
                </a:cubicBezTo>
                <a:cubicBezTo>
                  <a:pt x="2818613" y="1582912"/>
                  <a:pt x="2829637" y="1571867"/>
                  <a:pt x="2829637" y="1558156"/>
                </a:cubicBezTo>
                <a:cubicBezTo>
                  <a:pt x="2829637" y="1544444"/>
                  <a:pt x="2818613" y="1533399"/>
                  <a:pt x="2804928" y="1533399"/>
                </a:cubicBezTo>
                <a:close/>
                <a:moveTo>
                  <a:pt x="2591796" y="1533145"/>
                </a:moveTo>
                <a:cubicBezTo>
                  <a:pt x="2578111" y="1533145"/>
                  <a:pt x="2567086" y="1544190"/>
                  <a:pt x="2567086" y="1557902"/>
                </a:cubicBezTo>
                <a:cubicBezTo>
                  <a:pt x="2567086" y="1571613"/>
                  <a:pt x="2578111" y="1582658"/>
                  <a:pt x="2591796" y="1582658"/>
                </a:cubicBezTo>
                <a:cubicBezTo>
                  <a:pt x="2605481" y="1582658"/>
                  <a:pt x="2616505" y="1571613"/>
                  <a:pt x="2616505" y="1557902"/>
                </a:cubicBezTo>
                <a:cubicBezTo>
                  <a:pt x="2616505" y="1544190"/>
                  <a:pt x="2605481" y="1533145"/>
                  <a:pt x="2591796" y="1533145"/>
                </a:cubicBezTo>
                <a:close/>
                <a:moveTo>
                  <a:pt x="2538449" y="1532891"/>
                </a:moveTo>
                <a:cubicBezTo>
                  <a:pt x="2524764" y="1532891"/>
                  <a:pt x="2513740" y="1543936"/>
                  <a:pt x="2513740" y="1557648"/>
                </a:cubicBezTo>
                <a:cubicBezTo>
                  <a:pt x="2513740" y="1571359"/>
                  <a:pt x="2524764" y="1582405"/>
                  <a:pt x="2538449" y="1582405"/>
                </a:cubicBezTo>
                <a:cubicBezTo>
                  <a:pt x="2552134" y="1582405"/>
                  <a:pt x="2563158" y="1571359"/>
                  <a:pt x="2563158" y="1557648"/>
                </a:cubicBezTo>
                <a:cubicBezTo>
                  <a:pt x="2563158" y="1543936"/>
                  <a:pt x="2552008" y="1532891"/>
                  <a:pt x="2538449" y="1532891"/>
                </a:cubicBezTo>
                <a:close/>
                <a:moveTo>
                  <a:pt x="2485230" y="1532383"/>
                </a:moveTo>
                <a:cubicBezTo>
                  <a:pt x="2471418" y="1532383"/>
                  <a:pt x="2460141" y="1543682"/>
                  <a:pt x="2460141" y="1557521"/>
                </a:cubicBezTo>
                <a:cubicBezTo>
                  <a:pt x="2460141" y="1571359"/>
                  <a:pt x="2471418" y="1582658"/>
                  <a:pt x="2485230" y="1582658"/>
                </a:cubicBezTo>
                <a:cubicBezTo>
                  <a:pt x="2499041" y="1582658"/>
                  <a:pt x="2510319" y="1571359"/>
                  <a:pt x="2510319" y="1557521"/>
                </a:cubicBezTo>
                <a:cubicBezTo>
                  <a:pt x="2510319" y="1543682"/>
                  <a:pt x="2499041" y="1532383"/>
                  <a:pt x="2485230" y="1532383"/>
                </a:cubicBezTo>
                <a:close/>
                <a:moveTo>
                  <a:pt x="2751581" y="1531621"/>
                </a:moveTo>
                <a:cubicBezTo>
                  <a:pt x="2737009" y="1531621"/>
                  <a:pt x="2725098" y="1543555"/>
                  <a:pt x="2725098" y="1558156"/>
                </a:cubicBezTo>
                <a:cubicBezTo>
                  <a:pt x="2725098" y="1572756"/>
                  <a:pt x="2737009" y="1584690"/>
                  <a:pt x="2751581" y="1584690"/>
                </a:cubicBezTo>
                <a:cubicBezTo>
                  <a:pt x="2766153" y="1584690"/>
                  <a:pt x="2778064" y="1572756"/>
                  <a:pt x="2778064" y="1558156"/>
                </a:cubicBezTo>
                <a:cubicBezTo>
                  <a:pt x="2778064" y="1543555"/>
                  <a:pt x="2766280" y="1531621"/>
                  <a:pt x="2751581" y="1531621"/>
                </a:cubicBezTo>
                <a:close/>
                <a:moveTo>
                  <a:pt x="2698235" y="1531494"/>
                </a:moveTo>
                <a:cubicBezTo>
                  <a:pt x="2683663" y="1531494"/>
                  <a:pt x="2671752" y="1543428"/>
                  <a:pt x="2671752" y="1558029"/>
                </a:cubicBezTo>
                <a:cubicBezTo>
                  <a:pt x="2671752" y="1572629"/>
                  <a:pt x="2683536" y="1584563"/>
                  <a:pt x="2698235" y="1584563"/>
                </a:cubicBezTo>
                <a:cubicBezTo>
                  <a:pt x="2712807" y="1584563"/>
                  <a:pt x="2724718" y="1572629"/>
                  <a:pt x="2724718" y="1558029"/>
                </a:cubicBezTo>
                <a:cubicBezTo>
                  <a:pt x="2724718" y="1543428"/>
                  <a:pt x="2712807" y="1531494"/>
                  <a:pt x="2698235" y="1531494"/>
                </a:cubicBezTo>
                <a:close/>
                <a:moveTo>
                  <a:pt x="2645142" y="1531367"/>
                </a:moveTo>
                <a:cubicBezTo>
                  <a:pt x="2630570" y="1531367"/>
                  <a:pt x="2618659" y="1543301"/>
                  <a:pt x="2618659" y="1557902"/>
                </a:cubicBezTo>
                <a:cubicBezTo>
                  <a:pt x="2618659" y="1572502"/>
                  <a:pt x="2630570" y="1584436"/>
                  <a:pt x="2645142" y="1584436"/>
                </a:cubicBezTo>
                <a:cubicBezTo>
                  <a:pt x="2659714" y="1584436"/>
                  <a:pt x="2671625" y="1572502"/>
                  <a:pt x="2671625" y="1557902"/>
                </a:cubicBezTo>
                <a:cubicBezTo>
                  <a:pt x="2671625" y="1543301"/>
                  <a:pt x="2659841" y="1531367"/>
                  <a:pt x="2645142" y="1531367"/>
                </a:cubicBezTo>
                <a:close/>
                <a:moveTo>
                  <a:pt x="3337757" y="1499501"/>
                </a:moveTo>
                <a:cubicBezTo>
                  <a:pt x="3334716" y="1499501"/>
                  <a:pt x="3332309" y="1501913"/>
                  <a:pt x="3332309" y="1504960"/>
                </a:cubicBezTo>
                <a:cubicBezTo>
                  <a:pt x="3332309" y="1508007"/>
                  <a:pt x="3334716" y="1510419"/>
                  <a:pt x="3337757" y="1510419"/>
                </a:cubicBezTo>
                <a:cubicBezTo>
                  <a:pt x="3340798" y="1510419"/>
                  <a:pt x="3343206" y="1508007"/>
                  <a:pt x="3343206" y="1504960"/>
                </a:cubicBezTo>
                <a:cubicBezTo>
                  <a:pt x="3343206" y="1501913"/>
                  <a:pt x="3340798" y="1499501"/>
                  <a:pt x="3337757" y="1499501"/>
                </a:cubicBezTo>
                <a:close/>
                <a:moveTo>
                  <a:pt x="2007267" y="1498485"/>
                </a:moveTo>
                <a:cubicBezTo>
                  <a:pt x="2004226" y="1498485"/>
                  <a:pt x="2001818" y="1500898"/>
                  <a:pt x="2001818" y="1503945"/>
                </a:cubicBezTo>
                <a:cubicBezTo>
                  <a:pt x="2001818" y="1506991"/>
                  <a:pt x="2004226" y="1509404"/>
                  <a:pt x="2007267" y="1509404"/>
                </a:cubicBezTo>
                <a:cubicBezTo>
                  <a:pt x="2010308" y="1509404"/>
                  <a:pt x="2012715" y="1506991"/>
                  <a:pt x="2012715" y="1503945"/>
                </a:cubicBezTo>
                <a:cubicBezTo>
                  <a:pt x="2012715" y="1500898"/>
                  <a:pt x="2010308" y="1498485"/>
                  <a:pt x="2007267" y="1498485"/>
                </a:cubicBezTo>
                <a:close/>
                <a:moveTo>
                  <a:pt x="3284538" y="1497724"/>
                </a:moveTo>
                <a:cubicBezTo>
                  <a:pt x="3280609" y="1497724"/>
                  <a:pt x="3277315" y="1501024"/>
                  <a:pt x="3277315" y="1504960"/>
                </a:cubicBezTo>
                <a:cubicBezTo>
                  <a:pt x="3277315" y="1508896"/>
                  <a:pt x="3280609" y="1512197"/>
                  <a:pt x="3284538" y="1512197"/>
                </a:cubicBezTo>
                <a:cubicBezTo>
                  <a:pt x="3288466" y="1512197"/>
                  <a:pt x="3291760" y="1508896"/>
                  <a:pt x="3291760" y="1504960"/>
                </a:cubicBezTo>
                <a:cubicBezTo>
                  <a:pt x="3291760" y="1501024"/>
                  <a:pt x="3288592" y="1497724"/>
                  <a:pt x="3284538" y="1497724"/>
                </a:cubicBezTo>
                <a:close/>
                <a:moveTo>
                  <a:pt x="2058712" y="1496835"/>
                </a:moveTo>
                <a:cubicBezTo>
                  <a:pt x="2054784" y="1496835"/>
                  <a:pt x="2051616" y="1500009"/>
                  <a:pt x="2051616" y="1503945"/>
                </a:cubicBezTo>
                <a:cubicBezTo>
                  <a:pt x="2051616" y="1507880"/>
                  <a:pt x="2054784" y="1511054"/>
                  <a:pt x="2058712" y="1511054"/>
                </a:cubicBezTo>
                <a:cubicBezTo>
                  <a:pt x="2062640" y="1511054"/>
                  <a:pt x="2065808" y="1507880"/>
                  <a:pt x="2065808" y="1503945"/>
                </a:cubicBezTo>
                <a:cubicBezTo>
                  <a:pt x="2065808" y="1500009"/>
                  <a:pt x="2062640" y="1496835"/>
                  <a:pt x="2058712" y="1496835"/>
                </a:cubicBezTo>
                <a:close/>
                <a:moveTo>
                  <a:pt x="3231191" y="1495311"/>
                </a:moveTo>
                <a:cubicBezTo>
                  <a:pt x="3225869" y="1495311"/>
                  <a:pt x="3221561" y="1499628"/>
                  <a:pt x="3221561" y="1504960"/>
                </a:cubicBezTo>
                <a:cubicBezTo>
                  <a:pt x="3221561" y="1510292"/>
                  <a:pt x="3225869" y="1514609"/>
                  <a:pt x="3231191" y="1514609"/>
                </a:cubicBezTo>
                <a:cubicBezTo>
                  <a:pt x="3236513" y="1514609"/>
                  <a:pt x="3240822" y="1510292"/>
                  <a:pt x="3240822" y="1504960"/>
                </a:cubicBezTo>
                <a:cubicBezTo>
                  <a:pt x="3240822" y="1499628"/>
                  <a:pt x="3236513" y="1495311"/>
                  <a:pt x="3231191" y="1495311"/>
                </a:cubicBezTo>
                <a:close/>
                <a:moveTo>
                  <a:pt x="2112059" y="1494296"/>
                </a:moveTo>
                <a:cubicBezTo>
                  <a:pt x="2106737" y="1494296"/>
                  <a:pt x="2102428" y="1498612"/>
                  <a:pt x="2102428" y="1503945"/>
                </a:cubicBezTo>
                <a:cubicBezTo>
                  <a:pt x="2102428" y="1509277"/>
                  <a:pt x="2106737" y="1513593"/>
                  <a:pt x="2112059" y="1513593"/>
                </a:cubicBezTo>
                <a:cubicBezTo>
                  <a:pt x="2117381" y="1513593"/>
                  <a:pt x="2121689" y="1509277"/>
                  <a:pt x="2121689" y="1503945"/>
                </a:cubicBezTo>
                <a:cubicBezTo>
                  <a:pt x="2121689" y="1498612"/>
                  <a:pt x="2117381" y="1494296"/>
                  <a:pt x="2112059" y="1494296"/>
                </a:cubicBezTo>
                <a:close/>
                <a:moveTo>
                  <a:pt x="3177845" y="1492899"/>
                </a:moveTo>
                <a:cubicBezTo>
                  <a:pt x="3171129" y="1492899"/>
                  <a:pt x="3165681" y="1498358"/>
                  <a:pt x="3165681" y="1505087"/>
                </a:cubicBezTo>
                <a:cubicBezTo>
                  <a:pt x="3165681" y="1511816"/>
                  <a:pt x="3171129" y="1517275"/>
                  <a:pt x="3177845" y="1517275"/>
                </a:cubicBezTo>
                <a:cubicBezTo>
                  <a:pt x="3184561" y="1517275"/>
                  <a:pt x="3190009" y="1511816"/>
                  <a:pt x="3190009" y="1505087"/>
                </a:cubicBezTo>
                <a:cubicBezTo>
                  <a:pt x="3190009" y="1498358"/>
                  <a:pt x="3184561" y="1492899"/>
                  <a:pt x="3177845" y="1492899"/>
                </a:cubicBezTo>
                <a:close/>
                <a:moveTo>
                  <a:pt x="2165405" y="1491884"/>
                </a:moveTo>
                <a:cubicBezTo>
                  <a:pt x="2158689" y="1491884"/>
                  <a:pt x="2153241" y="1497343"/>
                  <a:pt x="2153241" y="1504072"/>
                </a:cubicBezTo>
                <a:cubicBezTo>
                  <a:pt x="2153241" y="1510800"/>
                  <a:pt x="2158689" y="1516259"/>
                  <a:pt x="2165405" y="1516259"/>
                </a:cubicBezTo>
                <a:cubicBezTo>
                  <a:pt x="2172121" y="1516259"/>
                  <a:pt x="2177570" y="1510800"/>
                  <a:pt x="2177570" y="1504072"/>
                </a:cubicBezTo>
                <a:cubicBezTo>
                  <a:pt x="2177570" y="1497343"/>
                  <a:pt x="2172121" y="1491884"/>
                  <a:pt x="2165405" y="1491884"/>
                </a:cubicBezTo>
                <a:close/>
                <a:moveTo>
                  <a:pt x="3124625" y="1490614"/>
                </a:moveTo>
                <a:cubicBezTo>
                  <a:pt x="3116643" y="1490614"/>
                  <a:pt x="3110180" y="1496962"/>
                  <a:pt x="3110180" y="1504960"/>
                </a:cubicBezTo>
                <a:cubicBezTo>
                  <a:pt x="3110180" y="1512959"/>
                  <a:pt x="3116643" y="1519433"/>
                  <a:pt x="3124625" y="1519433"/>
                </a:cubicBezTo>
                <a:cubicBezTo>
                  <a:pt x="3132608" y="1519433"/>
                  <a:pt x="3139071" y="1512832"/>
                  <a:pt x="3139071" y="1504960"/>
                </a:cubicBezTo>
                <a:cubicBezTo>
                  <a:pt x="3139071" y="1497089"/>
                  <a:pt x="3132608" y="1490614"/>
                  <a:pt x="3124625" y="1490614"/>
                </a:cubicBezTo>
                <a:close/>
                <a:moveTo>
                  <a:pt x="2218625" y="1489725"/>
                </a:moveTo>
                <a:cubicBezTo>
                  <a:pt x="2210642" y="1489725"/>
                  <a:pt x="2204179" y="1496073"/>
                  <a:pt x="2204179" y="1504072"/>
                </a:cubicBezTo>
                <a:cubicBezTo>
                  <a:pt x="2204179" y="1512070"/>
                  <a:pt x="2210642" y="1518545"/>
                  <a:pt x="2218625" y="1518545"/>
                </a:cubicBezTo>
                <a:cubicBezTo>
                  <a:pt x="2226608" y="1518545"/>
                  <a:pt x="2233070" y="1511943"/>
                  <a:pt x="2233070" y="1504072"/>
                </a:cubicBezTo>
                <a:cubicBezTo>
                  <a:pt x="2233070" y="1496200"/>
                  <a:pt x="2226608" y="1489725"/>
                  <a:pt x="2218625" y="1489725"/>
                </a:cubicBezTo>
                <a:close/>
                <a:moveTo>
                  <a:pt x="3071279" y="1488329"/>
                </a:moveTo>
                <a:cubicBezTo>
                  <a:pt x="3062029" y="1488329"/>
                  <a:pt x="3054680" y="1495692"/>
                  <a:pt x="3054680" y="1504833"/>
                </a:cubicBezTo>
                <a:cubicBezTo>
                  <a:pt x="3054680" y="1513974"/>
                  <a:pt x="3062029" y="1521338"/>
                  <a:pt x="3071279" y="1521338"/>
                </a:cubicBezTo>
                <a:cubicBezTo>
                  <a:pt x="3080529" y="1521338"/>
                  <a:pt x="3087879" y="1513974"/>
                  <a:pt x="3087879" y="1504833"/>
                </a:cubicBezTo>
                <a:cubicBezTo>
                  <a:pt x="3087879" y="1495692"/>
                  <a:pt x="3080402" y="1488329"/>
                  <a:pt x="3071279" y="1488329"/>
                </a:cubicBezTo>
                <a:close/>
                <a:moveTo>
                  <a:pt x="2271971" y="1487694"/>
                </a:moveTo>
                <a:cubicBezTo>
                  <a:pt x="2262721" y="1487694"/>
                  <a:pt x="2255372" y="1495058"/>
                  <a:pt x="2255372" y="1504198"/>
                </a:cubicBezTo>
                <a:cubicBezTo>
                  <a:pt x="2255372" y="1513339"/>
                  <a:pt x="2262721" y="1520703"/>
                  <a:pt x="2271971" y="1520703"/>
                </a:cubicBezTo>
                <a:cubicBezTo>
                  <a:pt x="2281221" y="1520703"/>
                  <a:pt x="2288570" y="1513339"/>
                  <a:pt x="2288570" y="1504198"/>
                </a:cubicBezTo>
                <a:cubicBezTo>
                  <a:pt x="2288570" y="1495058"/>
                  <a:pt x="2281094" y="1487694"/>
                  <a:pt x="2271971" y="1487694"/>
                </a:cubicBezTo>
                <a:close/>
                <a:moveTo>
                  <a:pt x="3017933" y="1486170"/>
                </a:moveTo>
                <a:cubicBezTo>
                  <a:pt x="3007542" y="1486170"/>
                  <a:pt x="2999179" y="1494677"/>
                  <a:pt x="2999179" y="1504960"/>
                </a:cubicBezTo>
                <a:cubicBezTo>
                  <a:pt x="2999179" y="1515244"/>
                  <a:pt x="3007542" y="1523623"/>
                  <a:pt x="3017933" y="1523623"/>
                </a:cubicBezTo>
                <a:cubicBezTo>
                  <a:pt x="3028323" y="1523623"/>
                  <a:pt x="3036686" y="1515371"/>
                  <a:pt x="3036686" y="1504960"/>
                </a:cubicBezTo>
                <a:cubicBezTo>
                  <a:pt x="3036686" y="1494550"/>
                  <a:pt x="3028196" y="1486170"/>
                  <a:pt x="3017933" y="1486170"/>
                </a:cubicBezTo>
                <a:close/>
                <a:moveTo>
                  <a:pt x="2325317" y="1485663"/>
                </a:moveTo>
                <a:cubicBezTo>
                  <a:pt x="2315180" y="1485663"/>
                  <a:pt x="2306817" y="1493915"/>
                  <a:pt x="2306817" y="1504198"/>
                </a:cubicBezTo>
                <a:cubicBezTo>
                  <a:pt x="2306817" y="1514482"/>
                  <a:pt x="2315180" y="1522734"/>
                  <a:pt x="2325317" y="1522734"/>
                </a:cubicBezTo>
                <a:cubicBezTo>
                  <a:pt x="2335454" y="1522734"/>
                  <a:pt x="2343818" y="1514482"/>
                  <a:pt x="2343818" y="1504198"/>
                </a:cubicBezTo>
                <a:cubicBezTo>
                  <a:pt x="2343818" y="1493915"/>
                  <a:pt x="2335581" y="1485663"/>
                  <a:pt x="2325317" y="1485663"/>
                </a:cubicBezTo>
                <a:close/>
                <a:moveTo>
                  <a:pt x="2964713" y="1484393"/>
                </a:moveTo>
                <a:cubicBezTo>
                  <a:pt x="2953436" y="1484393"/>
                  <a:pt x="2944186" y="1493534"/>
                  <a:pt x="2944186" y="1504960"/>
                </a:cubicBezTo>
                <a:cubicBezTo>
                  <a:pt x="2944186" y="1516386"/>
                  <a:pt x="2953436" y="1525527"/>
                  <a:pt x="2964713" y="1525527"/>
                </a:cubicBezTo>
                <a:cubicBezTo>
                  <a:pt x="2975991" y="1525527"/>
                  <a:pt x="2985241" y="1516259"/>
                  <a:pt x="2985241" y="1504960"/>
                </a:cubicBezTo>
                <a:cubicBezTo>
                  <a:pt x="2985241" y="1493661"/>
                  <a:pt x="2976117" y="1484393"/>
                  <a:pt x="2964713" y="1484393"/>
                </a:cubicBezTo>
                <a:close/>
                <a:moveTo>
                  <a:pt x="2378537" y="1483631"/>
                </a:moveTo>
                <a:cubicBezTo>
                  <a:pt x="2367260" y="1483631"/>
                  <a:pt x="2358009" y="1492772"/>
                  <a:pt x="2358009" y="1504198"/>
                </a:cubicBezTo>
                <a:cubicBezTo>
                  <a:pt x="2358009" y="1515625"/>
                  <a:pt x="2367260" y="1524766"/>
                  <a:pt x="2378537" y="1524766"/>
                </a:cubicBezTo>
                <a:cubicBezTo>
                  <a:pt x="2389815" y="1524766"/>
                  <a:pt x="2399065" y="1515498"/>
                  <a:pt x="2399065" y="1504198"/>
                </a:cubicBezTo>
                <a:cubicBezTo>
                  <a:pt x="2399065" y="1492899"/>
                  <a:pt x="2389815" y="1483631"/>
                  <a:pt x="2378537" y="1483631"/>
                </a:cubicBezTo>
                <a:close/>
                <a:moveTo>
                  <a:pt x="2911367" y="1482743"/>
                </a:moveTo>
                <a:cubicBezTo>
                  <a:pt x="2899202" y="1482743"/>
                  <a:pt x="2889192" y="1492645"/>
                  <a:pt x="2889192" y="1504960"/>
                </a:cubicBezTo>
                <a:cubicBezTo>
                  <a:pt x="2889192" y="1517275"/>
                  <a:pt x="2899076" y="1527178"/>
                  <a:pt x="2911367" y="1527178"/>
                </a:cubicBezTo>
                <a:cubicBezTo>
                  <a:pt x="2923658" y="1527178"/>
                  <a:pt x="2933542" y="1517275"/>
                  <a:pt x="2933542" y="1504960"/>
                </a:cubicBezTo>
                <a:cubicBezTo>
                  <a:pt x="2933542" y="1492645"/>
                  <a:pt x="2923658" y="1482743"/>
                  <a:pt x="2911367" y="1482743"/>
                </a:cubicBezTo>
                <a:close/>
                <a:moveTo>
                  <a:pt x="2431883" y="1481981"/>
                </a:moveTo>
                <a:cubicBezTo>
                  <a:pt x="2419592" y="1481981"/>
                  <a:pt x="2409708" y="1491884"/>
                  <a:pt x="2409708" y="1504198"/>
                </a:cubicBezTo>
                <a:cubicBezTo>
                  <a:pt x="2409708" y="1516513"/>
                  <a:pt x="2419719" y="1526416"/>
                  <a:pt x="2431883" y="1526416"/>
                </a:cubicBezTo>
                <a:cubicBezTo>
                  <a:pt x="2444048" y="1526416"/>
                  <a:pt x="2454058" y="1516513"/>
                  <a:pt x="2454058" y="1504198"/>
                </a:cubicBezTo>
                <a:cubicBezTo>
                  <a:pt x="2454058" y="1491884"/>
                  <a:pt x="2444175" y="1481981"/>
                  <a:pt x="2431883" y="1481981"/>
                </a:cubicBezTo>
                <a:close/>
                <a:moveTo>
                  <a:pt x="2858147" y="1481219"/>
                </a:moveTo>
                <a:cubicBezTo>
                  <a:pt x="2845096" y="1481219"/>
                  <a:pt x="2834452" y="1491884"/>
                  <a:pt x="2834452" y="1504960"/>
                </a:cubicBezTo>
                <a:cubicBezTo>
                  <a:pt x="2834452" y="1518037"/>
                  <a:pt x="2845096" y="1528701"/>
                  <a:pt x="2858147" y="1528701"/>
                </a:cubicBezTo>
                <a:cubicBezTo>
                  <a:pt x="2871199" y="1528701"/>
                  <a:pt x="2881843" y="1518037"/>
                  <a:pt x="2881843" y="1504960"/>
                </a:cubicBezTo>
                <a:cubicBezTo>
                  <a:pt x="2881843" y="1491884"/>
                  <a:pt x="2871199" y="1481219"/>
                  <a:pt x="2858147" y="1481219"/>
                </a:cubicBezTo>
                <a:close/>
                <a:moveTo>
                  <a:pt x="2485230" y="1480457"/>
                </a:moveTo>
                <a:cubicBezTo>
                  <a:pt x="2472178" y="1480457"/>
                  <a:pt x="2461534" y="1491122"/>
                  <a:pt x="2461534" y="1504198"/>
                </a:cubicBezTo>
                <a:cubicBezTo>
                  <a:pt x="2461534" y="1517275"/>
                  <a:pt x="2472178" y="1527940"/>
                  <a:pt x="2485230" y="1527940"/>
                </a:cubicBezTo>
                <a:cubicBezTo>
                  <a:pt x="2498281" y="1527940"/>
                  <a:pt x="2508925" y="1517275"/>
                  <a:pt x="2508925" y="1504198"/>
                </a:cubicBezTo>
                <a:cubicBezTo>
                  <a:pt x="2508925" y="1491122"/>
                  <a:pt x="2498408" y="1480457"/>
                  <a:pt x="2485230" y="1480457"/>
                </a:cubicBezTo>
                <a:close/>
                <a:moveTo>
                  <a:pt x="2751581" y="1480203"/>
                </a:moveTo>
                <a:cubicBezTo>
                  <a:pt x="2737896" y="1480203"/>
                  <a:pt x="2726872" y="1491249"/>
                  <a:pt x="2726872" y="1504960"/>
                </a:cubicBezTo>
                <a:cubicBezTo>
                  <a:pt x="2726872" y="1518672"/>
                  <a:pt x="2737896" y="1529717"/>
                  <a:pt x="2751581" y="1529717"/>
                </a:cubicBezTo>
                <a:cubicBezTo>
                  <a:pt x="2765266" y="1529717"/>
                  <a:pt x="2776290" y="1518672"/>
                  <a:pt x="2776290" y="1504960"/>
                </a:cubicBezTo>
                <a:cubicBezTo>
                  <a:pt x="2776290" y="1491249"/>
                  <a:pt x="2765140" y="1480203"/>
                  <a:pt x="2751581" y="1480203"/>
                </a:cubicBezTo>
                <a:close/>
                <a:moveTo>
                  <a:pt x="2804928" y="1480076"/>
                </a:moveTo>
                <a:cubicBezTo>
                  <a:pt x="2791242" y="1480076"/>
                  <a:pt x="2780218" y="1491122"/>
                  <a:pt x="2780218" y="1504833"/>
                </a:cubicBezTo>
                <a:cubicBezTo>
                  <a:pt x="2780218" y="1518545"/>
                  <a:pt x="2791369" y="1529590"/>
                  <a:pt x="2804928" y="1529590"/>
                </a:cubicBezTo>
                <a:cubicBezTo>
                  <a:pt x="2818613" y="1529590"/>
                  <a:pt x="2829637" y="1518545"/>
                  <a:pt x="2829637" y="1504833"/>
                </a:cubicBezTo>
                <a:cubicBezTo>
                  <a:pt x="2829637" y="1491122"/>
                  <a:pt x="2818613" y="1480076"/>
                  <a:pt x="2804928" y="1480076"/>
                </a:cubicBezTo>
                <a:close/>
                <a:moveTo>
                  <a:pt x="2698235" y="1479949"/>
                </a:moveTo>
                <a:cubicBezTo>
                  <a:pt x="2684550" y="1479949"/>
                  <a:pt x="2673526" y="1490995"/>
                  <a:pt x="2673526" y="1504706"/>
                </a:cubicBezTo>
                <a:cubicBezTo>
                  <a:pt x="2673526" y="1518418"/>
                  <a:pt x="2684676" y="1529463"/>
                  <a:pt x="2698235" y="1529463"/>
                </a:cubicBezTo>
                <a:cubicBezTo>
                  <a:pt x="2711920" y="1529463"/>
                  <a:pt x="2722944" y="1518418"/>
                  <a:pt x="2722944" y="1504706"/>
                </a:cubicBezTo>
                <a:cubicBezTo>
                  <a:pt x="2722944" y="1490995"/>
                  <a:pt x="2711920" y="1479949"/>
                  <a:pt x="2698235" y="1479949"/>
                </a:cubicBezTo>
                <a:close/>
                <a:moveTo>
                  <a:pt x="2645142" y="1479949"/>
                </a:moveTo>
                <a:cubicBezTo>
                  <a:pt x="2631457" y="1479949"/>
                  <a:pt x="2620433" y="1490995"/>
                  <a:pt x="2620433" y="1504706"/>
                </a:cubicBezTo>
                <a:cubicBezTo>
                  <a:pt x="2620433" y="1518418"/>
                  <a:pt x="2631457" y="1529463"/>
                  <a:pt x="2645142" y="1529463"/>
                </a:cubicBezTo>
                <a:cubicBezTo>
                  <a:pt x="2658827" y="1529463"/>
                  <a:pt x="2669851" y="1518418"/>
                  <a:pt x="2669851" y="1504706"/>
                </a:cubicBezTo>
                <a:cubicBezTo>
                  <a:pt x="2669851" y="1490995"/>
                  <a:pt x="2658700" y="1479949"/>
                  <a:pt x="2645142" y="1479949"/>
                </a:cubicBezTo>
                <a:close/>
                <a:moveTo>
                  <a:pt x="2591796" y="1479822"/>
                </a:moveTo>
                <a:cubicBezTo>
                  <a:pt x="2578111" y="1479822"/>
                  <a:pt x="2567086" y="1490868"/>
                  <a:pt x="2567086" y="1504579"/>
                </a:cubicBezTo>
                <a:cubicBezTo>
                  <a:pt x="2567086" y="1518291"/>
                  <a:pt x="2578111" y="1529336"/>
                  <a:pt x="2591796" y="1529336"/>
                </a:cubicBezTo>
                <a:cubicBezTo>
                  <a:pt x="2605481" y="1529336"/>
                  <a:pt x="2616505" y="1518291"/>
                  <a:pt x="2616505" y="1504579"/>
                </a:cubicBezTo>
                <a:cubicBezTo>
                  <a:pt x="2616505" y="1490868"/>
                  <a:pt x="2605481" y="1479822"/>
                  <a:pt x="2591796" y="1479822"/>
                </a:cubicBezTo>
                <a:close/>
                <a:moveTo>
                  <a:pt x="2538449" y="1479569"/>
                </a:moveTo>
                <a:cubicBezTo>
                  <a:pt x="2524764" y="1479569"/>
                  <a:pt x="2513740" y="1490614"/>
                  <a:pt x="2513740" y="1504325"/>
                </a:cubicBezTo>
                <a:cubicBezTo>
                  <a:pt x="2513740" y="1518037"/>
                  <a:pt x="2524764" y="1529082"/>
                  <a:pt x="2538449" y="1529082"/>
                </a:cubicBezTo>
                <a:cubicBezTo>
                  <a:pt x="2552134" y="1529082"/>
                  <a:pt x="2563158" y="1518037"/>
                  <a:pt x="2563158" y="1504325"/>
                </a:cubicBezTo>
                <a:cubicBezTo>
                  <a:pt x="2563158" y="1490614"/>
                  <a:pt x="2552008" y="1479569"/>
                  <a:pt x="2538449" y="1479569"/>
                </a:cubicBezTo>
                <a:close/>
                <a:moveTo>
                  <a:pt x="2860175" y="1434879"/>
                </a:moveTo>
                <a:cubicBezTo>
                  <a:pt x="2850925" y="1434879"/>
                  <a:pt x="2843575" y="1442370"/>
                  <a:pt x="2843575" y="1451638"/>
                </a:cubicBezTo>
                <a:cubicBezTo>
                  <a:pt x="2843575" y="1460906"/>
                  <a:pt x="2851051" y="1468396"/>
                  <a:pt x="2860175" y="1468396"/>
                </a:cubicBezTo>
                <a:cubicBezTo>
                  <a:pt x="2869298" y="1468396"/>
                  <a:pt x="2876774" y="1460906"/>
                  <a:pt x="2876774" y="1451638"/>
                </a:cubicBezTo>
                <a:cubicBezTo>
                  <a:pt x="2876774" y="1442370"/>
                  <a:pt x="2869425" y="1434879"/>
                  <a:pt x="2860175" y="1434879"/>
                </a:cubicBezTo>
                <a:close/>
                <a:moveTo>
                  <a:pt x="2537436" y="1434118"/>
                </a:moveTo>
                <a:cubicBezTo>
                  <a:pt x="2528186" y="1434118"/>
                  <a:pt x="2520836" y="1441608"/>
                  <a:pt x="2520836" y="1450876"/>
                </a:cubicBezTo>
                <a:cubicBezTo>
                  <a:pt x="2520836" y="1460144"/>
                  <a:pt x="2528312" y="1467635"/>
                  <a:pt x="2537436" y="1467635"/>
                </a:cubicBezTo>
                <a:cubicBezTo>
                  <a:pt x="2546559" y="1467635"/>
                  <a:pt x="2554035" y="1460144"/>
                  <a:pt x="2554035" y="1450876"/>
                </a:cubicBezTo>
                <a:cubicBezTo>
                  <a:pt x="2554035" y="1441608"/>
                  <a:pt x="2546559" y="1434118"/>
                  <a:pt x="2537436" y="1434118"/>
                </a:cubicBezTo>
                <a:close/>
                <a:moveTo>
                  <a:pt x="2804928" y="1428024"/>
                </a:moveTo>
                <a:cubicBezTo>
                  <a:pt x="2792003" y="1428024"/>
                  <a:pt x="2781486" y="1438561"/>
                  <a:pt x="2781486" y="1451511"/>
                </a:cubicBezTo>
                <a:cubicBezTo>
                  <a:pt x="2781486" y="1464461"/>
                  <a:pt x="2792003" y="1474998"/>
                  <a:pt x="2804928" y="1474998"/>
                </a:cubicBezTo>
                <a:cubicBezTo>
                  <a:pt x="2817852" y="1474998"/>
                  <a:pt x="2828370" y="1464461"/>
                  <a:pt x="2828370" y="1451511"/>
                </a:cubicBezTo>
                <a:cubicBezTo>
                  <a:pt x="2828370" y="1438561"/>
                  <a:pt x="2817852" y="1428024"/>
                  <a:pt x="2804928" y="1428024"/>
                </a:cubicBezTo>
                <a:close/>
                <a:moveTo>
                  <a:pt x="2751581" y="1427389"/>
                </a:moveTo>
                <a:cubicBezTo>
                  <a:pt x="2738150" y="1427389"/>
                  <a:pt x="2727379" y="1438180"/>
                  <a:pt x="2727379" y="1451511"/>
                </a:cubicBezTo>
                <a:cubicBezTo>
                  <a:pt x="2727379" y="1464841"/>
                  <a:pt x="2738150" y="1475633"/>
                  <a:pt x="2751581" y="1475633"/>
                </a:cubicBezTo>
                <a:cubicBezTo>
                  <a:pt x="2765013" y="1475633"/>
                  <a:pt x="2775783" y="1464841"/>
                  <a:pt x="2775783" y="1451511"/>
                </a:cubicBezTo>
                <a:cubicBezTo>
                  <a:pt x="2775783" y="1438180"/>
                  <a:pt x="2764886" y="1427389"/>
                  <a:pt x="2751581" y="1427389"/>
                </a:cubicBezTo>
                <a:close/>
                <a:moveTo>
                  <a:pt x="2591796" y="1427008"/>
                </a:moveTo>
                <a:cubicBezTo>
                  <a:pt x="2578491" y="1427008"/>
                  <a:pt x="2567720" y="1437799"/>
                  <a:pt x="2567720" y="1451130"/>
                </a:cubicBezTo>
                <a:cubicBezTo>
                  <a:pt x="2567720" y="1464461"/>
                  <a:pt x="2578364" y="1475252"/>
                  <a:pt x="2591796" y="1475252"/>
                </a:cubicBezTo>
                <a:cubicBezTo>
                  <a:pt x="2605227" y="1475252"/>
                  <a:pt x="2615998" y="1464461"/>
                  <a:pt x="2615998" y="1451130"/>
                </a:cubicBezTo>
                <a:cubicBezTo>
                  <a:pt x="2615998" y="1437799"/>
                  <a:pt x="2605100" y="1427008"/>
                  <a:pt x="2591796" y="1427008"/>
                </a:cubicBezTo>
                <a:close/>
                <a:moveTo>
                  <a:pt x="2698235" y="1426754"/>
                </a:moveTo>
                <a:cubicBezTo>
                  <a:pt x="2684676" y="1426754"/>
                  <a:pt x="2673652" y="1437799"/>
                  <a:pt x="2673652" y="1451384"/>
                </a:cubicBezTo>
                <a:cubicBezTo>
                  <a:pt x="2673652" y="1464968"/>
                  <a:pt x="2684676" y="1476014"/>
                  <a:pt x="2698235" y="1476014"/>
                </a:cubicBezTo>
                <a:cubicBezTo>
                  <a:pt x="2711793" y="1476014"/>
                  <a:pt x="2722817" y="1464968"/>
                  <a:pt x="2722817" y="1451384"/>
                </a:cubicBezTo>
                <a:cubicBezTo>
                  <a:pt x="2722817" y="1437799"/>
                  <a:pt x="2711793" y="1426754"/>
                  <a:pt x="2698235" y="1426754"/>
                </a:cubicBezTo>
                <a:close/>
                <a:moveTo>
                  <a:pt x="2645142" y="1426627"/>
                </a:moveTo>
                <a:cubicBezTo>
                  <a:pt x="2631584" y="1426627"/>
                  <a:pt x="2620560" y="1437672"/>
                  <a:pt x="2620560" y="1451257"/>
                </a:cubicBezTo>
                <a:cubicBezTo>
                  <a:pt x="2620560" y="1464841"/>
                  <a:pt x="2631584" y="1475887"/>
                  <a:pt x="2645142" y="1475887"/>
                </a:cubicBezTo>
                <a:cubicBezTo>
                  <a:pt x="2658700" y="1475887"/>
                  <a:pt x="2669724" y="1464841"/>
                  <a:pt x="2669724" y="1451257"/>
                </a:cubicBezTo>
                <a:cubicBezTo>
                  <a:pt x="2669724" y="1437672"/>
                  <a:pt x="2658700" y="1426627"/>
                  <a:pt x="2645142" y="1426627"/>
                </a:cubicBezTo>
                <a:close/>
                <a:moveTo>
                  <a:pt x="2842055" y="1389555"/>
                </a:moveTo>
                <a:cubicBezTo>
                  <a:pt x="2837366" y="1389555"/>
                  <a:pt x="2833438" y="1393364"/>
                  <a:pt x="2833438" y="1398188"/>
                </a:cubicBezTo>
                <a:cubicBezTo>
                  <a:pt x="2833438" y="1403013"/>
                  <a:pt x="2837239" y="1406822"/>
                  <a:pt x="2842055" y="1406822"/>
                </a:cubicBezTo>
                <a:cubicBezTo>
                  <a:pt x="2846870" y="1406822"/>
                  <a:pt x="2850671" y="1403013"/>
                  <a:pt x="2850671" y="1398188"/>
                </a:cubicBezTo>
                <a:cubicBezTo>
                  <a:pt x="2850671" y="1393364"/>
                  <a:pt x="2846870" y="1389555"/>
                  <a:pt x="2842055" y="1389555"/>
                </a:cubicBezTo>
                <a:close/>
                <a:moveTo>
                  <a:pt x="2554035" y="1388921"/>
                </a:moveTo>
                <a:cubicBezTo>
                  <a:pt x="2549220" y="1388921"/>
                  <a:pt x="2545419" y="1392729"/>
                  <a:pt x="2545419" y="1397554"/>
                </a:cubicBezTo>
                <a:cubicBezTo>
                  <a:pt x="2545419" y="1402378"/>
                  <a:pt x="2549347" y="1406187"/>
                  <a:pt x="2554035" y="1406187"/>
                </a:cubicBezTo>
                <a:cubicBezTo>
                  <a:pt x="2558724" y="1406187"/>
                  <a:pt x="2562652" y="1402378"/>
                  <a:pt x="2562652" y="1397554"/>
                </a:cubicBezTo>
                <a:cubicBezTo>
                  <a:pt x="2562652" y="1392729"/>
                  <a:pt x="2558850" y="1388921"/>
                  <a:pt x="2554035" y="1388921"/>
                </a:cubicBezTo>
                <a:close/>
                <a:moveTo>
                  <a:pt x="2805054" y="1381684"/>
                </a:moveTo>
                <a:cubicBezTo>
                  <a:pt x="2795804" y="1381684"/>
                  <a:pt x="2788455" y="1389048"/>
                  <a:pt x="2788455" y="1398188"/>
                </a:cubicBezTo>
                <a:cubicBezTo>
                  <a:pt x="2788455" y="1407329"/>
                  <a:pt x="2795931" y="1414693"/>
                  <a:pt x="2805054" y="1414693"/>
                </a:cubicBezTo>
                <a:cubicBezTo>
                  <a:pt x="2814178" y="1414693"/>
                  <a:pt x="2821654" y="1407329"/>
                  <a:pt x="2821654" y="1398188"/>
                </a:cubicBezTo>
                <a:cubicBezTo>
                  <a:pt x="2821654" y="1389048"/>
                  <a:pt x="2814304" y="1381684"/>
                  <a:pt x="2805054" y="1381684"/>
                </a:cubicBezTo>
                <a:close/>
                <a:moveTo>
                  <a:pt x="2591796" y="1381303"/>
                </a:moveTo>
                <a:cubicBezTo>
                  <a:pt x="2582545" y="1381303"/>
                  <a:pt x="2575196" y="1388667"/>
                  <a:pt x="2575196" y="1397808"/>
                </a:cubicBezTo>
                <a:cubicBezTo>
                  <a:pt x="2575196" y="1406949"/>
                  <a:pt x="2582545" y="1414312"/>
                  <a:pt x="2591796" y="1414312"/>
                </a:cubicBezTo>
                <a:cubicBezTo>
                  <a:pt x="2601046" y="1414312"/>
                  <a:pt x="2608395" y="1406949"/>
                  <a:pt x="2608395" y="1397808"/>
                </a:cubicBezTo>
                <a:cubicBezTo>
                  <a:pt x="2608395" y="1388667"/>
                  <a:pt x="2600919" y="1381303"/>
                  <a:pt x="2591796" y="1381303"/>
                </a:cubicBezTo>
                <a:close/>
                <a:moveTo>
                  <a:pt x="2751581" y="1375971"/>
                </a:moveTo>
                <a:cubicBezTo>
                  <a:pt x="2739290" y="1375971"/>
                  <a:pt x="2729406" y="1386001"/>
                  <a:pt x="2729406" y="1398188"/>
                </a:cubicBezTo>
                <a:cubicBezTo>
                  <a:pt x="2729406" y="1410376"/>
                  <a:pt x="2739290" y="1420406"/>
                  <a:pt x="2751581" y="1420406"/>
                </a:cubicBezTo>
                <a:cubicBezTo>
                  <a:pt x="2763872" y="1420406"/>
                  <a:pt x="2773756" y="1410376"/>
                  <a:pt x="2773756" y="1398188"/>
                </a:cubicBezTo>
                <a:cubicBezTo>
                  <a:pt x="2773756" y="1386001"/>
                  <a:pt x="2763872" y="1375971"/>
                  <a:pt x="2751581" y="1375971"/>
                </a:cubicBezTo>
                <a:close/>
                <a:moveTo>
                  <a:pt x="2698235" y="1375463"/>
                </a:moveTo>
                <a:cubicBezTo>
                  <a:pt x="2685817" y="1375463"/>
                  <a:pt x="2675680" y="1385493"/>
                  <a:pt x="2675680" y="1398062"/>
                </a:cubicBezTo>
                <a:cubicBezTo>
                  <a:pt x="2675680" y="1410630"/>
                  <a:pt x="2685817" y="1420660"/>
                  <a:pt x="2698235" y="1420660"/>
                </a:cubicBezTo>
                <a:cubicBezTo>
                  <a:pt x="2710653" y="1420660"/>
                  <a:pt x="2720790" y="1410503"/>
                  <a:pt x="2720790" y="1398062"/>
                </a:cubicBezTo>
                <a:cubicBezTo>
                  <a:pt x="2720790" y="1385620"/>
                  <a:pt x="2710653" y="1375463"/>
                  <a:pt x="2698235" y="1375463"/>
                </a:cubicBezTo>
                <a:close/>
                <a:moveTo>
                  <a:pt x="2645142" y="1375336"/>
                </a:moveTo>
                <a:cubicBezTo>
                  <a:pt x="2632724" y="1375336"/>
                  <a:pt x="2622587" y="1385366"/>
                  <a:pt x="2622587" y="1397935"/>
                </a:cubicBezTo>
                <a:cubicBezTo>
                  <a:pt x="2622587" y="1410503"/>
                  <a:pt x="2632724" y="1420533"/>
                  <a:pt x="2645142" y="1420533"/>
                </a:cubicBezTo>
                <a:cubicBezTo>
                  <a:pt x="2657560" y="1420533"/>
                  <a:pt x="2667697" y="1410376"/>
                  <a:pt x="2667697" y="1397935"/>
                </a:cubicBezTo>
                <a:cubicBezTo>
                  <a:pt x="2667697" y="1385493"/>
                  <a:pt x="2657560" y="1375336"/>
                  <a:pt x="2645142" y="1375336"/>
                </a:cubicBezTo>
                <a:close/>
                <a:moveTo>
                  <a:pt x="2804928" y="1328362"/>
                </a:moveTo>
                <a:cubicBezTo>
                  <a:pt x="2795677" y="1328362"/>
                  <a:pt x="2788328" y="1335725"/>
                  <a:pt x="2788328" y="1344866"/>
                </a:cubicBezTo>
                <a:cubicBezTo>
                  <a:pt x="2788328" y="1354007"/>
                  <a:pt x="2795804" y="1361371"/>
                  <a:pt x="2804928" y="1361371"/>
                </a:cubicBezTo>
                <a:cubicBezTo>
                  <a:pt x="2814051" y="1361371"/>
                  <a:pt x="2821527" y="1354007"/>
                  <a:pt x="2821527" y="1344866"/>
                </a:cubicBezTo>
                <a:cubicBezTo>
                  <a:pt x="2821527" y="1335725"/>
                  <a:pt x="2814178" y="1328362"/>
                  <a:pt x="2804928" y="1328362"/>
                </a:cubicBezTo>
                <a:close/>
                <a:moveTo>
                  <a:pt x="2591796" y="1327981"/>
                </a:moveTo>
                <a:cubicBezTo>
                  <a:pt x="2582545" y="1327981"/>
                  <a:pt x="2575196" y="1335344"/>
                  <a:pt x="2575196" y="1344485"/>
                </a:cubicBezTo>
                <a:cubicBezTo>
                  <a:pt x="2575196" y="1353626"/>
                  <a:pt x="2582545" y="1360990"/>
                  <a:pt x="2591796" y="1360990"/>
                </a:cubicBezTo>
                <a:cubicBezTo>
                  <a:pt x="2601046" y="1360990"/>
                  <a:pt x="2608395" y="1353626"/>
                  <a:pt x="2608395" y="1344485"/>
                </a:cubicBezTo>
                <a:cubicBezTo>
                  <a:pt x="2608395" y="1335344"/>
                  <a:pt x="2600919" y="1327981"/>
                  <a:pt x="2591796" y="1327981"/>
                </a:cubicBezTo>
                <a:close/>
                <a:moveTo>
                  <a:pt x="2751581" y="1324807"/>
                </a:moveTo>
                <a:cubicBezTo>
                  <a:pt x="2740430" y="1324807"/>
                  <a:pt x="2731434" y="1333821"/>
                  <a:pt x="2731434" y="1344993"/>
                </a:cubicBezTo>
                <a:cubicBezTo>
                  <a:pt x="2731434" y="1356165"/>
                  <a:pt x="2740430" y="1365179"/>
                  <a:pt x="2751581" y="1365179"/>
                </a:cubicBezTo>
                <a:cubicBezTo>
                  <a:pt x="2762732" y="1365179"/>
                  <a:pt x="2771729" y="1356165"/>
                  <a:pt x="2771729" y="1344993"/>
                </a:cubicBezTo>
                <a:cubicBezTo>
                  <a:pt x="2771729" y="1333821"/>
                  <a:pt x="2762732" y="1324807"/>
                  <a:pt x="2751581" y="1324807"/>
                </a:cubicBezTo>
                <a:close/>
                <a:moveTo>
                  <a:pt x="2698235" y="1324172"/>
                </a:moveTo>
                <a:cubicBezTo>
                  <a:pt x="2686957" y="1324172"/>
                  <a:pt x="2677707" y="1333440"/>
                  <a:pt x="2677707" y="1344739"/>
                </a:cubicBezTo>
                <a:cubicBezTo>
                  <a:pt x="2677707" y="1356038"/>
                  <a:pt x="2686957" y="1365306"/>
                  <a:pt x="2698235" y="1365306"/>
                </a:cubicBezTo>
                <a:cubicBezTo>
                  <a:pt x="2709512" y="1365306"/>
                  <a:pt x="2718762" y="1356038"/>
                  <a:pt x="2718762" y="1344739"/>
                </a:cubicBezTo>
                <a:cubicBezTo>
                  <a:pt x="2718762" y="1333440"/>
                  <a:pt x="2709639" y="1324172"/>
                  <a:pt x="2698235" y="1324172"/>
                </a:cubicBezTo>
                <a:close/>
                <a:moveTo>
                  <a:pt x="2645142" y="1324045"/>
                </a:moveTo>
                <a:cubicBezTo>
                  <a:pt x="2633864" y="1324045"/>
                  <a:pt x="2624614" y="1333313"/>
                  <a:pt x="2624614" y="1344612"/>
                </a:cubicBezTo>
                <a:cubicBezTo>
                  <a:pt x="2624614" y="1355911"/>
                  <a:pt x="2633864" y="1365179"/>
                  <a:pt x="2645142" y="1365179"/>
                </a:cubicBezTo>
                <a:cubicBezTo>
                  <a:pt x="2656419" y="1365179"/>
                  <a:pt x="2665669" y="1355911"/>
                  <a:pt x="2665669" y="1344612"/>
                </a:cubicBezTo>
                <a:cubicBezTo>
                  <a:pt x="2665669" y="1333313"/>
                  <a:pt x="2656419" y="1324045"/>
                  <a:pt x="2645142" y="1324045"/>
                </a:cubicBezTo>
                <a:close/>
                <a:moveTo>
                  <a:pt x="2797705" y="1279991"/>
                </a:moveTo>
                <a:cubicBezTo>
                  <a:pt x="2791369" y="1279991"/>
                  <a:pt x="2786174" y="1285196"/>
                  <a:pt x="2786174" y="1291544"/>
                </a:cubicBezTo>
                <a:cubicBezTo>
                  <a:pt x="2786174" y="1297892"/>
                  <a:pt x="2791369" y="1303097"/>
                  <a:pt x="2797705" y="1303097"/>
                </a:cubicBezTo>
                <a:cubicBezTo>
                  <a:pt x="2804041" y="1303097"/>
                  <a:pt x="2809236" y="1297892"/>
                  <a:pt x="2809236" y="1291544"/>
                </a:cubicBezTo>
                <a:cubicBezTo>
                  <a:pt x="2809236" y="1285196"/>
                  <a:pt x="2804041" y="1279991"/>
                  <a:pt x="2797705" y="1279991"/>
                </a:cubicBezTo>
                <a:close/>
                <a:moveTo>
                  <a:pt x="2599652" y="1279610"/>
                </a:moveTo>
                <a:cubicBezTo>
                  <a:pt x="2593316" y="1279610"/>
                  <a:pt x="2588121" y="1284815"/>
                  <a:pt x="2588121" y="1291163"/>
                </a:cubicBezTo>
                <a:cubicBezTo>
                  <a:pt x="2588121" y="1297511"/>
                  <a:pt x="2593316" y="1302716"/>
                  <a:pt x="2599652" y="1302716"/>
                </a:cubicBezTo>
                <a:cubicBezTo>
                  <a:pt x="2605988" y="1302716"/>
                  <a:pt x="2611183" y="1297511"/>
                  <a:pt x="2611183" y="1291163"/>
                </a:cubicBezTo>
                <a:cubicBezTo>
                  <a:pt x="2611183" y="1284815"/>
                  <a:pt x="2605988" y="1279610"/>
                  <a:pt x="2599652" y="1279610"/>
                </a:cubicBezTo>
                <a:close/>
                <a:moveTo>
                  <a:pt x="2751581" y="1273643"/>
                </a:moveTo>
                <a:cubicBezTo>
                  <a:pt x="2741697" y="1273643"/>
                  <a:pt x="2733588" y="1281768"/>
                  <a:pt x="2733588" y="1291671"/>
                </a:cubicBezTo>
                <a:cubicBezTo>
                  <a:pt x="2733588" y="1301573"/>
                  <a:pt x="2741697" y="1309699"/>
                  <a:pt x="2751581" y="1309699"/>
                </a:cubicBezTo>
                <a:cubicBezTo>
                  <a:pt x="2761465" y="1309699"/>
                  <a:pt x="2769575" y="1301573"/>
                  <a:pt x="2769575" y="1291671"/>
                </a:cubicBezTo>
                <a:cubicBezTo>
                  <a:pt x="2769575" y="1281768"/>
                  <a:pt x="2761465" y="1273643"/>
                  <a:pt x="2751581" y="1273643"/>
                </a:cubicBezTo>
                <a:close/>
                <a:moveTo>
                  <a:pt x="2698235" y="1273008"/>
                </a:moveTo>
                <a:cubicBezTo>
                  <a:pt x="2688225" y="1273008"/>
                  <a:pt x="2679988" y="1281260"/>
                  <a:pt x="2679988" y="1291290"/>
                </a:cubicBezTo>
                <a:cubicBezTo>
                  <a:pt x="2679988" y="1301320"/>
                  <a:pt x="2688225" y="1309572"/>
                  <a:pt x="2698235" y="1309572"/>
                </a:cubicBezTo>
                <a:cubicBezTo>
                  <a:pt x="2708245" y="1309572"/>
                  <a:pt x="2716482" y="1301320"/>
                  <a:pt x="2716482" y="1291290"/>
                </a:cubicBezTo>
                <a:cubicBezTo>
                  <a:pt x="2716482" y="1281260"/>
                  <a:pt x="2708372" y="1273008"/>
                  <a:pt x="2698235" y="1273008"/>
                </a:cubicBezTo>
                <a:close/>
                <a:moveTo>
                  <a:pt x="2645142" y="1273008"/>
                </a:moveTo>
                <a:cubicBezTo>
                  <a:pt x="2635132" y="1273008"/>
                  <a:pt x="2626895" y="1281260"/>
                  <a:pt x="2626895" y="1291290"/>
                </a:cubicBezTo>
                <a:cubicBezTo>
                  <a:pt x="2626895" y="1301320"/>
                  <a:pt x="2635132" y="1309572"/>
                  <a:pt x="2645142" y="1309572"/>
                </a:cubicBezTo>
                <a:cubicBezTo>
                  <a:pt x="2655152" y="1309572"/>
                  <a:pt x="2663389" y="1301447"/>
                  <a:pt x="2663389" y="1291290"/>
                </a:cubicBezTo>
                <a:cubicBezTo>
                  <a:pt x="2663389" y="1281260"/>
                  <a:pt x="2655152" y="1273008"/>
                  <a:pt x="2645142" y="1273008"/>
                </a:cubicBezTo>
                <a:close/>
                <a:moveTo>
                  <a:pt x="2786174" y="1229588"/>
                </a:moveTo>
                <a:cubicBezTo>
                  <a:pt x="2781486" y="1229588"/>
                  <a:pt x="2777557" y="1233397"/>
                  <a:pt x="2777557" y="1238221"/>
                </a:cubicBezTo>
                <a:cubicBezTo>
                  <a:pt x="2777557" y="1243046"/>
                  <a:pt x="2781359" y="1246855"/>
                  <a:pt x="2786174" y="1246855"/>
                </a:cubicBezTo>
                <a:cubicBezTo>
                  <a:pt x="2790989" y="1246855"/>
                  <a:pt x="2794790" y="1243046"/>
                  <a:pt x="2794790" y="1238221"/>
                </a:cubicBezTo>
                <a:cubicBezTo>
                  <a:pt x="2794790" y="1233397"/>
                  <a:pt x="2790989" y="1229588"/>
                  <a:pt x="2786174" y="1229588"/>
                </a:cubicBezTo>
                <a:close/>
                <a:moveTo>
                  <a:pt x="2607381" y="1229080"/>
                </a:moveTo>
                <a:cubicBezTo>
                  <a:pt x="2602693" y="1229080"/>
                  <a:pt x="2598765" y="1232889"/>
                  <a:pt x="2598765" y="1237714"/>
                </a:cubicBezTo>
                <a:cubicBezTo>
                  <a:pt x="2598765" y="1242538"/>
                  <a:pt x="2602566" y="1246347"/>
                  <a:pt x="2607381" y="1246347"/>
                </a:cubicBezTo>
                <a:cubicBezTo>
                  <a:pt x="2612197" y="1246347"/>
                  <a:pt x="2615998" y="1242538"/>
                  <a:pt x="2615998" y="1237714"/>
                </a:cubicBezTo>
                <a:cubicBezTo>
                  <a:pt x="2615998" y="1232889"/>
                  <a:pt x="2612197" y="1229080"/>
                  <a:pt x="2607381" y="1229080"/>
                </a:cubicBezTo>
                <a:close/>
                <a:moveTo>
                  <a:pt x="2751581" y="1222352"/>
                </a:moveTo>
                <a:cubicBezTo>
                  <a:pt x="2742838" y="1222352"/>
                  <a:pt x="2735742" y="1229461"/>
                  <a:pt x="2735742" y="1238221"/>
                </a:cubicBezTo>
                <a:cubicBezTo>
                  <a:pt x="2735742" y="1246982"/>
                  <a:pt x="2742838" y="1254091"/>
                  <a:pt x="2751581" y="1254091"/>
                </a:cubicBezTo>
                <a:cubicBezTo>
                  <a:pt x="2760324" y="1254091"/>
                  <a:pt x="2767420" y="1246982"/>
                  <a:pt x="2767420" y="1238221"/>
                </a:cubicBezTo>
                <a:cubicBezTo>
                  <a:pt x="2767420" y="1229461"/>
                  <a:pt x="2760324" y="1222352"/>
                  <a:pt x="2751581" y="1222352"/>
                </a:cubicBezTo>
                <a:close/>
                <a:moveTo>
                  <a:pt x="2698235" y="1221844"/>
                </a:moveTo>
                <a:cubicBezTo>
                  <a:pt x="2689365" y="1221844"/>
                  <a:pt x="2682142" y="1229080"/>
                  <a:pt x="2682142" y="1237968"/>
                </a:cubicBezTo>
                <a:cubicBezTo>
                  <a:pt x="2682142" y="1246855"/>
                  <a:pt x="2689365" y="1254091"/>
                  <a:pt x="2698235" y="1254091"/>
                </a:cubicBezTo>
                <a:cubicBezTo>
                  <a:pt x="2707105" y="1254091"/>
                  <a:pt x="2714328" y="1246855"/>
                  <a:pt x="2714328" y="1237968"/>
                </a:cubicBezTo>
                <a:cubicBezTo>
                  <a:pt x="2714328" y="1229080"/>
                  <a:pt x="2707105" y="1221844"/>
                  <a:pt x="2698235" y="1221844"/>
                </a:cubicBezTo>
                <a:close/>
                <a:moveTo>
                  <a:pt x="2642861" y="1221844"/>
                </a:moveTo>
                <a:cubicBezTo>
                  <a:pt x="2633991" y="1221844"/>
                  <a:pt x="2626769" y="1229080"/>
                  <a:pt x="2626769" y="1237968"/>
                </a:cubicBezTo>
                <a:cubicBezTo>
                  <a:pt x="2626769" y="1246855"/>
                  <a:pt x="2633991" y="1254091"/>
                  <a:pt x="2642861" y="1254091"/>
                </a:cubicBezTo>
                <a:cubicBezTo>
                  <a:pt x="2651731" y="1254091"/>
                  <a:pt x="2658954" y="1246855"/>
                  <a:pt x="2658954" y="1237968"/>
                </a:cubicBezTo>
                <a:cubicBezTo>
                  <a:pt x="2658954" y="1229080"/>
                  <a:pt x="2651731" y="1221844"/>
                  <a:pt x="2642861" y="1221844"/>
                </a:cubicBezTo>
                <a:close/>
                <a:moveTo>
                  <a:pt x="2751581" y="1171442"/>
                </a:moveTo>
                <a:cubicBezTo>
                  <a:pt x="2744105" y="1171442"/>
                  <a:pt x="2738150" y="1177409"/>
                  <a:pt x="2738150" y="1184899"/>
                </a:cubicBezTo>
                <a:cubicBezTo>
                  <a:pt x="2738150" y="1192390"/>
                  <a:pt x="2744232" y="1198357"/>
                  <a:pt x="2751581" y="1198357"/>
                </a:cubicBezTo>
                <a:cubicBezTo>
                  <a:pt x="2758930" y="1198357"/>
                  <a:pt x="2765013" y="1192390"/>
                  <a:pt x="2765013" y="1184899"/>
                </a:cubicBezTo>
                <a:cubicBezTo>
                  <a:pt x="2765013" y="1177409"/>
                  <a:pt x="2759057" y="1171442"/>
                  <a:pt x="2751581" y="1171442"/>
                </a:cubicBezTo>
                <a:close/>
                <a:moveTo>
                  <a:pt x="2698235" y="1171188"/>
                </a:moveTo>
                <a:cubicBezTo>
                  <a:pt x="2690759" y="1171188"/>
                  <a:pt x="2684676" y="1177282"/>
                  <a:pt x="2684676" y="1184772"/>
                </a:cubicBezTo>
                <a:cubicBezTo>
                  <a:pt x="2684676" y="1192263"/>
                  <a:pt x="2690759" y="1198357"/>
                  <a:pt x="2698235" y="1198357"/>
                </a:cubicBezTo>
                <a:cubicBezTo>
                  <a:pt x="2705711" y="1198357"/>
                  <a:pt x="2711793" y="1192263"/>
                  <a:pt x="2711793" y="1184772"/>
                </a:cubicBezTo>
                <a:cubicBezTo>
                  <a:pt x="2711793" y="1177282"/>
                  <a:pt x="2705711" y="1171188"/>
                  <a:pt x="2698235" y="1171188"/>
                </a:cubicBezTo>
                <a:close/>
                <a:moveTo>
                  <a:pt x="2645142" y="1171061"/>
                </a:moveTo>
                <a:cubicBezTo>
                  <a:pt x="2637666" y="1171061"/>
                  <a:pt x="2631584" y="1177155"/>
                  <a:pt x="2631584" y="1184645"/>
                </a:cubicBezTo>
                <a:cubicBezTo>
                  <a:pt x="2631584" y="1192136"/>
                  <a:pt x="2637666" y="1198230"/>
                  <a:pt x="2645142" y="1198230"/>
                </a:cubicBezTo>
                <a:cubicBezTo>
                  <a:pt x="2652618" y="1198230"/>
                  <a:pt x="2658700" y="1192136"/>
                  <a:pt x="2658700" y="1184645"/>
                </a:cubicBezTo>
                <a:cubicBezTo>
                  <a:pt x="2658700" y="1177155"/>
                  <a:pt x="2652618" y="1171061"/>
                  <a:pt x="2645142" y="1171061"/>
                </a:cubicBezTo>
                <a:close/>
                <a:moveTo>
                  <a:pt x="2742204" y="1122944"/>
                </a:moveTo>
                <a:cubicBezTo>
                  <a:pt x="2737516" y="1122944"/>
                  <a:pt x="2733588" y="1126752"/>
                  <a:pt x="2733588" y="1131577"/>
                </a:cubicBezTo>
                <a:cubicBezTo>
                  <a:pt x="2733588" y="1136401"/>
                  <a:pt x="2737389" y="1140210"/>
                  <a:pt x="2742204" y="1140210"/>
                </a:cubicBezTo>
                <a:cubicBezTo>
                  <a:pt x="2747020" y="1140210"/>
                  <a:pt x="2750821" y="1136401"/>
                  <a:pt x="2750821" y="1131577"/>
                </a:cubicBezTo>
                <a:cubicBezTo>
                  <a:pt x="2750821" y="1126752"/>
                  <a:pt x="2747020" y="1122944"/>
                  <a:pt x="2742204" y="1122944"/>
                </a:cubicBezTo>
                <a:close/>
                <a:moveTo>
                  <a:pt x="2651478" y="1122690"/>
                </a:moveTo>
                <a:cubicBezTo>
                  <a:pt x="2646662" y="1122690"/>
                  <a:pt x="2642861" y="1126498"/>
                  <a:pt x="2642861" y="1131323"/>
                </a:cubicBezTo>
                <a:cubicBezTo>
                  <a:pt x="2642861" y="1136147"/>
                  <a:pt x="2646789" y="1139956"/>
                  <a:pt x="2651478" y="1139956"/>
                </a:cubicBezTo>
                <a:cubicBezTo>
                  <a:pt x="2656166" y="1139956"/>
                  <a:pt x="2660094" y="1136147"/>
                  <a:pt x="2660094" y="1131323"/>
                </a:cubicBezTo>
                <a:cubicBezTo>
                  <a:pt x="2660094" y="1126498"/>
                  <a:pt x="2656293" y="1122690"/>
                  <a:pt x="2651478" y="1122690"/>
                </a:cubicBezTo>
                <a:close/>
                <a:moveTo>
                  <a:pt x="2697728" y="1119516"/>
                </a:moveTo>
                <a:cubicBezTo>
                  <a:pt x="2691266" y="1119516"/>
                  <a:pt x="2685944" y="1124848"/>
                  <a:pt x="2685944" y="1131323"/>
                </a:cubicBezTo>
                <a:cubicBezTo>
                  <a:pt x="2685944" y="1137798"/>
                  <a:pt x="2691266" y="1143003"/>
                  <a:pt x="2697728" y="1143003"/>
                </a:cubicBezTo>
                <a:cubicBezTo>
                  <a:pt x="2704190" y="1143003"/>
                  <a:pt x="2709512" y="1137925"/>
                  <a:pt x="2709512" y="1131323"/>
                </a:cubicBezTo>
                <a:cubicBezTo>
                  <a:pt x="2709512" y="1124721"/>
                  <a:pt x="2704190" y="1119516"/>
                  <a:pt x="2697728" y="1119516"/>
                </a:cubicBezTo>
                <a:close/>
                <a:moveTo>
                  <a:pt x="2711666" y="1067844"/>
                </a:moveTo>
                <a:cubicBezTo>
                  <a:pt x="2706091" y="1067844"/>
                  <a:pt x="2701529" y="1072541"/>
                  <a:pt x="2701529" y="1078000"/>
                </a:cubicBezTo>
                <a:cubicBezTo>
                  <a:pt x="2701529" y="1083460"/>
                  <a:pt x="2706091" y="1088030"/>
                  <a:pt x="2711666" y="1088030"/>
                </a:cubicBezTo>
                <a:cubicBezTo>
                  <a:pt x="2717242" y="1088030"/>
                  <a:pt x="2721804" y="1083587"/>
                  <a:pt x="2721804" y="1078000"/>
                </a:cubicBezTo>
                <a:cubicBezTo>
                  <a:pt x="2721804" y="1072414"/>
                  <a:pt x="2717242" y="1067844"/>
                  <a:pt x="2711666" y="1067844"/>
                </a:cubicBezTo>
                <a:close/>
                <a:moveTo>
                  <a:pt x="2675933" y="1067844"/>
                </a:moveTo>
                <a:cubicBezTo>
                  <a:pt x="2670358" y="1067844"/>
                  <a:pt x="2665796" y="1072541"/>
                  <a:pt x="2665796" y="1078000"/>
                </a:cubicBezTo>
                <a:cubicBezTo>
                  <a:pt x="2665796" y="1083460"/>
                  <a:pt x="2670358" y="1088030"/>
                  <a:pt x="2675933" y="1088030"/>
                </a:cubicBezTo>
                <a:cubicBezTo>
                  <a:pt x="2681509" y="1088030"/>
                  <a:pt x="2686070" y="1083587"/>
                  <a:pt x="2686070" y="1078000"/>
                </a:cubicBezTo>
                <a:cubicBezTo>
                  <a:pt x="2686070" y="1072414"/>
                  <a:pt x="2681509" y="1067844"/>
                  <a:pt x="2675933" y="1067844"/>
                </a:cubicBezTo>
                <a:close/>
                <a:moveTo>
                  <a:pt x="2693420" y="1015918"/>
                </a:moveTo>
                <a:cubicBezTo>
                  <a:pt x="2688731" y="1015918"/>
                  <a:pt x="2684803" y="1019854"/>
                  <a:pt x="2684803" y="1024551"/>
                </a:cubicBezTo>
                <a:cubicBezTo>
                  <a:pt x="2684803" y="1029249"/>
                  <a:pt x="2688731" y="1033184"/>
                  <a:pt x="2693420" y="1033184"/>
                </a:cubicBezTo>
                <a:cubicBezTo>
                  <a:pt x="2698108" y="1033184"/>
                  <a:pt x="2702036" y="1029249"/>
                  <a:pt x="2702036" y="1024551"/>
                </a:cubicBezTo>
                <a:cubicBezTo>
                  <a:pt x="2702036" y="1019854"/>
                  <a:pt x="2698235" y="1015918"/>
                  <a:pt x="2693420" y="1015918"/>
                </a:cubicBezTo>
                <a:close/>
                <a:moveTo>
                  <a:pt x="2693420" y="964627"/>
                </a:moveTo>
                <a:cubicBezTo>
                  <a:pt x="2689745" y="964627"/>
                  <a:pt x="2686831" y="967547"/>
                  <a:pt x="2686831" y="971229"/>
                </a:cubicBezTo>
                <a:cubicBezTo>
                  <a:pt x="2686831" y="974911"/>
                  <a:pt x="2689745" y="977831"/>
                  <a:pt x="2693420" y="977831"/>
                </a:cubicBezTo>
                <a:cubicBezTo>
                  <a:pt x="2697094" y="977831"/>
                  <a:pt x="2700009" y="974911"/>
                  <a:pt x="2700009" y="971229"/>
                </a:cubicBezTo>
                <a:cubicBezTo>
                  <a:pt x="2700009" y="967547"/>
                  <a:pt x="2697094" y="964627"/>
                  <a:pt x="2693420" y="964627"/>
                </a:cubicBezTo>
                <a:close/>
                <a:moveTo>
                  <a:pt x="959600" y="0"/>
                </a:moveTo>
                <a:lnTo>
                  <a:pt x="4384283" y="0"/>
                </a:lnTo>
                <a:lnTo>
                  <a:pt x="4384283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lIns="9720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0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BBA280-4793-45C9-E58C-9E25C14BB4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A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aphique 5">
            <a:extLst>
              <a:ext uri="{FF2B5EF4-FFF2-40B4-BE49-F238E27FC236}">
                <a16:creationId xmlns:a16="http://schemas.microsoft.com/office/drawing/2014/main" id="{6EAB28B2-4713-D9F6-A323-CF368516CA1F}"/>
              </a:ext>
            </a:extLst>
          </p:cNvPr>
          <p:cNvGrpSpPr/>
          <p:nvPr userDrawn="1"/>
        </p:nvGrpSpPr>
        <p:grpSpPr>
          <a:xfrm>
            <a:off x="-2173" y="-3261"/>
            <a:ext cx="6412737" cy="6410101"/>
            <a:chOff x="3763946" y="1201102"/>
            <a:chExt cx="4389971" cy="4388167"/>
          </a:xfrm>
          <a:solidFill>
            <a:srgbClr val="656B89"/>
          </a:solidFill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DB634DE-4D16-BF87-1DF0-6D8A65046A29}"/>
                </a:ext>
              </a:extLst>
            </p:cNvPr>
            <p:cNvSpPr/>
            <p:nvPr/>
          </p:nvSpPr>
          <p:spPr>
            <a:xfrm>
              <a:off x="7187781" y="5537834"/>
              <a:ext cx="51400" cy="51434"/>
            </a:xfrm>
            <a:custGeom>
              <a:avLst/>
              <a:gdLst>
                <a:gd name="connsiteX0" fmla="*/ 25700 w 51400"/>
                <a:gd name="connsiteY0" fmla="*/ 0 h 51434"/>
                <a:gd name="connsiteX1" fmla="*/ 51400 w 51400"/>
                <a:gd name="connsiteY1" fmla="*/ 25718 h 51434"/>
                <a:gd name="connsiteX2" fmla="*/ 25700 w 51400"/>
                <a:gd name="connsiteY2" fmla="*/ 51435 h 51434"/>
                <a:gd name="connsiteX3" fmla="*/ 0 w 51400"/>
                <a:gd name="connsiteY3" fmla="*/ 25718 h 51434"/>
                <a:gd name="connsiteX4" fmla="*/ 25700 w 51400"/>
                <a:gd name="connsiteY4" fmla="*/ 0 h 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0" h="51434">
                  <a:moveTo>
                    <a:pt x="25700" y="0"/>
                  </a:moveTo>
                  <a:cubicBezTo>
                    <a:pt x="39978" y="0"/>
                    <a:pt x="51400" y="11430"/>
                    <a:pt x="51400" y="25718"/>
                  </a:cubicBezTo>
                  <a:cubicBezTo>
                    <a:pt x="51400" y="40005"/>
                    <a:pt x="39978" y="51435"/>
                    <a:pt x="25700" y="51435"/>
                  </a:cubicBezTo>
                  <a:cubicBezTo>
                    <a:pt x="11422" y="51435"/>
                    <a:pt x="0" y="40005"/>
                    <a:pt x="0" y="25718"/>
                  </a:cubicBezTo>
                  <a:cubicBezTo>
                    <a:pt x="0" y="11430"/>
                    <a:pt x="11422" y="0"/>
                    <a:pt x="25700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3AA8F713-8DF0-88E4-BA65-8BAD1EC71B1A}"/>
                </a:ext>
              </a:extLst>
            </p:cNvPr>
            <p:cNvSpPr/>
            <p:nvPr/>
          </p:nvSpPr>
          <p:spPr>
            <a:xfrm>
              <a:off x="3766802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2865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B9E6A3A-8D3F-9A3F-FA1F-8E58ACCC5AE8}"/>
                </a:ext>
              </a:extLst>
            </p:cNvPr>
            <p:cNvSpPr/>
            <p:nvPr/>
          </p:nvSpPr>
          <p:spPr>
            <a:xfrm>
              <a:off x="4067589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13AA2636-3F0B-8462-A2CF-4F7C95564DF4}"/>
                </a:ext>
              </a:extLst>
            </p:cNvPr>
            <p:cNvSpPr/>
            <p:nvPr/>
          </p:nvSpPr>
          <p:spPr>
            <a:xfrm>
              <a:off x="4356954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F766F8B-96B0-1784-99BE-FDEF25999D43}"/>
                </a:ext>
              </a:extLst>
            </p:cNvPr>
            <p:cNvSpPr/>
            <p:nvPr/>
          </p:nvSpPr>
          <p:spPr>
            <a:xfrm>
              <a:off x="4657741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FFB32443-312F-706D-2CFD-F0AE7E49F335}"/>
                </a:ext>
              </a:extLst>
            </p:cNvPr>
            <p:cNvSpPr/>
            <p:nvPr/>
          </p:nvSpPr>
          <p:spPr>
            <a:xfrm>
              <a:off x="4957577" y="120110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475BCD15-C99C-C258-D511-19110FA72353}"/>
                </a:ext>
              </a:extLst>
            </p:cNvPr>
            <p:cNvSpPr/>
            <p:nvPr/>
          </p:nvSpPr>
          <p:spPr>
            <a:xfrm>
              <a:off x="5268834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EAE4D4A9-B012-DF77-2651-3B298A3682FD}"/>
                </a:ext>
              </a:extLst>
            </p:cNvPr>
            <p:cNvSpPr/>
            <p:nvPr/>
          </p:nvSpPr>
          <p:spPr>
            <a:xfrm>
              <a:off x="5568670" y="121158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277AEE1C-53A1-9390-D1CD-2CFC3C339415}"/>
                </a:ext>
              </a:extLst>
            </p:cNvPr>
            <p:cNvSpPr/>
            <p:nvPr/>
          </p:nvSpPr>
          <p:spPr>
            <a:xfrm>
              <a:off x="5876120" y="1219200"/>
              <a:ext cx="264616" cy="264794"/>
            </a:xfrm>
            <a:custGeom>
              <a:avLst/>
              <a:gdLst>
                <a:gd name="connsiteX0" fmla="*/ 132308 w 264616"/>
                <a:gd name="connsiteY0" fmla="*/ 0 h 264794"/>
                <a:gd name="connsiteX1" fmla="*/ 264617 w 264616"/>
                <a:gd name="connsiteY1" fmla="*/ 132398 h 264794"/>
                <a:gd name="connsiteX2" fmla="*/ 132308 w 264616"/>
                <a:gd name="connsiteY2" fmla="*/ 264795 h 264794"/>
                <a:gd name="connsiteX3" fmla="*/ 0 w 264616"/>
                <a:gd name="connsiteY3" fmla="*/ 132398 h 264794"/>
                <a:gd name="connsiteX4" fmla="*/ 132308 w 264616"/>
                <a:gd name="connsiteY4" fmla="*/ 0 h 26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4">
                  <a:moveTo>
                    <a:pt x="132308" y="0"/>
                  </a:moveTo>
                  <a:cubicBezTo>
                    <a:pt x="205602" y="0"/>
                    <a:pt x="264617" y="59055"/>
                    <a:pt x="264617" y="132398"/>
                  </a:cubicBezTo>
                  <a:cubicBezTo>
                    <a:pt x="264617" y="205740"/>
                    <a:pt x="205602" y="264795"/>
                    <a:pt x="132308" y="264795"/>
                  </a:cubicBezTo>
                  <a:cubicBezTo>
                    <a:pt x="59015" y="264795"/>
                    <a:pt x="0" y="205740"/>
                    <a:pt x="0" y="132398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EC3BE8-F3DD-FC47-45E5-9CBF10A8C045}"/>
                </a:ext>
              </a:extLst>
            </p:cNvPr>
            <p:cNvSpPr/>
            <p:nvPr/>
          </p:nvSpPr>
          <p:spPr>
            <a:xfrm>
              <a:off x="6186426" y="1228725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8"/>
                    <a:pt x="189420" y="243840"/>
                    <a:pt x="121838" y="243840"/>
                  </a:cubicBezTo>
                  <a:cubicBezTo>
                    <a:pt x="54256" y="243840"/>
                    <a:pt x="0" y="189548"/>
                    <a:pt x="0" y="121920"/>
                  </a:cubicBezTo>
                  <a:cubicBezTo>
                    <a:pt x="0" y="55245"/>
                    <a:pt x="55208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9615B153-0565-10F4-37DF-FA387AF5D152}"/>
                </a:ext>
              </a:extLst>
            </p:cNvPr>
            <p:cNvSpPr/>
            <p:nvPr/>
          </p:nvSpPr>
          <p:spPr>
            <a:xfrm>
              <a:off x="6497684" y="1240154"/>
              <a:ext cx="220831" cy="220979"/>
            </a:xfrm>
            <a:custGeom>
              <a:avLst/>
              <a:gdLst>
                <a:gd name="connsiteX0" fmla="*/ 110415 w 220831"/>
                <a:gd name="connsiteY0" fmla="*/ 0 h 220979"/>
                <a:gd name="connsiteX1" fmla="*/ 220831 w 220831"/>
                <a:gd name="connsiteY1" fmla="*/ 110490 h 220979"/>
                <a:gd name="connsiteX2" fmla="*/ 110415 w 220831"/>
                <a:gd name="connsiteY2" fmla="*/ 220980 h 220979"/>
                <a:gd name="connsiteX3" fmla="*/ 0 w 220831"/>
                <a:gd name="connsiteY3" fmla="*/ 110490 h 220979"/>
                <a:gd name="connsiteX4" fmla="*/ 110415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5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5" y="220980"/>
                  </a:cubicBezTo>
                  <a:cubicBezTo>
                    <a:pt x="49496" y="220980"/>
                    <a:pt x="0" y="171450"/>
                    <a:pt x="0" y="110490"/>
                  </a:cubicBezTo>
                  <a:cubicBezTo>
                    <a:pt x="0" y="49530"/>
                    <a:pt x="49496" y="0"/>
                    <a:pt x="11041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AE12BB04-5746-371E-F4D4-16183C060A4A}"/>
                </a:ext>
              </a:extLst>
            </p:cNvPr>
            <p:cNvSpPr/>
            <p:nvPr/>
          </p:nvSpPr>
          <p:spPr>
            <a:xfrm>
              <a:off x="6809893" y="1252537"/>
              <a:ext cx="197986" cy="198119"/>
            </a:xfrm>
            <a:custGeom>
              <a:avLst/>
              <a:gdLst>
                <a:gd name="connsiteX0" fmla="*/ 98993 w 197986"/>
                <a:gd name="connsiteY0" fmla="*/ 0 h 198119"/>
                <a:gd name="connsiteX1" fmla="*/ 197986 w 197986"/>
                <a:gd name="connsiteY1" fmla="*/ 99060 h 198119"/>
                <a:gd name="connsiteX2" fmla="*/ 98993 w 197986"/>
                <a:gd name="connsiteY2" fmla="*/ 198120 h 198119"/>
                <a:gd name="connsiteX3" fmla="*/ 0 w 197986"/>
                <a:gd name="connsiteY3" fmla="*/ 99060 h 198119"/>
                <a:gd name="connsiteX4" fmla="*/ 98993 w 197986"/>
                <a:gd name="connsiteY4" fmla="*/ 0 h 19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86" h="198119">
                  <a:moveTo>
                    <a:pt x="98993" y="0"/>
                  </a:moveTo>
                  <a:cubicBezTo>
                    <a:pt x="153249" y="0"/>
                    <a:pt x="197986" y="43815"/>
                    <a:pt x="197986" y="99060"/>
                  </a:cubicBezTo>
                  <a:cubicBezTo>
                    <a:pt x="197986" y="153353"/>
                    <a:pt x="154201" y="198120"/>
                    <a:pt x="98993" y="198120"/>
                  </a:cubicBezTo>
                  <a:cubicBezTo>
                    <a:pt x="43786" y="198120"/>
                    <a:pt x="0" y="154305"/>
                    <a:pt x="0" y="99060"/>
                  </a:cubicBezTo>
                  <a:cubicBezTo>
                    <a:pt x="0" y="43815"/>
                    <a:pt x="44737" y="0"/>
                    <a:pt x="989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F24BE040-6E27-F8AD-574C-60D3A6A780C0}"/>
                </a:ext>
              </a:extLst>
            </p:cNvPr>
            <p:cNvSpPr/>
            <p:nvPr/>
          </p:nvSpPr>
          <p:spPr>
            <a:xfrm>
              <a:off x="7123055" y="1264920"/>
              <a:ext cx="171334" cy="171449"/>
            </a:xfrm>
            <a:custGeom>
              <a:avLst/>
              <a:gdLst>
                <a:gd name="connsiteX0" fmla="*/ 85667 w 171334"/>
                <a:gd name="connsiteY0" fmla="*/ 0 h 171449"/>
                <a:gd name="connsiteX1" fmla="*/ 171335 w 171334"/>
                <a:gd name="connsiteY1" fmla="*/ 85725 h 171449"/>
                <a:gd name="connsiteX2" fmla="*/ 85667 w 171334"/>
                <a:gd name="connsiteY2" fmla="*/ 171450 h 171449"/>
                <a:gd name="connsiteX3" fmla="*/ 0 w 171334"/>
                <a:gd name="connsiteY3" fmla="*/ 85725 h 171449"/>
                <a:gd name="connsiteX4" fmla="*/ 85667 w 171334"/>
                <a:gd name="connsiteY4" fmla="*/ 0 h 17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334" h="171449">
                  <a:moveTo>
                    <a:pt x="85667" y="0"/>
                  </a:moveTo>
                  <a:cubicBezTo>
                    <a:pt x="133260" y="0"/>
                    <a:pt x="171335" y="38100"/>
                    <a:pt x="171335" y="85725"/>
                  </a:cubicBezTo>
                  <a:cubicBezTo>
                    <a:pt x="171335" y="133350"/>
                    <a:pt x="133260" y="171450"/>
                    <a:pt x="85667" y="171450"/>
                  </a:cubicBezTo>
                  <a:cubicBezTo>
                    <a:pt x="38074" y="171450"/>
                    <a:pt x="0" y="133350"/>
                    <a:pt x="0" y="85725"/>
                  </a:cubicBezTo>
                  <a:cubicBezTo>
                    <a:pt x="952" y="39052"/>
                    <a:pt x="39026" y="0"/>
                    <a:pt x="8566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8C4343B-6BF0-3355-FDC1-D48B1986F57C}"/>
                </a:ext>
              </a:extLst>
            </p:cNvPr>
            <p:cNvSpPr/>
            <p:nvPr/>
          </p:nvSpPr>
          <p:spPr>
            <a:xfrm>
              <a:off x="7436216" y="1278254"/>
              <a:ext cx="146586" cy="146685"/>
            </a:xfrm>
            <a:custGeom>
              <a:avLst/>
              <a:gdLst>
                <a:gd name="connsiteX0" fmla="*/ 73293 w 146586"/>
                <a:gd name="connsiteY0" fmla="*/ 0 h 146685"/>
                <a:gd name="connsiteX1" fmla="*/ 146586 w 146586"/>
                <a:gd name="connsiteY1" fmla="*/ 73343 h 146685"/>
                <a:gd name="connsiteX2" fmla="*/ 73293 w 146586"/>
                <a:gd name="connsiteY2" fmla="*/ 146685 h 146685"/>
                <a:gd name="connsiteX3" fmla="*/ 0 w 146586"/>
                <a:gd name="connsiteY3" fmla="*/ 73343 h 146685"/>
                <a:gd name="connsiteX4" fmla="*/ 73293 w 146586"/>
                <a:gd name="connsiteY4" fmla="*/ 0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6" h="146685">
                  <a:moveTo>
                    <a:pt x="73293" y="0"/>
                  </a:moveTo>
                  <a:cubicBezTo>
                    <a:pt x="113271" y="0"/>
                    <a:pt x="146586" y="32385"/>
                    <a:pt x="146586" y="73343"/>
                  </a:cubicBezTo>
                  <a:cubicBezTo>
                    <a:pt x="146586" y="113348"/>
                    <a:pt x="114223" y="146685"/>
                    <a:pt x="73293" y="146685"/>
                  </a:cubicBezTo>
                  <a:cubicBezTo>
                    <a:pt x="33315" y="146685"/>
                    <a:pt x="0" y="114300"/>
                    <a:pt x="0" y="73343"/>
                  </a:cubicBezTo>
                  <a:cubicBezTo>
                    <a:pt x="0" y="32385"/>
                    <a:pt x="32363" y="0"/>
                    <a:pt x="732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E8CB6E83-05DC-327B-B08C-B90E570B4A3D}"/>
                </a:ext>
              </a:extLst>
            </p:cNvPr>
            <p:cNvSpPr/>
            <p:nvPr/>
          </p:nvSpPr>
          <p:spPr>
            <a:xfrm>
              <a:off x="7750330" y="1292542"/>
              <a:ext cx="118030" cy="118110"/>
            </a:xfrm>
            <a:custGeom>
              <a:avLst/>
              <a:gdLst>
                <a:gd name="connsiteX0" fmla="*/ 59015 w 118030"/>
                <a:gd name="connsiteY0" fmla="*/ 0 h 118110"/>
                <a:gd name="connsiteX1" fmla="*/ 118031 w 118030"/>
                <a:gd name="connsiteY1" fmla="*/ 59055 h 118110"/>
                <a:gd name="connsiteX2" fmla="*/ 59015 w 118030"/>
                <a:gd name="connsiteY2" fmla="*/ 118110 h 118110"/>
                <a:gd name="connsiteX3" fmla="*/ 0 w 118030"/>
                <a:gd name="connsiteY3" fmla="*/ 59055 h 118110"/>
                <a:gd name="connsiteX4" fmla="*/ 59015 w 118030"/>
                <a:gd name="connsiteY4" fmla="*/ 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30" h="118110">
                  <a:moveTo>
                    <a:pt x="59015" y="0"/>
                  </a:moveTo>
                  <a:cubicBezTo>
                    <a:pt x="91378" y="0"/>
                    <a:pt x="118031" y="26670"/>
                    <a:pt x="118031" y="59055"/>
                  </a:cubicBezTo>
                  <a:cubicBezTo>
                    <a:pt x="118031" y="91440"/>
                    <a:pt x="91378" y="118110"/>
                    <a:pt x="59015" y="118110"/>
                  </a:cubicBezTo>
                  <a:cubicBezTo>
                    <a:pt x="26652" y="118110"/>
                    <a:pt x="0" y="91440"/>
                    <a:pt x="0" y="59055"/>
                  </a:cubicBezTo>
                  <a:cubicBezTo>
                    <a:pt x="952" y="25717"/>
                    <a:pt x="26652" y="0"/>
                    <a:pt x="5901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88C10415-A04F-1D12-52A6-C8971CDA2366}"/>
                </a:ext>
              </a:extLst>
            </p:cNvPr>
            <p:cNvSpPr/>
            <p:nvPr/>
          </p:nvSpPr>
          <p:spPr>
            <a:xfrm>
              <a:off x="8066314" y="1306829"/>
              <a:ext cx="87603" cy="87629"/>
            </a:xfrm>
            <a:custGeom>
              <a:avLst/>
              <a:gdLst>
                <a:gd name="connsiteX0" fmla="*/ 43818 w 87603"/>
                <a:gd name="connsiteY0" fmla="*/ 0 h 87629"/>
                <a:gd name="connsiteX1" fmla="*/ 87604 w 87603"/>
                <a:gd name="connsiteY1" fmla="*/ 43815 h 87629"/>
                <a:gd name="connsiteX2" fmla="*/ 43818 w 87603"/>
                <a:gd name="connsiteY2" fmla="*/ 87630 h 87629"/>
                <a:gd name="connsiteX3" fmla="*/ 33 w 87603"/>
                <a:gd name="connsiteY3" fmla="*/ 43815 h 87629"/>
                <a:gd name="connsiteX4" fmla="*/ 43818 w 87603"/>
                <a:gd name="connsiteY4" fmla="*/ 0 h 8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03" h="87629">
                  <a:moveTo>
                    <a:pt x="43818" y="0"/>
                  </a:moveTo>
                  <a:cubicBezTo>
                    <a:pt x="68567" y="0"/>
                    <a:pt x="87604" y="20003"/>
                    <a:pt x="87604" y="43815"/>
                  </a:cubicBezTo>
                  <a:cubicBezTo>
                    <a:pt x="87604" y="68580"/>
                    <a:pt x="67615" y="87630"/>
                    <a:pt x="43818" y="87630"/>
                  </a:cubicBezTo>
                  <a:cubicBezTo>
                    <a:pt x="19070" y="87630"/>
                    <a:pt x="33" y="67627"/>
                    <a:pt x="33" y="43815"/>
                  </a:cubicBezTo>
                  <a:cubicBezTo>
                    <a:pt x="-919" y="20003"/>
                    <a:pt x="19070" y="0"/>
                    <a:pt x="4381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E8C5678E-B7CC-E6AE-39B6-022627FDDEEF}"/>
                </a:ext>
              </a:extLst>
            </p:cNvPr>
            <p:cNvSpPr/>
            <p:nvPr/>
          </p:nvSpPr>
          <p:spPr>
            <a:xfrm>
              <a:off x="3766802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F40753B4-F3DE-7FED-AA01-57382095D2C5}"/>
                </a:ext>
              </a:extLst>
            </p:cNvPr>
            <p:cNvSpPr/>
            <p:nvPr/>
          </p:nvSpPr>
          <p:spPr>
            <a:xfrm>
              <a:off x="4067589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5120" y="278130"/>
                    <a:pt x="138971" y="278130"/>
                  </a:cubicBezTo>
                  <a:cubicBezTo>
                    <a:pt x="62823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66569CF6-E993-9E2D-E8FD-AD4A0B349B4A}"/>
                </a:ext>
              </a:extLst>
            </p:cNvPr>
            <p:cNvSpPr/>
            <p:nvPr/>
          </p:nvSpPr>
          <p:spPr>
            <a:xfrm>
              <a:off x="4356954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FC059C6C-C9E9-88D3-2B63-3E0B1178F940}"/>
                </a:ext>
              </a:extLst>
            </p:cNvPr>
            <p:cNvSpPr/>
            <p:nvPr/>
          </p:nvSpPr>
          <p:spPr>
            <a:xfrm>
              <a:off x="4657741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032AE98F-73CB-603D-01FF-552CEBD40CAF}"/>
                </a:ext>
              </a:extLst>
            </p:cNvPr>
            <p:cNvSpPr/>
            <p:nvPr/>
          </p:nvSpPr>
          <p:spPr>
            <a:xfrm>
              <a:off x="4957577" y="1502092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324F46DF-3669-E812-A2D0-F9B2100A42AE}"/>
                </a:ext>
              </a:extLst>
            </p:cNvPr>
            <p:cNvSpPr/>
            <p:nvPr/>
          </p:nvSpPr>
          <p:spPr>
            <a:xfrm>
              <a:off x="5268834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8A9BD055-F5D6-FB87-DC87-E185551D041D}"/>
                </a:ext>
              </a:extLst>
            </p:cNvPr>
            <p:cNvSpPr/>
            <p:nvPr/>
          </p:nvSpPr>
          <p:spPr>
            <a:xfrm>
              <a:off x="5568670" y="1512569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2226887B-0274-BE4E-C866-30FD4C17019A}"/>
                </a:ext>
              </a:extLst>
            </p:cNvPr>
            <p:cNvSpPr/>
            <p:nvPr/>
          </p:nvSpPr>
          <p:spPr>
            <a:xfrm>
              <a:off x="5872313" y="1515427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133BB5FE-CDE9-38DB-EE59-97CC616577FB}"/>
                </a:ext>
              </a:extLst>
            </p:cNvPr>
            <p:cNvSpPr/>
            <p:nvPr/>
          </p:nvSpPr>
          <p:spPr>
            <a:xfrm>
              <a:off x="6182619" y="1525905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952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A2C69E3D-E89B-B820-4E62-AD47CCE3A1C7}"/>
                </a:ext>
              </a:extLst>
            </p:cNvPr>
            <p:cNvSpPr/>
            <p:nvPr/>
          </p:nvSpPr>
          <p:spPr>
            <a:xfrm>
              <a:off x="6494828" y="1538287"/>
              <a:ext cx="226542" cy="226694"/>
            </a:xfrm>
            <a:custGeom>
              <a:avLst/>
              <a:gdLst>
                <a:gd name="connsiteX0" fmla="*/ 113271 w 226542"/>
                <a:gd name="connsiteY0" fmla="*/ 0 h 226694"/>
                <a:gd name="connsiteX1" fmla="*/ 226543 w 226542"/>
                <a:gd name="connsiteY1" fmla="*/ 113348 h 226694"/>
                <a:gd name="connsiteX2" fmla="*/ 113271 w 226542"/>
                <a:gd name="connsiteY2" fmla="*/ 226695 h 226694"/>
                <a:gd name="connsiteX3" fmla="*/ 0 w 226542"/>
                <a:gd name="connsiteY3" fmla="*/ 113348 h 226694"/>
                <a:gd name="connsiteX4" fmla="*/ 113271 w 226542"/>
                <a:gd name="connsiteY4" fmla="*/ 0 h 22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2" h="226694">
                  <a:moveTo>
                    <a:pt x="113271" y="0"/>
                  </a:moveTo>
                  <a:cubicBezTo>
                    <a:pt x="176094" y="0"/>
                    <a:pt x="226543" y="50482"/>
                    <a:pt x="226543" y="113348"/>
                  </a:cubicBezTo>
                  <a:cubicBezTo>
                    <a:pt x="226543" y="176213"/>
                    <a:pt x="176094" y="226695"/>
                    <a:pt x="113271" y="226695"/>
                  </a:cubicBezTo>
                  <a:cubicBezTo>
                    <a:pt x="50449" y="226695"/>
                    <a:pt x="0" y="176213"/>
                    <a:pt x="0" y="113348"/>
                  </a:cubicBezTo>
                  <a:cubicBezTo>
                    <a:pt x="0" y="50482"/>
                    <a:pt x="50449" y="0"/>
                    <a:pt x="1132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36FC9BD-EC0B-9237-E018-AD19EE10358D}"/>
                </a:ext>
              </a:extLst>
            </p:cNvPr>
            <p:cNvSpPr/>
            <p:nvPr/>
          </p:nvSpPr>
          <p:spPr>
            <a:xfrm>
              <a:off x="6807975" y="1549717"/>
              <a:ext cx="201808" cy="201930"/>
            </a:xfrm>
            <a:custGeom>
              <a:avLst/>
              <a:gdLst>
                <a:gd name="connsiteX0" fmla="*/ 100912 w 201808"/>
                <a:gd name="connsiteY0" fmla="*/ 0 h 201930"/>
                <a:gd name="connsiteX1" fmla="*/ 201809 w 201808"/>
                <a:gd name="connsiteY1" fmla="*/ 100965 h 201930"/>
                <a:gd name="connsiteX2" fmla="*/ 100912 w 201808"/>
                <a:gd name="connsiteY2" fmla="*/ 201930 h 201930"/>
                <a:gd name="connsiteX3" fmla="*/ 15 w 201808"/>
                <a:gd name="connsiteY3" fmla="*/ 100965 h 201930"/>
                <a:gd name="connsiteX4" fmla="*/ 100912 w 201808"/>
                <a:gd name="connsiteY4" fmla="*/ 0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08" h="201930">
                  <a:moveTo>
                    <a:pt x="100912" y="0"/>
                  </a:moveTo>
                  <a:cubicBezTo>
                    <a:pt x="157071" y="0"/>
                    <a:pt x="201809" y="45720"/>
                    <a:pt x="201809" y="100965"/>
                  </a:cubicBezTo>
                  <a:cubicBezTo>
                    <a:pt x="201809" y="157163"/>
                    <a:pt x="156120" y="201930"/>
                    <a:pt x="100912" y="201930"/>
                  </a:cubicBezTo>
                  <a:cubicBezTo>
                    <a:pt x="44752" y="201930"/>
                    <a:pt x="15" y="156210"/>
                    <a:pt x="15" y="100965"/>
                  </a:cubicBezTo>
                  <a:cubicBezTo>
                    <a:pt x="-937" y="45720"/>
                    <a:pt x="44752" y="0"/>
                    <a:pt x="10091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80C94083-4A4B-CD38-348A-491FA2D1370F}"/>
                </a:ext>
              </a:extLst>
            </p:cNvPr>
            <p:cNvSpPr/>
            <p:nvPr/>
          </p:nvSpPr>
          <p:spPr>
            <a:xfrm>
              <a:off x="7119247" y="1562100"/>
              <a:ext cx="178949" cy="179069"/>
            </a:xfrm>
            <a:custGeom>
              <a:avLst/>
              <a:gdLst>
                <a:gd name="connsiteX0" fmla="*/ 89475 w 178949"/>
                <a:gd name="connsiteY0" fmla="*/ 0 h 179069"/>
                <a:gd name="connsiteX1" fmla="*/ 178949 w 178949"/>
                <a:gd name="connsiteY1" fmla="*/ 89535 h 179069"/>
                <a:gd name="connsiteX2" fmla="*/ 89475 w 178949"/>
                <a:gd name="connsiteY2" fmla="*/ 179070 h 179069"/>
                <a:gd name="connsiteX3" fmla="*/ 0 w 178949"/>
                <a:gd name="connsiteY3" fmla="*/ 89535 h 179069"/>
                <a:gd name="connsiteX4" fmla="*/ 89475 w 178949"/>
                <a:gd name="connsiteY4" fmla="*/ 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49" h="179069">
                  <a:moveTo>
                    <a:pt x="89475" y="0"/>
                  </a:moveTo>
                  <a:cubicBezTo>
                    <a:pt x="138971" y="0"/>
                    <a:pt x="178949" y="40005"/>
                    <a:pt x="178949" y="89535"/>
                  </a:cubicBezTo>
                  <a:cubicBezTo>
                    <a:pt x="178949" y="139065"/>
                    <a:pt x="138971" y="179070"/>
                    <a:pt x="89475" y="179070"/>
                  </a:cubicBezTo>
                  <a:cubicBezTo>
                    <a:pt x="39978" y="179070"/>
                    <a:pt x="0" y="139065"/>
                    <a:pt x="0" y="89535"/>
                  </a:cubicBezTo>
                  <a:cubicBezTo>
                    <a:pt x="0" y="40005"/>
                    <a:pt x="40930" y="0"/>
                    <a:pt x="8947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D6FB2E32-D26E-F3D8-2EC5-AD266BED8924}"/>
                </a:ext>
              </a:extLst>
            </p:cNvPr>
            <p:cNvSpPr/>
            <p:nvPr/>
          </p:nvSpPr>
          <p:spPr>
            <a:xfrm>
              <a:off x="7434293" y="1575435"/>
              <a:ext cx="150412" cy="150494"/>
            </a:xfrm>
            <a:custGeom>
              <a:avLst/>
              <a:gdLst>
                <a:gd name="connsiteX0" fmla="*/ 75216 w 150412"/>
                <a:gd name="connsiteY0" fmla="*/ 0 h 150494"/>
                <a:gd name="connsiteX1" fmla="*/ 150413 w 150412"/>
                <a:gd name="connsiteY1" fmla="*/ 75247 h 150494"/>
                <a:gd name="connsiteX2" fmla="*/ 75216 w 150412"/>
                <a:gd name="connsiteY2" fmla="*/ 150495 h 150494"/>
                <a:gd name="connsiteX3" fmla="*/ 19 w 150412"/>
                <a:gd name="connsiteY3" fmla="*/ 75247 h 150494"/>
                <a:gd name="connsiteX4" fmla="*/ 75216 w 150412"/>
                <a:gd name="connsiteY4" fmla="*/ 0 h 15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12" h="150494">
                  <a:moveTo>
                    <a:pt x="75216" y="0"/>
                  </a:moveTo>
                  <a:cubicBezTo>
                    <a:pt x="117098" y="0"/>
                    <a:pt x="150413" y="34290"/>
                    <a:pt x="150413" y="75247"/>
                  </a:cubicBezTo>
                  <a:cubicBezTo>
                    <a:pt x="150413" y="117157"/>
                    <a:pt x="116146" y="150495"/>
                    <a:pt x="75216" y="150495"/>
                  </a:cubicBezTo>
                  <a:cubicBezTo>
                    <a:pt x="34286" y="150495"/>
                    <a:pt x="19" y="116205"/>
                    <a:pt x="19" y="75247"/>
                  </a:cubicBezTo>
                  <a:cubicBezTo>
                    <a:pt x="-933" y="34290"/>
                    <a:pt x="33334" y="0"/>
                    <a:pt x="752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C40F073-F40A-9EC5-977F-EC6A3941AB2C}"/>
                </a:ext>
              </a:extLst>
            </p:cNvPr>
            <p:cNvSpPr/>
            <p:nvPr/>
          </p:nvSpPr>
          <p:spPr>
            <a:xfrm>
              <a:off x="7748426" y="1590675"/>
              <a:ext cx="121837" cy="121919"/>
            </a:xfrm>
            <a:custGeom>
              <a:avLst/>
              <a:gdLst>
                <a:gd name="connsiteX0" fmla="*/ 60919 w 121837"/>
                <a:gd name="connsiteY0" fmla="*/ 0 h 121919"/>
                <a:gd name="connsiteX1" fmla="*/ 121838 w 121837"/>
                <a:gd name="connsiteY1" fmla="*/ 60960 h 121919"/>
                <a:gd name="connsiteX2" fmla="*/ 60919 w 121837"/>
                <a:gd name="connsiteY2" fmla="*/ 121920 h 121919"/>
                <a:gd name="connsiteX3" fmla="*/ 0 w 121837"/>
                <a:gd name="connsiteY3" fmla="*/ 60960 h 121919"/>
                <a:gd name="connsiteX4" fmla="*/ 60919 w 121837"/>
                <a:gd name="connsiteY4" fmla="*/ 0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37" h="121919">
                  <a:moveTo>
                    <a:pt x="60919" y="0"/>
                  </a:moveTo>
                  <a:cubicBezTo>
                    <a:pt x="95186" y="0"/>
                    <a:pt x="121838" y="27623"/>
                    <a:pt x="121838" y="60960"/>
                  </a:cubicBezTo>
                  <a:cubicBezTo>
                    <a:pt x="121838" y="95250"/>
                    <a:pt x="94234" y="121920"/>
                    <a:pt x="60919" y="121920"/>
                  </a:cubicBezTo>
                  <a:cubicBezTo>
                    <a:pt x="26652" y="121920"/>
                    <a:pt x="0" y="94298"/>
                    <a:pt x="0" y="60960"/>
                  </a:cubicBezTo>
                  <a:cubicBezTo>
                    <a:pt x="0" y="26670"/>
                    <a:pt x="27604" y="0"/>
                    <a:pt x="60919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522FA70D-6EA8-2663-B323-F1DCD332B863}"/>
                </a:ext>
              </a:extLst>
            </p:cNvPr>
            <p:cNvSpPr/>
            <p:nvPr/>
          </p:nvSpPr>
          <p:spPr>
            <a:xfrm>
              <a:off x="3766802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48EACD51-5BF8-8107-948C-52A7ADDC9FFF}"/>
                </a:ext>
              </a:extLst>
            </p:cNvPr>
            <p:cNvSpPr/>
            <p:nvPr/>
          </p:nvSpPr>
          <p:spPr>
            <a:xfrm>
              <a:off x="4067589" y="1812607"/>
              <a:ext cx="277942" cy="279082"/>
            </a:xfrm>
            <a:custGeom>
              <a:avLst/>
              <a:gdLst>
                <a:gd name="connsiteX0" fmla="*/ 138971 w 277942"/>
                <a:gd name="connsiteY0" fmla="*/ 0 h 279082"/>
                <a:gd name="connsiteX1" fmla="*/ 277943 w 277942"/>
                <a:gd name="connsiteY1" fmla="*/ 139065 h 279082"/>
                <a:gd name="connsiteX2" fmla="*/ 138971 w 277942"/>
                <a:gd name="connsiteY2" fmla="*/ 279082 h 279082"/>
                <a:gd name="connsiteX3" fmla="*/ 0 w 277942"/>
                <a:gd name="connsiteY3" fmla="*/ 139065 h 279082"/>
                <a:gd name="connsiteX4" fmla="*/ 138971 w 277942"/>
                <a:gd name="connsiteY4" fmla="*/ 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9082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5120" y="279082"/>
                    <a:pt x="138971" y="279082"/>
                  </a:cubicBezTo>
                  <a:cubicBezTo>
                    <a:pt x="62823" y="279082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1840CD41-3F7B-6680-2EBC-107E4BD8254E}"/>
                </a:ext>
              </a:extLst>
            </p:cNvPr>
            <p:cNvSpPr/>
            <p:nvPr/>
          </p:nvSpPr>
          <p:spPr>
            <a:xfrm>
              <a:off x="4356954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FC9461D3-6AE2-EA0A-203B-3171572F58E4}"/>
                </a:ext>
              </a:extLst>
            </p:cNvPr>
            <p:cNvSpPr/>
            <p:nvPr/>
          </p:nvSpPr>
          <p:spPr>
            <a:xfrm>
              <a:off x="4657741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3145037B-C009-51BA-FFF3-8ABCAAD2CD4F}"/>
                </a:ext>
              </a:extLst>
            </p:cNvPr>
            <p:cNvSpPr/>
            <p:nvPr/>
          </p:nvSpPr>
          <p:spPr>
            <a:xfrm>
              <a:off x="4957577" y="180213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3 h 299084"/>
                <a:gd name="connsiteX2" fmla="*/ 149442 w 298883"/>
                <a:gd name="connsiteY2" fmla="*/ 299085 h 299084"/>
                <a:gd name="connsiteX3" fmla="*/ 0 w 298883"/>
                <a:gd name="connsiteY3" fmla="*/ 149543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303FAEE3-C1F5-85EC-E83F-0F839756BF9E}"/>
                </a:ext>
              </a:extLst>
            </p:cNvPr>
            <p:cNvSpPr/>
            <p:nvPr/>
          </p:nvSpPr>
          <p:spPr>
            <a:xfrm>
              <a:off x="5268834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C5C658F2-4248-593B-42AF-2973846CBD28}"/>
                </a:ext>
              </a:extLst>
            </p:cNvPr>
            <p:cNvSpPr/>
            <p:nvPr/>
          </p:nvSpPr>
          <p:spPr>
            <a:xfrm>
              <a:off x="5568670" y="181260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197A21EA-92BA-FBC6-009C-B15B3E3B6323}"/>
                </a:ext>
              </a:extLst>
            </p:cNvPr>
            <p:cNvSpPr/>
            <p:nvPr/>
          </p:nvSpPr>
          <p:spPr>
            <a:xfrm>
              <a:off x="5869457" y="1813560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F6EC423-0D86-FB6A-AC9D-40DC55D24674}"/>
                </a:ext>
              </a:extLst>
            </p:cNvPr>
            <p:cNvSpPr/>
            <p:nvPr/>
          </p:nvSpPr>
          <p:spPr>
            <a:xfrm>
              <a:off x="6181667" y="1824989"/>
              <a:ext cx="253194" cy="253364"/>
            </a:xfrm>
            <a:custGeom>
              <a:avLst/>
              <a:gdLst>
                <a:gd name="connsiteX0" fmla="*/ 126597 w 253194"/>
                <a:gd name="connsiteY0" fmla="*/ 0 h 253364"/>
                <a:gd name="connsiteX1" fmla="*/ 253194 w 253194"/>
                <a:gd name="connsiteY1" fmla="*/ 126683 h 253364"/>
                <a:gd name="connsiteX2" fmla="*/ 126597 w 253194"/>
                <a:gd name="connsiteY2" fmla="*/ 253365 h 253364"/>
                <a:gd name="connsiteX3" fmla="*/ 0 w 253194"/>
                <a:gd name="connsiteY3" fmla="*/ 126683 h 253364"/>
                <a:gd name="connsiteX4" fmla="*/ 126597 w 253194"/>
                <a:gd name="connsiteY4" fmla="*/ 0 h 25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4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7150"/>
                    <a:pt x="56160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3F43DEDD-D8DA-247F-A366-7E5328C1BD0E}"/>
                </a:ext>
              </a:extLst>
            </p:cNvPr>
            <p:cNvSpPr/>
            <p:nvPr/>
          </p:nvSpPr>
          <p:spPr>
            <a:xfrm>
              <a:off x="6491973" y="1836420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975"/>
                    <a:pt x="180853" y="232410"/>
                    <a:pt x="116127" y="232410"/>
                  </a:cubicBezTo>
                  <a:cubicBezTo>
                    <a:pt x="51400" y="232410"/>
                    <a:pt x="0" y="180975"/>
                    <a:pt x="0" y="116205"/>
                  </a:cubicBezTo>
                  <a:cubicBezTo>
                    <a:pt x="0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515442-5E83-462A-0DCA-205F99E725C9}"/>
                </a:ext>
              </a:extLst>
            </p:cNvPr>
            <p:cNvSpPr/>
            <p:nvPr/>
          </p:nvSpPr>
          <p:spPr>
            <a:xfrm>
              <a:off x="6806086" y="1848802"/>
              <a:ext cx="205601" cy="205739"/>
            </a:xfrm>
            <a:custGeom>
              <a:avLst/>
              <a:gdLst>
                <a:gd name="connsiteX0" fmla="*/ 102801 w 205601"/>
                <a:gd name="connsiteY0" fmla="*/ 0 h 205739"/>
                <a:gd name="connsiteX1" fmla="*/ 205602 w 205601"/>
                <a:gd name="connsiteY1" fmla="*/ 102870 h 205739"/>
                <a:gd name="connsiteX2" fmla="*/ 102801 w 205601"/>
                <a:gd name="connsiteY2" fmla="*/ 205740 h 205739"/>
                <a:gd name="connsiteX3" fmla="*/ 0 w 205601"/>
                <a:gd name="connsiteY3" fmla="*/ 102870 h 205739"/>
                <a:gd name="connsiteX4" fmla="*/ 102801 w 205601"/>
                <a:gd name="connsiteY4" fmla="*/ 0 h 20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01" h="205739">
                  <a:moveTo>
                    <a:pt x="102801" y="0"/>
                  </a:moveTo>
                  <a:cubicBezTo>
                    <a:pt x="159912" y="0"/>
                    <a:pt x="205602" y="46673"/>
                    <a:pt x="205602" y="102870"/>
                  </a:cubicBezTo>
                  <a:cubicBezTo>
                    <a:pt x="205602" y="160020"/>
                    <a:pt x="158960" y="205740"/>
                    <a:pt x="102801" y="205740"/>
                  </a:cubicBezTo>
                  <a:cubicBezTo>
                    <a:pt x="46641" y="205740"/>
                    <a:pt x="0" y="159068"/>
                    <a:pt x="0" y="102870"/>
                  </a:cubicBezTo>
                  <a:cubicBezTo>
                    <a:pt x="0" y="46673"/>
                    <a:pt x="45689" y="0"/>
                    <a:pt x="10280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67284164-96DA-391F-A198-F1286AB109C4}"/>
                </a:ext>
              </a:extLst>
            </p:cNvPr>
            <p:cNvSpPr/>
            <p:nvPr/>
          </p:nvSpPr>
          <p:spPr>
            <a:xfrm>
              <a:off x="7118296" y="1861185"/>
              <a:ext cx="180853" cy="180975"/>
            </a:xfrm>
            <a:custGeom>
              <a:avLst/>
              <a:gdLst>
                <a:gd name="connsiteX0" fmla="*/ 90427 w 180853"/>
                <a:gd name="connsiteY0" fmla="*/ 0 h 180975"/>
                <a:gd name="connsiteX1" fmla="*/ 180853 w 180853"/>
                <a:gd name="connsiteY1" fmla="*/ 90488 h 180975"/>
                <a:gd name="connsiteX2" fmla="*/ 90427 w 180853"/>
                <a:gd name="connsiteY2" fmla="*/ 180975 h 180975"/>
                <a:gd name="connsiteX3" fmla="*/ 0 w 180853"/>
                <a:gd name="connsiteY3" fmla="*/ 90488 h 180975"/>
                <a:gd name="connsiteX4" fmla="*/ 90427 w 180853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53" h="180975">
                  <a:moveTo>
                    <a:pt x="90427" y="0"/>
                  </a:moveTo>
                  <a:cubicBezTo>
                    <a:pt x="140875" y="0"/>
                    <a:pt x="180853" y="40957"/>
                    <a:pt x="180853" y="90488"/>
                  </a:cubicBezTo>
                  <a:cubicBezTo>
                    <a:pt x="180853" y="140970"/>
                    <a:pt x="139923" y="180975"/>
                    <a:pt x="90427" y="180975"/>
                  </a:cubicBezTo>
                  <a:cubicBezTo>
                    <a:pt x="39978" y="180975"/>
                    <a:pt x="0" y="140017"/>
                    <a:pt x="0" y="90488"/>
                  </a:cubicBezTo>
                  <a:cubicBezTo>
                    <a:pt x="0" y="40957"/>
                    <a:pt x="40930" y="0"/>
                    <a:pt x="904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5C0BE0D3-47A5-B589-B717-DC2D591F0C71}"/>
                </a:ext>
              </a:extLst>
            </p:cNvPr>
            <p:cNvSpPr/>
            <p:nvPr/>
          </p:nvSpPr>
          <p:spPr>
            <a:xfrm>
              <a:off x="3766802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8050219F-C5FE-3B42-3C9F-1F25D21DD508}"/>
                </a:ext>
              </a:extLst>
            </p:cNvPr>
            <p:cNvSpPr/>
            <p:nvPr/>
          </p:nvSpPr>
          <p:spPr>
            <a:xfrm>
              <a:off x="4067589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816B819A-4A56-5995-25C0-B0019643324B}"/>
                </a:ext>
              </a:extLst>
            </p:cNvPr>
            <p:cNvSpPr/>
            <p:nvPr/>
          </p:nvSpPr>
          <p:spPr>
            <a:xfrm>
              <a:off x="4356954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2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58310E67-D56F-AF96-4F78-DFAE2601A2D5}"/>
                </a:ext>
              </a:extLst>
            </p:cNvPr>
            <p:cNvSpPr/>
            <p:nvPr/>
          </p:nvSpPr>
          <p:spPr>
            <a:xfrm>
              <a:off x="4657741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6385ED23-A6D4-35A1-976D-00799D98101D}"/>
                </a:ext>
              </a:extLst>
            </p:cNvPr>
            <p:cNvSpPr/>
            <p:nvPr/>
          </p:nvSpPr>
          <p:spPr>
            <a:xfrm>
              <a:off x="4957577" y="2103120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91D150C-6DCD-81BF-DCDA-F2DF26E4C535}"/>
                </a:ext>
              </a:extLst>
            </p:cNvPr>
            <p:cNvSpPr/>
            <p:nvPr/>
          </p:nvSpPr>
          <p:spPr>
            <a:xfrm>
              <a:off x="5268834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72A4195C-1932-2B9D-3ABF-22C9CC4BBFB9}"/>
                </a:ext>
              </a:extLst>
            </p:cNvPr>
            <p:cNvSpPr/>
            <p:nvPr/>
          </p:nvSpPr>
          <p:spPr>
            <a:xfrm>
              <a:off x="5568670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9E3F31F9-38E5-01DC-AA94-5ECC4E2F97BD}"/>
                </a:ext>
              </a:extLst>
            </p:cNvPr>
            <p:cNvSpPr/>
            <p:nvPr/>
          </p:nvSpPr>
          <p:spPr>
            <a:xfrm>
              <a:off x="5869457" y="2113597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70AB48C-D9A5-E1CB-01B2-489BEADD8F9B}"/>
                </a:ext>
              </a:extLst>
            </p:cNvPr>
            <p:cNvSpPr/>
            <p:nvPr/>
          </p:nvSpPr>
          <p:spPr>
            <a:xfrm>
              <a:off x="6181667" y="2125027"/>
              <a:ext cx="253194" cy="253364"/>
            </a:xfrm>
            <a:custGeom>
              <a:avLst/>
              <a:gdLst>
                <a:gd name="connsiteX0" fmla="*/ 126597 w 253194"/>
                <a:gd name="connsiteY0" fmla="*/ 0 h 253364"/>
                <a:gd name="connsiteX1" fmla="*/ 253194 w 253194"/>
                <a:gd name="connsiteY1" fmla="*/ 126683 h 253364"/>
                <a:gd name="connsiteX2" fmla="*/ 126597 w 253194"/>
                <a:gd name="connsiteY2" fmla="*/ 253365 h 253364"/>
                <a:gd name="connsiteX3" fmla="*/ 0 w 253194"/>
                <a:gd name="connsiteY3" fmla="*/ 126683 h 253364"/>
                <a:gd name="connsiteX4" fmla="*/ 126597 w 253194"/>
                <a:gd name="connsiteY4" fmla="*/ 0 h 25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4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7150"/>
                    <a:pt x="56160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5E9858C5-2603-C941-2688-AAD96EF6BC65}"/>
                </a:ext>
              </a:extLst>
            </p:cNvPr>
            <p:cNvSpPr/>
            <p:nvPr/>
          </p:nvSpPr>
          <p:spPr>
            <a:xfrm>
              <a:off x="6491973" y="2136457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022"/>
                    <a:pt x="180853" y="232410"/>
                    <a:pt x="116127" y="232410"/>
                  </a:cubicBezTo>
                  <a:cubicBezTo>
                    <a:pt x="51400" y="232410"/>
                    <a:pt x="0" y="180975"/>
                    <a:pt x="0" y="116205"/>
                  </a:cubicBezTo>
                  <a:cubicBezTo>
                    <a:pt x="952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77B2AD7D-D1F8-6838-6B5E-7A4285B70BC8}"/>
                </a:ext>
              </a:extLst>
            </p:cNvPr>
            <p:cNvSpPr/>
            <p:nvPr/>
          </p:nvSpPr>
          <p:spPr>
            <a:xfrm>
              <a:off x="3766802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DDCB9AAD-BB97-81DF-09B3-7B17C1372E25}"/>
                </a:ext>
              </a:extLst>
            </p:cNvPr>
            <p:cNvSpPr/>
            <p:nvPr/>
          </p:nvSpPr>
          <p:spPr>
            <a:xfrm>
              <a:off x="4067589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3B83FB68-5977-1AB9-85FE-752D6458D687}"/>
                </a:ext>
              </a:extLst>
            </p:cNvPr>
            <p:cNvSpPr/>
            <p:nvPr/>
          </p:nvSpPr>
          <p:spPr>
            <a:xfrm>
              <a:off x="4356954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3" y="0"/>
                    <a:pt x="298884" y="66675"/>
                    <a:pt x="298884" y="149542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224EB0DE-EF55-181E-6183-96B8AECFBE42}"/>
                </a:ext>
              </a:extLst>
            </p:cNvPr>
            <p:cNvSpPr/>
            <p:nvPr/>
          </p:nvSpPr>
          <p:spPr>
            <a:xfrm>
              <a:off x="4657741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940712C-98DA-E5BA-5777-CAF995EDBEFB}"/>
                </a:ext>
              </a:extLst>
            </p:cNvPr>
            <p:cNvSpPr/>
            <p:nvPr/>
          </p:nvSpPr>
          <p:spPr>
            <a:xfrm>
              <a:off x="4957577" y="2403157"/>
              <a:ext cx="298883" cy="299084"/>
            </a:xfrm>
            <a:custGeom>
              <a:avLst/>
              <a:gdLst>
                <a:gd name="connsiteX0" fmla="*/ 149442 w 298883"/>
                <a:gd name="connsiteY0" fmla="*/ 0 h 299084"/>
                <a:gd name="connsiteX1" fmla="*/ 298884 w 298883"/>
                <a:gd name="connsiteY1" fmla="*/ 149542 h 299084"/>
                <a:gd name="connsiteX2" fmla="*/ 149442 w 298883"/>
                <a:gd name="connsiteY2" fmla="*/ 299085 h 299084"/>
                <a:gd name="connsiteX3" fmla="*/ 0 w 298883"/>
                <a:gd name="connsiteY3" fmla="*/ 149542 h 299084"/>
                <a:gd name="connsiteX4" fmla="*/ 149442 w 298883"/>
                <a:gd name="connsiteY4" fmla="*/ 0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4">
                  <a:moveTo>
                    <a:pt x="149442" y="0"/>
                  </a:moveTo>
                  <a:cubicBezTo>
                    <a:pt x="232254" y="0"/>
                    <a:pt x="298884" y="66675"/>
                    <a:pt x="298884" y="149542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2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5C6495FC-AD17-F888-F2BB-B511B141B41B}"/>
                </a:ext>
              </a:extLst>
            </p:cNvPr>
            <p:cNvSpPr/>
            <p:nvPr/>
          </p:nvSpPr>
          <p:spPr>
            <a:xfrm>
              <a:off x="5268834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CB3B2E0B-A5F1-2C68-BE40-46AEAED33176}"/>
                </a:ext>
              </a:extLst>
            </p:cNvPr>
            <p:cNvSpPr/>
            <p:nvPr/>
          </p:nvSpPr>
          <p:spPr>
            <a:xfrm>
              <a:off x="5568670" y="2413635"/>
              <a:ext cx="277942" cy="278130"/>
            </a:xfrm>
            <a:custGeom>
              <a:avLst/>
              <a:gdLst>
                <a:gd name="connsiteX0" fmla="*/ 138971 w 277942"/>
                <a:gd name="connsiteY0" fmla="*/ 0 h 278130"/>
                <a:gd name="connsiteX1" fmla="*/ 277943 w 277942"/>
                <a:gd name="connsiteY1" fmla="*/ 139065 h 278130"/>
                <a:gd name="connsiteX2" fmla="*/ 138971 w 277942"/>
                <a:gd name="connsiteY2" fmla="*/ 278130 h 278130"/>
                <a:gd name="connsiteX3" fmla="*/ 0 w 277942"/>
                <a:gd name="connsiteY3" fmla="*/ 139065 h 278130"/>
                <a:gd name="connsiteX4" fmla="*/ 138971 w 277942"/>
                <a:gd name="connsiteY4" fmla="*/ 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30">
                  <a:moveTo>
                    <a:pt x="138971" y="0"/>
                  </a:moveTo>
                  <a:cubicBezTo>
                    <a:pt x="216072" y="0"/>
                    <a:pt x="277943" y="61912"/>
                    <a:pt x="277943" y="139065"/>
                  </a:cubicBezTo>
                  <a:cubicBezTo>
                    <a:pt x="277943" y="216218"/>
                    <a:pt x="216072" y="278130"/>
                    <a:pt x="138971" y="278130"/>
                  </a:cubicBezTo>
                  <a:cubicBezTo>
                    <a:pt x="61871" y="278130"/>
                    <a:pt x="0" y="216218"/>
                    <a:pt x="0" y="139065"/>
                  </a:cubicBezTo>
                  <a:cubicBezTo>
                    <a:pt x="0" y="62865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18F06B3F-1993-364E-5955-0FD8E2643E9F}"/>
                </a:ext>
              </a:extLst>
            </p:cNvPr>
            <p:cNvSpPr/>
            <p:nvPr/>
          </p:nvSpPr>
          <p:spPr>
            <a:xfrm>
              <a:off x="5872313" y="2416492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8B4CECBC-7C1B-F9DA-AD5B-93A40BC9B7C0}"/>
                </a:ext>
              </a:extLst>
            </p:cNvPr>
            <p:cNvSpPr/>
            <p:nvPr/>
          </p:nvSpPr>
          <p:spPr>
            <a:xfrm>
              <a:off x="6207367" y="2451734"/>
              <a:ext cx="201793" cy="201930"/>
            </a:xfrm>
            <a:custGeom>
              <a:avLst/>
              <a:gdLst>
                <a:gd name="connsiteX0" fmla="*/ 100897 w 201793"/>
                <a:gd name="connsiteY0" fmla="*/ 0 h 201930"/>
                <a:gd name="connsiteX1" fmla="*/ 201794 w 201793"/>
                <a:gd name="connsiteY1" fmla="*/ 100965 h 201930"/>
                <a:gd name="connsiteX2" fmla="*/ 100897 w 201793"/>
                <a:gd name="connsiteY2" fmla="*/ 201930 h 201930"/>
                <a:gd name="connsiteX3" fmla="*/ 0 w 201793"/>
                <a:gd name="connsiteY3" fmla="*/ 100965 h 201930"/>
                <a:gd name="connsiteX4" fmla="*/ 100897 w 201793"/>
                <a:gd name="connsiteY4" fmla="*/ 0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93" h="201930">
                  <a:moveTo>
                    <a:pt x="100897" y="0"/>
                  </a:moveTo>
                  <a:cubicBezTo>
                    <a:pt x="157057" y="0"/>
                    <a:pt x="201794" y="45720"/>
                    <a:pt x="201794" y="100965"/>
                  </a:cubicBezTo>
                  <a:cubicBezTo>
                    <a:pt x="201794" y="157163"/>
                    <a:pt x="156105" y="201930"/>
                    <a:pt x="100897" y="201930"/>
                  </a:cubicBezTo>
                  <a:cubicBezTo>
                    <a:pt x="44737" y="201930"/>
                    <a:pt x="0" y="156210"/>
                    <a:pt x="0" y="100965"/>
                  </a:cubicBezTo>
                  <a:cubicBezTo>
                    <a:pt x="0" y="45720"/>
                    <a:pt x="44737" y="0"/>
                    <a:pt x="1008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29A041A-CCE3-D7F4-6BA0-15D8C17EECE5}"/>
                </a:ext>
              </a:extLst>
            </p:cNvPr>
            <p:cNvSpPr/>
            <p:nvPr/>
          </p:nvSpPr>
          <p:spPr>
            <a:xfrm>
              <a:off x="3766802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E28FF671-5715-46A7-9655-0F2EAA514A20}"/>
                </a:ext>
              </a:extLst>
            </p:cNvPr>
            <p:cNvSpPr/>
            <p:nvPr/>
          </p:nvSpPr>
          <p:spPr>
            <a:xfrm>
              <a:off x="4067589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152CEBDA-5A7E-783B-7A25-5D25F034B1E5}"/>
                </a:ext>
              </a:extLst>
            </p:cNvPr>
            <p:cNvSpPr/>
            <p:nvPr/>
          </p:nvSpPr>
          <p:spPr>
            <a:xfrm>
              <a:off x="4356954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3" y="0"/>
                    <a:pt x="298884" y="66675"/>
                    <a:pt x="298884" y="149543"/>
                  </a:cubicBezTo>
                  <a:cubicBezTo>
                    <a:pt x="298884" y="232410"/>
                    <a:pt x="232253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7582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7732FB56-FBD9-BFE7-EF74-BB711207A7F1}"/>
                </a:ext>
              </a:extLst>
            </p:cNvPr>
            <p:cNvSpPr/>
            <p:nvPr/>
          </p:nvSpPr>
          <p:spPr>
            <a:xfrm>
              <a:off x="4657741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1274BC11-D40F-3ECE-C88A-E5B89813A83B}"/>
                </a:ext>
              </a:extLst>
            </p:cNvPr>
            <p:cNvSpPr/>
            <p:nvPr/>
          </p:nvSpPr>
          <p:spPr>
            <a:xfrm>
              <a:off x="4957577" y="2704147"/>
              <a:ext cx="298883" cy="299085"/>
            </a:xfrm>
            <a:custGeom>
              <a:avLst/>
              <a:gdLst>
                <a:gd name="connsiteX0" fmla="*/ 149442 w 298883"/>
                <a:gd name="connsiteY0" fmla="*/ 0 h 299085"/>
                <a:gd name="connsiteX1" fmla="*/ 298884 w 298883"/>
                <a:gd name="connsiteY1" fmla="*/ 149543 h 299085"/>
                <a:gd name="connsiteX2" fmla="*/ 149442 w 298883"/>
                <a:gd name="connsiteY2" fmla="*/ 299085 h 299085"/>
                <a:gd name="connsiteX3" fmla="*/ 0 w 298883"/>
                <a:gd name="connsiteY3" fmla="*/ 149543 h 299085"/>
                <a:gd name="connsiteX4" fmla="*/ 149442 w 298883"/>
                <a:gd name="connsiteY4" fmla="*/ 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83" h="299085">
                  <a:moveTo>
                    <a:pt x="149442" y="0"/>
                  </a:moveTo>
                  <a:cubicBezTo>
                    <a:pt x="232254" y="0"/>
                    <a:pt x="298884" y="66675"/>
                    <a:pt x="298884" y="149543"/>
                  </a:cubicBezTo>
                  <a:cubicBezTo>
                    <a:pt x="298884" y="232410"/>
                    <a:pt x="232254" y="299085"/>
                    <a:pt x="149442" y="299085"/>
                  </a:cubicBezTo>
                  <a:cubicBezTo>
                    <a:pt x="66630" y="299085"/>
                    <a:pt x="0" y="232410"/>
                    <a:pt x="0" y="149543"/>
                  </a:cubicBezTo>
                  <a:cubicBezTo>
                    <a:pt x="0" y="66675"/>
                    <a:pt x="66630" y="0"/>
                    <a:pt x="14944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B3064A21-E4ED-79FE-D36D-B304227A6DF2}"/>
                </a:ext>
              </a:extLst>
            </p:cNvPr>
            <p:cNvSpPr/>
            <p:nvPr/>
          </p:nvSpPr>
          <p:spPr>
            <a:xfrm>
              <a:off x="5268834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7B7A8A4F-125C-B524-7F03-5DBB31649143}"/>
                </a:ext>
              </a:extLst>
            </p:cNvPr>
            <p:cNvSpPr/>
            <p:nvPr/>
          </p:nvSpPr>
          <p:spPr>
            <a:xfrm>
              <a:off x="5568670" y="2714625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A5AF4A27-07FE-3C3B-9FE4-E7EEAC62170E}"/>
                </a:ext>
              </a:extLst>
            </p:cNvPr>
            <p:cNvSpPr/>
            <p:nvPr/>
          </p:nvSpPr>
          <p:spPr>
            <a:xfrm>
              <a:off x="5876120" y="2721292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8 h 264795"/>
                <a:gd name="connsiteX2" fmla="*/ 132308 w 264616"/>
                <a:gd name="connsiteY2" fmla="*/ 264795 h 264795"/>
                <a:gd name="connsiteX3" fmla="*/ 0 w 264616"/>
                <a:gd name="connsiteY3" fmla="*/ 132398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2" y="0"/>
                    <a:pt x="264617" y="59055"/>
                    <a:pt x="264617" y="132398"/>
                  </a:cubicBezTo>
                  <a:cubicBezTo>
                    <a:pt x="264617" y="205740"/>
                    <a:pt x="205602" y="264795"/>
                    <a:pt x="132308" y="264795"/>
                  </a:cubicBezTo>
                  <a:cubicBezTo>
                    <a:pt x="59015" y="264795"/>
                    <a:pt x="0" y="205740"/>
                    <a:pt x="0" y="132398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87FC19B-B4C4-5BC4-8011-6D30F17224F5}"/>
                </a:ext>
              </a:extLst>
            </p:cNvPr>
            <p:cNvSpPr/>
            <p:nvPr/>
          </p:nvSpPr>
          <p:spPr>
            <a:xfrm>
              <a:off x="3764898" y="3011804"/>
              <a:ext cx="141826" cy="141922"/>
            </a:xfrm>
            <a:custGeom>
              <a:avLst/>
              <a:gdLst>
                <a:gd name="connsiteX0" fmla="*/ 0 w 141826"/>
                <a:gd name="connsiteY0" fmla="*/ 141923 h 141922"/>
                <a:gd name="connsiteX1" fmla="*/ 141827 w 141826"/>
                <a:gd name="connsiteY1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26" h="141922">
                  <a:moveTo>
                    <a:pt x="0" y="141923"/>
                  </a:moveTo>
                  <a:cubicBezTo>
                    <a:pt x="0" y="63817"/>
                    <a:pt x="63775" y="0"/>
                    <a:pt x="1418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8027E620-06B7-603D-FDB7-9C12BA7A0147}"/>
                </a:ext>
              </a:extLst>
            </p:cNvPr>
            <p:cNvSpPr/>
            <p:nvPr/>
          </p:nvSpPr>
          <p:spPr>
            <a:xfrm>
              <a:off x="3763946" y="3011804"/>
              <a:ext cx="283653" cy="283845"/>
            </a:xfrm>
            <a:custGeom>
              <a:avLst/>
              <a:gdLst>
                <a:gd name="connsiteX0" fmla="*/ 141827 w 283653"/>
                <a:gd name="connsiteY0" fmla="*/ 0 h 283845"/>
                <a:gd name="connsiteX1" fmla="*/ 283654 w 283653"/>
                <a:gd name="connsiteY1" fmla="*/ 141923 h 283845"/>
                <a:gd name="connsiteX2" fmla="*/ 141827 w 283653"/>
                <a:gd name="connsiteY2" fmla="*/ 283845 h 283845"/>
                <a:gd name="connsiteX3" fmla="*/ 0 w 283653"/>
                <a:gd name="connsiteY3" fmla="*/ 141923 h 28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653" h="283845">
                  <a:moveTo>
                    <a:pt x="141827" y="0"/>
                  </a:moveTo>
                  <a:cubicBezTo>
                    <a:pt x="219879" y="0"/>
                    <a:pt x="283654" y="63817"/>
                    <a:pt x="283654" y="141923"/>
                  </a:cubicBezTo>
                  <a:cubicBezTo>
                    <a:pt x="283654" y="220028"/>
                    <a:pt x="219879" y="283845"/>
                    <a:pt x="141827" y="283845"/>
                  </a:cubicBezTo>
                  <a:cubicBezTo>
                    <a:pt x="63775" y="283845"/>
                    <a:pt x="0" y="220028"/>
                    <a:pt x="0" y="141923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B7A356C1-6E75-12EB-A186-8704FCFF792B}"/>
                </a:ext>
              </a:extLst>
            </p:cNvPr>
            <p:cNvSpPr/>
            <p:nvPr/>
          </p:nvSpPr>
          <p:spPr>
            <a:xfrm>
              <a:off x="4060926" y="3007995"/>
              <a:ext cx="291268" cy="291464"/>
            </a:xfrm>
            <a:custGeom>
              <a:avLst/>
              <a:gdLst>
                <a:gd name="connsiteX0" fmla="*/ 145634 w 291268"/>
                <a:gd name="connsiteY0" fmla="*/ 0 h 291464"/>
                <a:gd name="connsiteX1" fmla="*/ 291269 w 291268"/>
                <a:gd name="connsiteY1" fmla="*/ 145733 h 291464"/>
                <a:gd name="connsiteX2" fmla="*/ 145634 w 291268"/>
                <a:gd name="connsiteY2" fmla="*/ 291465 h 291464"/>
                <a:gd name="connsiteX3" fmla="*/ 0 w 291268"/>
                <a:gd name="connsiteY3" fmla="*/ 145733 h 291464"/>
                <a:gd name="connsiteX4" fmla="*/ 145634 w 291268"/>
                <a:gd name="connsiteY4" fmla="*/ 0 h 29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268" h="291464">
                  <a:moveTo>
                    <a:pt x="145634" y="0"/>
                  </a:moveTo>
                  <a:cubicBezTo>
                    <a:pt x="225590" y="0"/>
                    <a:pt x="291269" y="64770"/>
                    <a:pt x="291269" y="145733"/>
                  </a:cubicBezTo>
                  <a:cubicBezTo>
                    <a:pt x="291269" y="225742"/>
                    <a:pt x="226542" y="291465"/>
                    <a:pt x="145634" y="291465"/>
                  </a:cubicBezTo>
                  <a:cubicBezTo>
                    <a:pt x="65678" y="291465"/>
                    <a:pt x="0" y="226695"/>
                    <a:pt x="0" y="145733"/>
                  </a:cubicBezTo>
                  <a:cubicBezTo>
                    <a:pt x="0" y="65722"/>
                    <a:pt x="64726" y="0"/>
                    <a:pt x="1456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49205E48-03C4-748B-0D6F-4A34207ED853}"/>
                </a:ext>
              </a:extLst>
            </p:cNvPr>
            <p:cNvSpPr/>
            <p:nvPr/>
          </p:nvSpPr>
          <p:spPr>
            <a:xfrm>
              <a:off x="4367424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2823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57BB41D-E259-BA2A-0D80-AC5D160AB311}"/>
                </a:ext>
              </a:extLst>
            </p:cNvPr>
            <p:cNvSpPr/>
            <p:nvPr/>
          </p:nvSpPr>
          <p:spPr>
            <a:xfrm>
              <a:off x="4668201" y="3014662"/>
              <a:ext cx="277953" cy="278129"/>
            </a:xfrm>
            <a:custGeom>
              <a:avLst/>
              <a:gdLst>
                <a:gd name="connsiteX0" fmla="*/ 138982 w 277953"/>
                <a:gd name="connsiteY0" fmla="*/ 0 h 278129"/>
                <a:gd name="connsiteX1" fmla="*/ 277953 w 277953"/>
                <a:gd name="connsiteY1" fmla="*/ 139065 h 278129"/>
                <a:gd name="connsiteX2" fmla="*/ 138982 w 277953"/>
                <a:gd name="connsiteY2" fmla="*/ 278130 h 278129"/>
                <a:gd name="connsiteX3" fmla="*/ 11 w 277953"/>
                <a:gd name="connsiteY3" fmla="*/ 139065 h 278129"/>
                <a:gd name="connsiteX4" fmla="*/ 138982 w 277953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53" h="278129">
                  <a:moveTo>
                    <a:pt x="138982" y="0"/>
                  </a:moveTo>
                  <a:cubicBezTo>
                    <a:pt x="216083" y="0"/>
                    <a:pt x="277953" y="61913"/>
                    <a:pt x="277953" y="139065"/>
                  </a:cubicBezTo>
                  <a:cubicBezTo>
                    <a:pt x="277953" y="216217"/>
                    <a:pt x="216083" y="278130"/>
                    <a:pt x="138982" y="278130"/>
                  </a:cubicBezTo>
                  <a:cubicBezTo>
                    <a:pt x="61881" y="278130"/>
                    <a:pt x="11" y="216217"/>
                    <a:pt x="11" y="139065"/>
                  </a:cubicBezTo>
                  <a:cubicBezTo>
                    <a:pt x="-941" y="61913"/>
                    <a:pt x="61881" y="0"/>
                    <a:pt x="13898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E9F44585-8588-68A9-C8C3-DED7468175EB}"/>
                </a:ext>
              </a:extLst>
            </p:cNvPr>
            <p:cNvSpPr/>
            <p:nvPr/>
          </p:nvSpPr>
          <p:spPr>
            <a:xfrm>
              <a:off x="4968047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896C722-118C-4F52-2B27-7E9F32014C77}"/>
                </a:ext>
              </a:extLst>
            </p:cNvPr>
            <p:cNvSpPr/>
            <p:nvPr/>
          </p:nvSpPr>
          <p:spPr>
            <a:xfrm>
              <a:off x="5268834" y="301466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6072" y="0"/>
                    <a:pt x="277943" y="61913"/>
                    <a:pt x="277943" y="139065"/>
                  </a:cubicBezTo>
                  <a:cubicBezTo>
                    <a:pt x="277943" y="216217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F3EC5DD9-BF19-FB9D-4F09-083BD6F02285}"/>
                </a:ext>
              </a:extLst>
            </p:cNvPr>
            <p:cNvSpPr/>
            <p:nvPr/>
          </p:nvSpPr>
          <p:spPr>
            <a:xfrm>
              <a:off x="5573429" y="3019425"/>
              <a:ext cx="268424" cy="268604"/>
            </a:xfrm>
            <a:custGeom>
              <a:avLst/>
              <a:gdLst>
                <a:gd name="connsiteX0" fmla="*/ 134212 w 268424"/>
                <a:gd name="connsiteY0" fmla="*/ 0 h 268604"/>
                <a:gd name="connsiteX1" fmla="*/ 268424 w 268424"/>
                <a:gd name="connsiteY1" fmla="*/ 134303 h 268604"/>
                <a:gd name="connsiteX2" fmla="*/ 134212 w 268424"/>
                <a:gd name="connsiteY2" fmla="*/ 268605 h 268604"/>
                <a:gd name="connsiteX3" fmla="*/ 0 w 268424"/>
                <a:gd name="connsiteY3" fmla="*/ 134303 h 268604"/>
                <a:gd name="connsiteX4" fmla="*/ 134212 w 268424"/>
                <a:gd name="connsiteY4" fmla="*/ 0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24" h="268604">
                  <a:moveTo>
                    <a:pt x="134212" y="0"/>
                  </a:moveTo>
                  <a:cubicBezTo>
                    <a:pt x="208457" y="0"/>
                    <a:pt x="268424" y="60008"/>
                    <a:pt x="268424" y="134303"/>
                  </a:cubicBezTo>
                  <a:cubicBezTo>
                    <a:pt x="268424" y="208597"/>
                    <a:pt x="208457" y="268605"/>
                    <a:pt x="134212" y="268605"/>
                  </a:cubicBezTo>
                  <a:cubicBezTo>
                    <a:pt x="59967" y="268605"/>
                    <a:pt x="0" y="208597"/>
                    <a:pt x="0" y="134303"/>
                  </a:cubicBezTo>
                  <a:cubicBezTo>
                    <a:pt x="0" y="60008"/>
                    <a:pt x="59967" y="0"/>
                    <a:pt x="13421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47191911-ECBD-5E62-9394-34B01EC6339E}"/>
                </a:ext>
              </a:extLst>
            </p:cNvPr>
            <p:cNvSpPr/>
            <p:nvPr/>
          </p:nvSpPr>
          <p:spPr>
            <a:xfrm>
              <a:off x="5882783" y="3027997"/>
              <a:ext cx="251290" cy="251460"/>
            </a:xfrm>
            <a:custGeom>
              <a:avLst/>
              <a:gdLst>
                <a:gd name="connsiteX0" fmla="*/ 125645 w 251290"/>
                <a:gd name="connsiteY0" fmla="*/ 0 h 251460"/>
                <a:gd name="connsiteX1" fmla="*/ 251291 w 251290"/>
                <a:gd name="connsiteY1" fmla="*/ 125730 h 251460"/>
                <a:gd name="connsiteX2" fmla="*/ 125645 w 251290"/>
                <a:gd name="connsiteY2" fmla="*/ 251460 h 251460"/>
                <a:gd name="connsiteX3" fmla="*/ 0 w 251290"/>
                <a:gd name="connsiteY3" fmla="*/ 125730 h 251460"/>
                <a:gd name="connsiteX4" fmla="*/ 125645 w 251290"/>
                <a:gd name="connsiteY4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60">
                  <a:moveTo>
                    <a:pt x="125645" y="0"/>
                  </a:moveTo>
                  <a:cubicBezTo>
                    <a:pt x="195131" y="0"/>
                    <a:pt x="251291" y="56198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8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077D439F-B190-9A3F-5E58-7E57E6FC70CD}"/>
                </a:ext>
              </a:extLst>
            </p:cNvPr>
            <p:cNvSpPr/>
            <p:nvPr/>
          </p:nvSpPr>
          <p:spPr>
            <a:xfrm>
              <a:off x="6216886" y="3062287"/>
              <a:ext cx="182756" cy="182879"/>
            </a:xfrm>
            <a:custGeom>
              <a:avLst/>
              <a:gdLst>
                <a:gd name="connsiteX0" fmla="*/ 91378 w 182756"/>
                <a:gd name="connsiteY0" fmla="*/ 0 h 182879"/>
                <a:gd name="connsiteX1" fmla="*/ 182757 w 182756"/>
                <a:gd name="connsiteY1" fmla="*/ 91440 h 182879"/>
                <a:gd name="connsiteX2" fmla="*/ 91378 w 182756"/>
                <a:gd name="connsiteY2" fmla="*/ 182880 h 182879"/>
                <a:gd name="connsiteX3" fmla="*/ 0 w 182756"/>
                <a:gd name="connsiteY3" fmla="*/ 91440 h 182879"/>
                <a:gd name="connsiteX4" fmla="*/ 91378 w 182756"/>
                <a:gd name="connsiteY4" fmla="*/ 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56" h="182879">
                  <a:moveTo>
                    <a:pt x="91378" y="0"/>
                  </a:moveTo>
                  <a:cubicBezTo>
                    <a:pt x="141827" y="0"/>
                    <a:pt x="182757" y="40958"/>
                    <a:pt x="182757" y="91440"/>
                  </a:cubicBezTo>
                  <a:cubicBezTo>
                    <a:pt x="182757" y="141922"/>
                    <a:pt x="141827" y="182880"/>
                    <a:pt x="91378" y="182880"/>
                  </a:cubicBezTo>
                  <a:cubicBezTo>
                    <a:pt x="40930" y="182880"/>
                    <a:pt x="0" y="141922"/>
                    <a:pt x="0" y="91440"/>
                  </a:cubicBezTo>
                  <a:cubicBezTo>
                    <a:pt x="0" y="40958"/>
                    <a:pt x="40930" y="0"/>
                    <a:pt x="9137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A7D15716-750E-863B-B3E4-BF3D2810C6C0}"/>
                </a:ext>
              </a:extLst>
            </p:cNvPr>
            <p:cNvSpPr/>
            <p:nvPr/>
          </p:nvSpPr>
          <p:spPr>
            <a:xfrm>
              <a:off x="3773465" y="3322320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7 h 264795"/>
                <a:gd name="connsiteX2" fmla="*/ 132308 w 264616"/>
                <a:gd name="connsiteY2" fmla="*/ 264795 h 264795"/>
                <a:gd name="connsiteX3" fmla="*/ 0 w 264616"/>
                <a:gd name="connsiteY3" fmla="*/ 132397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1" y="0"/>
                    <a:pt x="264617" y="59055"/>
                    <a:pt x="264617" y="132397"/>
                  </a:cubicBezTo>
                  <a:cubicBezTo>
                    <a:pt x="264617" y="205740"/>
                    <a:pt x="205601" y="264795"/>
                    <a:pt x="132308" y="264795"/>
                  </a:cubicBezTo>
                  <a:cubicBezTo>
                    <a:pt x="59015" y="264795"/>
                    <a:pt x="0" y="205740"/>
                    <a:pt x="0" y="132397"/>
                  </a:cubicBezTo>
                  <a:cubicBezTo>
                    <a:pt x="0" y="59055"/>
                    <a:pt x="59967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01F39AA-98B7-D1B8-9C11-EE40CDD7AC80}"/>
                </a:ext>
              </a:extLst>
            </p:cNvPr>
            <p:cNvSpPr/>
            <p:nvPr/>
          </p:nvSpPr>
          <p:spPr>
            <a:xfrm>
              <a:off x="4070444" y="3318509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2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2" y="60960"/>
                    <a:pt x="272232" y="136208"/>
                  </a:cubicBezTo>
                  <a:cubicBezTo>
                    <a:pt x="272232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228E46-A616-466C-8ACE-F74C274E1DA7}"/>
                </a:ext>
              </a:extLst>
            </p:cNvPr>
            <p:cNvSpPr/>
            <p:nvPr/>
          </p:nvSpPr>
          <p:spPr>
            <a:xfrm>
              <a:off x="4367424" y="331565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2823" y="278130"/>
                    <a:pt x="0" y="216217"/>
                    <a:pt x="0" y="139065"/>
                  </a:cubicBezTo>
                  <a:cubicBezTo>
                    <a:pt x="952" y="61913"/>
                    <a:pt x="62823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B0EABF34-857C-2C70-03B6-42E4161BA5EA}"/>
                </a:ext>
              </a:extLst>
            </p:cNvPr>
            <p:cNvSpPr/>
            <p:nvPr/>
          </p:nvSpPr>
          <p:spPr>
            <a:xfrm>
              <a:off x="4668212" y="3315652"/>
              <a:ext cx="277942" cy="278129"/>
            </a:xfrm>
            <a:custGeom>
              <a:avLst/>
              <a:gdLst>
                <a:gd name="connsiteX0" fmla="*/ 138971 w 277942"/>
                <a:gd name="connsiteY0" fmla="*/ 0 h 278129"/>
                <a:gd name="connsiteX1" fmla="*/ 277943 w 277942"/>
                <a:gd name="connsiteY1" fmla="*/ 139065 h 278129"/>
                <a:gd name="connsiteX2" fmla="*/ 138971 w 277942"/>
                <a:gd name="connsiteY2" fmla="*/ 278130 h 278129"/>
                <a:gd name="connsiteX3" fmla="*/ 0 w 277942"/>
                <a:gd name="connsiteY3" fmla="*/ 139065 h 278129"/>
                <a:gd name="connsiteX4" fmla="*/ 138971 w 277942"/>
                <a:gd name="connsiteY4" fmla="*/ 0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2" h="278129">
                  <a:moveTo>
                    <a:pt x="138971" y="0"/>
                  </a:moveTo>
                  <a:cubicBezTo>
                    <a:pt x="215120" y="0"/>
                    <a:pt x="277943" y="61913"/>
                    <a:pt x="277943" y="139065"/>
                  </a:cubicBezTo>
                  <a:cubicBezTo>
                    <a:pt x="277943" y="215265"/>
                    <a:pt x="216072" y="278130"/>
                    <a:pt x="138971" y="278130"/>
                  </a:cubicBezTo>
                  <a:cubicBezTo>
                    <a:pt x="61871" y="278130"/>
                    <a:pt x="0" y="216217"/>
                    <a:pt x="0" y="139065"/>
                  </a:cubicBezTo>
                  <a:cubicBezTo>
                    <a:pt x="0" y="61913"/>
                    <a:pt x="61871" y="0"/>
                    <a:pt x="1389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B9A55FDB-CCFF-54F0-E202-DE81DDEB2F5C}"/>
                </a:ext>
              </a:extLst>
            </p:cNvPr>
            <p:cNvSpPr/>
            <p:nvPr/>
          </p:nvSpPr>
          <p:spPr>
            <a:xfrm>
              <a:off x="4970903" y="3318509"/>
              <a:ext cx="272231" cy="272415"/>
            </a:xfrm>
            <a:custGeom>
              <a:avLst/>
              <a:gdLst>
                <a:gd name="connsiteX0" fmla="*/ 136116 w 272231"/>
                <a:gd name="connsiteY0" fmla="*/ 0 h 272415"/>
                <a:gd name="connsiteX1" fmla="*/ 272231 w 272231"/>
                <a:gd name="connsiteY1" fmla="*/ 136208 h 272415"/>
                <a:gd name="connsiteX2" fmla="*/ 136116 w 272231"/>
                <a:gd name="connsiteY2" fmla="*/ 272415 h 272415"/>
                <a:gd name="connsiteX3" fmla="*/ 0 w 272231"/>
                <a:gd name="connsiteY3" fmla="*/ 136208 h 272415"/>
                <a:gd name="connsiteX4" fmla="*/ 136116 w 272231"/>
                <a:gd name="connsiteY4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1" h="272415">
                  <a:moveTo>
                    <a:pt x="136116" y="0"/>
                  </a:moveTo>
                  <a:cubicBezTo>
                    <a:pt x="211313" y="0"/>
                    <a:pt x="272231" y="60960"/>
                    <a:pt x="272231" y="136208"/>
                  </a:cubicBezTo>
                  <a:cubicBezTo>
                    <a:pt x="272231" y="211455"/>
                    <a:pt x="211313" y="272415"/>
                    <a:pt x="136116" y="272415"/>
                  </a:cubicBezTo>
                  <a:cubicBezTo>
                    <a:pt x="60919" y="272415"/>
                    <a:pt x="0" y="211455"/>
                    <a:pt x="0" y="136208"/>
                  </a:cubicBezTo>
                  <a:cubicBezTo>
                    <a:pt x="0" y="60960"/>
                    <a:pt x="60919" y="0"/>
                    <a:pt x="1361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B14AB753-495E-28F8-9799-B990309A748E}"/>
                </a:ext>
              </a:extLst>
            </p:cNvPr>
            <p:cNvSpPr/>
            <p:nvPr/>
          </p:nvSpPr>
          <p:spPr>
            <a:xfrm>
              <a:off x="5275497" y="3322320"/>
              <a:ext cx="264616" cy="264795"/>
            </a:xfrm>
            <a:custGeom>
              <a:avLst/>
              <a:gdLst>
                <a:gd name="connsiteX0" fmla="*/ 132308 w 264616"/>
                <a:gd name="connsiteY0" fmla="*/ 0 h 264795"/>
                <a:gd name="connsiteX1" fmla="*/ 264617 w 264616"/>
                <a:gd name="connsiteY1" fmla="*/ 132397 h 264795"/>
                <a:gd name="connsiteX2" fmla="*/ 132308 w 264616"/>
                <a:gd name="connsiteY2" fmla="*/ 264795 h 264795"/>
                <a:gd name="connsiteX3" fmla="*/ 0 w 264616"/>
                <a:gd name="connsiteY3" fmla="*/ 132397 h 264795"/>
                <a:gd name="connsiteX4" fmla="*/ 132308 w 264616"/>
                <a:gd name="connsiteY4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16" h="264795">
                  <a:moveTo>
                    <a:pt x="132308" y="0"/>
                  </a:moveTo>
                  <a:cubicBezTo>
                    <a:pt x="205601" y="0"/>
                    <a:pt x="264617" y="59055"/>
                    <a:pt x="264617" y="132397"/>
                  </a:cubicBezTo>
                  <a:cubicBezTo>
                    <a:pt x="264617" y="205740"/>
                    <a:pt x="205601" y="264795"/>
                    <a:pt x="132308" y="264795"/>
                  </a:cubicBezTo>
                  <a:cubicBezTo>
                    <a:pt x="59015" y="264795"/>
                    <a:pt x="0" y="205740"/>
                    <a:pt x="0" y="132397"/>
                  </a:cubicBezTo>
                  <a:cubicBezTo>
                    <a:pt x="0" y="59055"/>
                    <a:pt x="59015" y="0"/>
                    <a:pt x="1323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437F85F3-34AA-5FB8-BD27-9E8E889DEB21}"/>
                </a:ext>
              </a:extLst>
            </p:cNvPr>
            <p:cNvSpPr/>
            <p:nvPr/>
          </p:nvSpPr>
          <p:spPr>
            <a:xfrm>
              <a:off x="5581996" y="332898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CB7F143C-8A99-159E-A8D9-418505505D1C}"/>
                </a:ext>
              </a:extLst>
            </p:cNvPr>
            <p:cNvSpPr/>
            <p:nvPr/>
          </p:nvSpPr>
          <p:spPr>
            <a:xfrm>
              <a:off x="5890385" y="3335654"/>
              <a:ext cx="236073" cy="236220"/>
            </a:xfrm>
            <a:custGeom>
              <a:avLst/>
              <a:gdLst>
                <a:gd name="connsiteX0" fmla="*/ 118043 w 236073"/>
                <a:gd name="connsiteY0" fmla="*/ 0 h 236220"/>
                <a:gd name="connsiteX1" fmla="*/ 236074 w 236073"/>
                <a:gd name="connsiteY1" fmla="*/ 118110 h 236220"/>
                <a:gd name="connsiteX2" fmla="*/ 118043 w 236073"/>
                <a:gd name="connsiteY2" fmla="*/ 236220 h 236220"/>
                <a:gd name="connsiteX3" fmla="*/ 13 w 236073"/>
                <a:gd name="connsiteY3" fmla="*/ 118110 h 236220"/>
                <a:gd name="connsiteX4" fmla="*/ 118043 w 236073"/>
                <a:gd name="connsiteY4" fmla="*/ 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073" h="236220">
                  <a:moveTo>
                    <a:pt x="118043" y="0"/>
                  </a:moveTo>
                  <a:cubicBezTo>
                    <a:pt x="183721" y="0"/>
                    <a:pt x="236074" y="53340"/>
                    <a:pt x="236074" y="118110"/>
                  </a:cubicBezTo>
                  <a:cubicBezTo>
                    <a:pt x="236074" y="183833"/>
                    <a:pt x="182770" y="236220"/>
                    <a:pt x="118043" y="236220"/>
                  </a:cubicBezTo>
                  <a:cubicBezTo>
                    <a:pt x="52365" y="236220"/>
                    <a:pt x="13" y="182880"/>
                    <a:pt x="13" y="118110"/>
                  </a:cubicBezTo>
                  <a:cubicBezTo>
                    <a:pt x="-939" y="53340"/>
                    <a:pt x="52365" y="0"/>
                    <a:pt x="11804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554391-B0E2-1914-2FB1-D3BC2E2E37E2}"/>
                </a:ext>
              </a:extLst>
            </p:cNvPr>
            <p:cNvSpPr/>
            <p:nvPr/>
          </p:nvSpPr>
          <p:spPr>
            <a:xfrm>
              <a:off x="6198800" y="3345179"/>
              <a:ext cx="218927" cy="219075"/>
            </a:xfrm>
            <a:custGeom>
              <a:avLst/>
              <a:gdLst>
                <a:gd name="connsiteX0" fmla="*/ 109464 w 218927"/>
                <a:gd name="connsiteY0" fmla="*/ 0 h 219075"/>
                <a:gd name="connsiteX1" fmla="*/ 218927 w 218927"/>
                <a:gd name="connsiteY1" fmla="*/ 109538 h 219075"/>
                <a:gd name="connsiteX2" fmla="*/ 109464 w 218927"/>
                <a:gd name="connsiteY2" fmla="*/ 219075 h 219075"/>
                <a:gd name="connsiteX3" fmla="*/ 0 w 218927"/>
                <a:gd name="connsiteY3" fmla="*/ 109538 h 219075"/>
                <a:gd name="connsiteX4" fmla="*/ 109464 w 218927"/>
                <a:gd name="connsiteY4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27" h="219075">
                  <a:moveTo>
                    <a:pt x="109464" y="0"/>
                  </a:moveTo>
                  <a:cubicBezTo>
                    <a:pt x="169431" y="0"/>
                    <a:pt x="218927" y="48578"/>
                    <a:pt x="218927" y="109538"/>
                  </a:cubicBezTo>
                  <a:cubicBezTo>
                    <a:pt x="218927" y="170498"/>
                    <a:pt x="170383" y="219075"/>
                    <a:pt x="109464" y="219075"/>
                  </a:cubicBezTo>
                  <a:cubicBezTo>
                    <a:pt x="49497" y="219075"/>
                    <a:pt x="0" y="170498"/>
                    <a:pt x="0" y="109538"/>
                  </a:cubicBezTo>
                  <a:cubicBezTo>
                    <a:pt x="0" y="48578"/>
                    <a:pt x="49497" y="0"/>
                    <a:pt x="10946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D443CAEA-FD88-2A09-CA29-DC015A38602D}"/>
                </a:ext>
              </a:extLst>
            </p:cNvPr>
            <p:cNvSpPr/>
            <p:nvPr/>
          </p:nvSpPr>
          <p:spPr>
            <a:xfrm>
              <a:off x="3783935" y="3632834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7"/>
                    <a:pt x="189420" y="243840"/>
                    <a:pt x="121838" y="243840"/>
                  </a:cubicBezTo>
                  <a:cubicBezTo>
                    <a:pt x="54256" y="243840"/>
                    <a:pt x="0" y="189547"/>
                    <a:pt x="0" y="121920"/>
                  </a:cubicBezTo>
                  <a:cubicBezTo>
                    <a:pt x="0" y="55245"/>
                    <a:pt x="55208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E0DBFFA1-DED9-039D-DCB9-1D7B0CB2C613}"/>
                </a:ext>
              </a:extLst>
            </p:cNvPr>
            <p:cNvSpPr/>
            <p:nvPr/>
          </p:nvSpPr>
          <p:spPr>
            <a:xfrm>
              <a:off x="4080915" y="362997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0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E0E7301-6891-3860-7413-700B921570BA}"/>
                </a:ext>
              </a:extLst>
            </p:cNvPr>
            <p:cNvSpPr/>
            <p:nvPr/>
          </p:nvSpPr>
          <p:spPr>
            <a:xfrm>
              <a:off x="4379798" y="3628072"/>
              <a:ext cx="253194" cy="253365"/>
            </a:xfrm>
            <a:custGeom>
              <a:avLst/>
              <a:gdLst>
                <a:gd name="connsiteX0" fmla="*/ 126597 w 253194"/>
                <a:gd name="connsiteY0" fmla="*/ 0 h 253365"/>
                <a:gd name="connsiteX1" fmla="*/ 253194 w 253194"/>
                <a:gd name="connsiteY1" fmla="*/ 126683 h 253365"/>
                <a:gd name="connsiteX2" fmla="*/ 126597 w 253194"/>
                <a:gd name="connsiteY2" fmla="*/ 253365 h 253365"/>
                <a:gd name="connsiteX3" fmla="*/ 0 w 253194"/>
                <a:gd name="connsiteY3" fmla="*/ 126683 h 253365"/>
                <a:gd name="connsiteX4" fmla="*/ 126597 w 253194"/>
                <a:gd name="connsiteY4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94" h="253365">
                  <a:moveTo>
                    <a:pt x="126597" y="0"/>
                  </a:moveTo>
                  <a:cubicBezTo>
                    <a:pt x="197035" y="0"/>
                    <a:pt x="253194" y="57150"/>
                    <a:pt x="253194" y="126683"/>
                  </a:cubicBezTo>
                  <a:cubicBezTo>
                    <a:pt x="253194" y="197168"/>
                    <a:pt x="196083" y="253365"/>
                    <a:pt x="126597" y="253365"/>
                  </a:cubicBezTo>
                  <a:cubicBezTo>
                    <a:pt x="57112" y="253365"/>
                    <a:pt x="0" y="196215"/>
                    <a:pt x="0" y="126683"/>
                  </a:cubicBezTo>
                  <a:cubicBezTo>
                    <a:pt x="0" y="56197"/>
                    <a:pt x="57112" y="0"/>
                    <a:pt x="12659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6CA32C10-C943-B18B-7C3D-4CFCF69E26B5}"/>
                </a:ext>
              </a:extLst>
            </p:cNvPr>
            <p:cNvSpPr/>
            <p:nvPr/>
          </p:nvSpPr>
          <p:spPr>
            <a:xfrm>
              <a:off x="4680574" y="3628072"/>
              <a:ext cx="253206" cy="253365"/>
            </a:xfrm>
            <a:custGeom>
              <a:avLst/>
              <a:gdLst>
                <a:gd name="connsiteX0" fmla="*/ 126609 w 253206"/>
                <a:gd name="connsiteY0" fmla="*/ 0 h 253365"/>
                <a:gd name="connsiteX1" fmla="*/ 253206 w 253206"/>
                <a:gd name="connsiteY1" fmla="*/ 126683 h 253365"/>
                <a:gd name="connsiteX2" fmla="*/ 126609 w 253206"/>
                <a:gd name="connsiteY2" fmla="*/ 253365 h 253365"/>
                <a:gd name="connsiteX3" fmla="*/ 12 w 253206"/>
                <a:gd name="connsiteY3" fmla="*/ 126683 h 253365"/>
                <a:gd name="connsiteX4" fmla="*/ 126609 w 253206"/>
                <a:gd name="connsiteY4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06" h="253365">
                  <a:moveTo>
                    <a:pt x="126609" y="0"/>
                  </a:moveTo>
                  <a:cubicBezTo>
                    <a:pt x="197046" y="0"/>
                    <a:pt x="253206" y="57150"/>
                    <a:pt x="253206" y="126683"/>
                  </a:cubicBezTo>
                  <a:cubicBezTo>
                    <a:pt x="253206" y="197168"/>
                    <a:pt x="196095" y="253365"/>
                    <a:pt x="126609" y="253365"/>
                  </a:cubicBezTo>
                  <a:cubicBezTo>
                    <a:pt x="57123" y="253365"/>
                    <a:pt x="12" y="196215"/>
                    <a:pt x="12" y="126683"/>
                  </a:cubicBezTo>
                  <a:cubicBezTo>
                    <a:pt x="-940" y="56197"/>
                    <a:pt x="56171" y="0"/>
                    <a:pt x="126609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25123CA-2F77-2BCF-117A-BB4DF073C648}"/>
                </a:ext>
              </a:extLst>
            </p:cNvPr>
            <p:cNvSpPr/>
            <p:nvPr/>
          </p:nvSpPr>
          <p:spPr>
            <a:xfrm>
              <a:off x="4981373" y="3629977"/>
              <a:ext cx="251290" cy="251459"/>
            </a:xfrm>
            <a:custGeom>
              <a:avLst/>
              <a:gdLst>
                <a:gd name="connsiteX0" fmla="*/ 125645 w 251290"/>
                <a:gd name="connsiteY0" fmla="*/ 0 h 251459"/>
                <a:gd name="connsiteX1" fmla="*/ 251291 w 251290"/>
                <a:gd name="connsiteY1" fmla="*/ 125730 h 251459"/>
                <a:gd name="connsiteX2" fmla="*/ 125645 w 251290"/>
                <a:gd name="connsiteY2" fmla="*/ 251460 h 251459"/>
                <a:gd name="connsiteX3" fmla="*/ 0 w 251290"/>
                <a:gd name="connsiteY3" fmla="*/ 125730 h 251459"/>
                <a:gd name="connsiteX4" fmla="*/ 125645 w 251290"/>
                <a:gd name="connsiteY4" fmla="*/ 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90" h="251459">
                  <a:moveTo>
                    <a:pt x="125645" y="0"/>
                  </a:moveTo>
                  <a:cubicBezTo>
                    <a:pt x="195131" y="0"/>
                    <a:pt x="251291" y="56197"/>
                    <a:pt x="251291" y="125730"/>
                  </a:cubicBezTo>
                  <a:cubicBezTo>
                    <a:pt x="251291" y="195263"/>
                    <a:pt x="195131" y="251460"/>
                    <a:pt x="125645" y="251460"/>
                  </a:cubicBezTo>
                  <a:cubicBezTo>
                    <a:pt x="56160" y="251460"/>
                    <a:pt x="0" y="195263"/>
                    <a:pt x="0" y="125730"/>
                  </a:cubicBezTo>
                  <a:cubicBezTo>
                    <a:pt x="952" y="56197"/>
                    <a:pt x="56160" y="0"/>
                    <a:pt x="1256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FC67F9DE-43EA-616C-D90C-53AECED50971}"/>
                </a:ext>
              </a:extLst>
            </p:cNvPr>
            <p:cNvSpPr/>
            <p:nvPr/>
          </p:nvSpPr>
          <p:spPr>
            <a:xfrm>
              <a:off x="5285968" y="3632834"/>
              <a:ext cx="243675" cy="243840"/>
            </a:xfrm>
            <a:custGeom>
              <a:avLst/>
              <a:gdLst>
                <a:gd name="connsiteX0" fmla="*/ 121838 w 243675"/>
                <a:gd name="connsiteY0" fmla="*/ 0 h 243840"/>
                <a:gd name="connsiteX1" fmla="*/ 243676 w 243675"/>
                <a:gd name="connsiteY1" fmla="*/ 121920 h 243840"/>
                <a:gd name="connsiteX2" fmla="*/ 121838 w 243675"/>
                <a:gd name="connsiteY2" fmla="*/ 243840 h 243840"/>
                <a:gd name="connsiteX3" fmla="*/ 0 w 243675"/>
                <a:gd name="connsiteY3" fmla="*/ 121920 h 243840"/>
                <a:gd name="connsiteX4" fmla="*/ 121838 w 243675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75" h="243840">
                  <a:moveTo>
                    <a:pt x="121838" y="0"/>
                  </a:moveTo>
                  <a:cubicBezTo>
                    <a:pt x="189420" y="0"/>
                    <a:pt x="243676" y="54293"/>
                    <a:pt x="243676" y="121920"/>
                  </a:cubicBezTo>
                  <a:cubicBezTo>
                    <a:pt x="243676" y="189547"/>
                    <a:pt x="189420" y="243840"/>
                    <a:pt x="121838" y="243840"/>
                  </a:cubicBezTo>
                  <a:cubicBezTo>
                    <a:pt x="54256" y="243840"/>
                    <a:pt x="0" y="189547"/>
                    <a:pt x="0" y="121920"/>
                  </a:cubicBezTo>
                  <a:cubicBezTo>
                    <a:pt x="0" y="55245"/>
                    <a:pt x="54256" y="0"/>
                    <a:pt x="12183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C265A9BB-CE64-243A-E811-55DEB597E51A}"/>
                </a:ext>
              </a:extLst>
            </p:cNvPr>
            <p:cNvSpPr/>
            <p:nvPr/>
          </p:nvSpPr>
          <p:spPr>
            <a:xfrm>
              <a:off x="5591514" y="3639502"/>
              <a:ext cx="232253" cy="232409"/>
            </a:xfrm>
            <a:custGeom>
              <a:avLst/>
              <a:gdLst>
                <a:gd name="connsiteX0" fmla="*/ 116127 w 232253"/>
                <a:gd name="connsiteY0" fmla="*/ 0 h 232409"/>
                <a:gd name="connsiteX1" fmla="*/ 232253 w 232253"/>
                <a:gd name="connsiteY1" fmla="*/ 116205 h 232409"/>
                <a:gd name="connsiteX2" fmla="*/ 116127 w 232253"/>
                <a:gd name="connsiteY2" fmla="*/ 232410 h 232409"/>
                <a:gd name="connsiteX3" fmla="*/ 0 w 232253"/>
                <a:gd name="connsiteY3" fmla="*/ 116205 h 232409"/>
                <a:gd name="connsiteX4" fmla="*/ 116127 w 232253"/>
                <a:gd name="connsiteY4" fmla="*/ 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53" h="232409">
                  <a:moveTo>
                    <a:pt x="116127" y="0"/>
                  </a:moveTo>
                  <a:cubicBezTo>
                    <a:pt x="179901" y="0"/>
                    <a:pt x="232253" y="51435"/>
                    <a:pt x="232253" y="116205"/>
                  </a:cubicBezTo>
                  <a:cubicBezTo>
                    <a:pt x="232253" y="180022"/>
                    <a:pt x="180853" y="232410"/>
                    <a:pt x="116127" y="232410"/>
                  </a:cubicBezTo>
                  <a:cubicBezTo>
                    <a:pt x="52352" y="232410"/>
                    <a:pt x="0" y="180975"/>
                    <a:pt x="0" y="116205"/>
                  </a:cubicBezTo>
                  <a:cubicBezTo>
                    <a:pt x="0" y="51435"/>
                    <a:pt x="52352" y="0"/>
                    <a:pt x="1161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4118A580-6577-328E-6618-4A5BEF37CECC}"/>
                </a:ext>
              </a:extLst>
            </p:cNvPr>
            <p:cNvSpPr/>
            <p:nvPr/>
          </p:nvSpPr>
          <p:spPr>
            <a:xfrm>
              <a:off x="5898965" y="3646169"/>
              <a:ext cx="218927" cy="219075"/>
            </a:xfrm>
            <a:custGeom>
              <a:avLst/>
              <a:gdLst>
                <a:gd name="connsiteX0" fmla="*/ 109464 w 218927"/>
                <a:gd name="connsiteY0" fmla="*/ 0 h 219075"/>
                <a:gd name="connsiteX1" fmla="*/ 218927 w 218927"/>
                <a:gd name="connsiteY1" fmla="*/ 109538 h 219075"/>
                <a:gd name="connsiteX2" fmla="*/ 109464 w 218927"/>
                <a:gd name="connsiteY2" fmla="*/ 219075 h 219075"/>
                <a:gd name="connsiteX3" fmla="*/ 0 w 218927"/>
                <a:gd name="connsiteY3" fmla="*/ 109538 h 219075"/>
                <a:gd name="connsiteX4" fmla="*/ 109464 w 218927"/>
                <a:gd name="connsiteY4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27" h="219075">
                  <a:moveTo>
                    <a:pt x="109464" y="0"/>
                  </a:moveTo>
                  <a:cubicBezTo>
                    <a:pt x="169431" y="0"/>
                    <a:pt x="218927" y="48578"/>
                    <a:pt x="218927" y="109538"/>
                  </a:cubicBezTo>
                  <a:cubicBezTo>
                    <a:pt x="218927" y="169545"/>
                    <a:pt x="170383" y="219075"/>
                    <a:pt x="109464" y="219075"/>
                  </a:cubicBezTo>
                  <a:cubicBezTo>
                    <a:pt x="49497" y="219075"/>
                    <a:pt x="0" y="170498"/>
                    <a:pt x="0" y="109538"/>
                  </a:cubicBezTo>
                  <a:cubicBezTo>
                    <a:pt x="0" y="48578"/>
                    <a:pt x="48545" y="0"/>
                    <a:pt x="10946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D9C22E6-7CAC-9A72-C0E2-38F9AD476598}"/>
                </a:ext>
              </a:extLst>
            </p:cNvPr>
            <p:cNvSpPr/>
            <p:nvPr/>
          </p:nvSpPr>
          <p:spPr>
            <a:xfrm>
              <a:off x="6208319" y="3654742"/>
              <a:ext cx="199890" cy="200025"/>
            </a:xfrm>
            <a:custGeom>
              <a:avLst/>
              <a:gdLst>
                <a:gd name="connsiteX0" fmla="*/ 99945 w 199890"/>
                <a:gd name="connsiteY0" fmla="*/ 0 h 200025"/>
                <a:gd name="connsiteX1" fmla="*/ 199890 w 199890"/>
                <a:gd name="connsiteY1" fmla="*/ 100013 h 200025"/>
                <a:gd name="connsiteX2" fmla="*/ 99945 w 199890"/>
                <a:gd name="connsiteY2" fmla="*/ 200025 h 200025"/>
                <a:gd name="connsiteX3" fmla="*/ 0 w 199890"/>
                <a:gd name="connsiteY3" fmla="*/ 100013 h 200025"/>
                <a:gd name="connsiteX4" fmla="*/ 99945 w 199890"/>
                <a:gd name="connsiteY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90" h="200025">
                  <a:moveTo>
                    <a:pt x="99945" y="0"/>
                  </a:moveTo>
                  <a:cubicBezTo>
                    <a:pt x="155153" y="0"/>
                    <a:pt x="199890" y="44767"/>
                    <a:pt x="199890" y="100013"/>
                  </a:cubicBezTo>
                  <a:cubicBezTo>
                    <a:pt x="199890" y="155257"/>
                    <a:pt x="155153" y="200025"/>
                    <a:pt x="99945" y="200025"/>
                  </a:cubicBezTo>
                  <a:cubicBezTo>
                    <a:pt x="44737" y="200025"/>
                    <a:pt x="0" y="155257"/>
                    <a:pt x="0" y="100013"/>
                  </a:cubicBezTo>
                  <a:cubicBezTo>
                    <a:pt x="0" y="44767"/>
                    <a:pt x="44737" y="0"/>
                    <a:pt x="99945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2B79B82-CA7E-B14F-9E1D-572E90A5DFA0}"/>
                </a:ext>
              </a:extLst>
            </p:cNvPr>
            <p:cNvSpPr/>
            <p:nvPr/>
          </p:nvSpPr>
          <p:spPr>
            <a:xfrm>
              <a:off x="3795357" y="3944302"/>
              <a:ext cx="220831" cy="220979"/>
            </a:xfrm>
            <a:custGeom>
              <a:avLst/>
              <a:gdLst>
                <a:gd name="connsiteX0" fmla="*/ 110416 w 220831"/>
                <a:gd name="connsiteY0" fmla="*/ 0 h 220979"/>
                <a:gd name="connsiteX1" fmla="*/ 220831 w 220831"/>
                <a:gd name="connsiteY1" fmla="*/ 110490 h 220979"/>
                <a:gd name="connsiteX2" fmla="*/ 110416 w 220831"/>
                <a:gd name="connsiteY2" fmla="*/ 220980 h 220979"/>
                <a:gd name="connsiteX3" fmla="*/ 0 w 220831"/>
                <a:gd name="connsiteY3" fmla="*/ 110490 h 220979"/>
                <a:gd name="connsiteX4" fmla="*/ 110416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6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6" y="220980"/>
                  </a:cubicBezTo>
                  <a:cubicBezTo>
                    <a:pt x="49497" y="220980"/>
                    <a:pt x="0" y="171450"/>
                    <a:pt x="0" y="110490"/>
                  </a:cubicBezTo>
                  <a:cubicBezTo>
                    <a:pt x="0" y="49530"/>
                    <a:pt x="49497" y="0"/>
                    <a:pt x="1104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85E242AB-FDEA-8595-5D9C-0278602189D1}"/>
                </a:ext>
              </a:extLst>
            </p:cNvPr>
            <p:cNvSpPr/>
            <p:nvPr/>
          </p:nvSpPr>
          <p:spPr>
            <a:xfrm>
              <a:off x="4093289" y="3941444"/>
              <a:ext cx="226542" cy="226695"/>
            </a:xfrm>
            <a:custGeom>
              <a:avLst/>
              <a:gdLst>
                <a:gd name="connsiteX0" fmla="*/ 113271 w 226542"/>
                <a:gd name="connsiteY0" fmla="*/ 0 h 226695"/>
                <a:gd name="connsiteX1" fmla="*/ 226542 w 226542"/>
                <a:gd name="connsiteY1" fmla="*/ 113348 h 226695"/>
                <a:gd name="connsiteX2" fmla="*/ 113271 w 226542"/>
                <a:gd name="connsiteY2" fmla="*/ 226695 h 226695"/>
                <a:gd name="connsiteX3" fmla="*/ 0 w 226542"/>
                <a:gd name="connsiteY3" fmla="*/ 113348 h 226695"/>
                <a:gd name="connsiteX4" fmla="*/ 113271 w 226542"/>
                <a:gd name="connsiteY4" fmla="*/ 0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2" h="226695">
                  <a:moveTo>
                    <a:pt x="113271" y="0"/>
                  </a:moveTo>
                  <a:cubicBezTo>
                    <a:pt x="176094" y="0"/>
                    <a:pt x="226542" y="50483"/>
                    <a:pt x="226542" y="113348"/>
                  </a:cubicBezTo>
                  <a:cubicBezTo>
                    <a:pt x="226542" y="176213"/>
                    <a:pt x="176094" y="226695"/>
                    <a:pt x="113271" y="226695"/>
                  </a:cubicBezTo>
                  <a:cubicBezTo>
                    <a:pt x="50449" y="226695"/>
                    <a:pt x="0" y="176213"/>
                    <a:pt x="0" y="113348"/>
                  </a:cubicBezTo>
                  <a:cubicBezTo>
                    <a:pt x="0" y="50483"/>
                    <a:pt x="50449" y="0"/>
                    <a:pt x="11327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B3C7773E-D4BF-EAB1-BABE-7C7D23EA549D}"/>
                </a:ext>
              </a:extLst>
            </p:cNvPr>
            <p:cNvSpPr/>
            <p:nvPr/>
          </p:nvSpPr>
          <p:spPr>
            <a:xfrm>
              <a:off x="5297390" y="3944302"/>
              <a:ext cx="220831" cy="220979"/>
            </a:xfrm>
            <a:custGeom>
              <a:avLst/>
              <a:gdLst>
                <a:gd name="connsiteX0" fmla="*/ 110416 w 220831"/>
                <a:gd name="connsiteY0" fmla="*/ 0 h 220979"/>
                <a:gd name="connsiteX1" fmla="*/ 220831 w 220831"/>
                <a:gd name="connsiteY1" fmla="*/ 110490 h 220979"/>
                <a:gd name="connsiteX2" fmla="*/ 110416 w 220831"/>
                <a:gd name="connsiteY2" fmla="*/ 220980 h 220979"/>
                <a:gd name="connsiteX3" fmla="*/ 0 w 220831"/>
                <a:gd name="connsiteY3" fmla="*/ 110490 h 220979"/>
                <a:gd name="connsiteX4" fmla="*/ 110416 w 220831"/>
                <a:gd name="connsiteY4" fmla="*/ 0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1" h="220979">
                  <a:moveTo>
                    <a:pt x="110416" y="0"/>
                  </a:moveTo>
                  <a:cubicBezTo>
                    <a:pt x="171335" y="0"/>
                    <a:pt x="220831" y="49530"/>
                    <a:pt x="220831" y="110490"/>
                  </a:cubicBezTo>
                  <a:cubicBezTo>
                    <a:pt x="220831" y="171450"/>
                    <a:pt x="171335" y="220980"/>
                    <a:pt x="110416" y="220980"/>
                  </a:cubicBezTo>
                  <a:cubicBezTo>
                    <a:pt x="49497" y="220980"/>
                    <a:pt x="0" y="171450"/>
                    <a:pt x="0" y="110490"/>
                  </a:cubicBezTo>
                  <a:cubicBezTo>
                    <a:pt x="0" y="49530"/>
                    <a:pt x="49497" y="0"/>
                    <a:pt x="1104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13D26F31-673D-2BCC-34AC-A2C200833522}"/>
                </a:ext>
              </a:extLst>
            </p:cNvPr>
            <p:cNvSpPr/>
            <p:nvPr/>
          </p:nvSpPr>
          <p:spPr>
            <a:xfrm>
              <a:off x="5601985" y="3950017"/>
              <a:ext cx="211312" cy="211454"/>
            </a:xfrm>
            <a:custGeom>
              <a:avLst/>
              <a:gdLst>
                <a:gd name="connsiteX0" fmla="*/ 105656 w 211312"/>
                <a:gd name="connsiteY0" fmla="*/ 0 h 211454"/>
                <a:gd name="connsiteX1" fmla="*/ 211313 w 211312"/>
                <a:gd name="connsiteY1" fmla="*/ 105727 h 211454"/>
                <a:gd name="connsiteX2" fmla="*/ 105656 w 211312"/>
                <a:gd name="connsiteY2" fmla="*/ 211455 h 211454"/>
                <a:gd name="connsiteX3" fmla="*/ 0 w 211312"/>
                <a:gd name="connsiteY3" fmla="*/ 105727 h 211454"/>
                <a:gd name="connsiteX4" fmla="*/ 105656 w 211312"/>
                <a:gd name="connsiteY4" fmla="*/ 0 h 21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12" h="211454">
                  <a:moveTo>
                    <a:pt x="105656" y="0"/>
                  </a:moveTo>
                  <a:cubicBezTo>
                    <a:pt x="163720" y="0"/>
                    <a:pt x="211313" y="47625"/>
                    <a:pt x="211313" y="105727"/>
                  </a:cubicBezTo>
                  <a:cubicBezTo>
                    <a:pt x="211313" y="163830"/>
                    <a:pt x="163720" y="211455"/>
                    <a:pt x="105656" y="211455"/>
                  </a:cubicBezTo>
                  <a:cubicBezTo>
                    <a:pt x="47593" y="211455"/>
                    <a:pt x="0" y="163830"/>
                    <a:pt x="0" y="105727"/>
                  </a:cubicBezTo>
                  <a:cubicBezTo>
                    <a:pt x="0" y="46672"/>
                    <a:pt x="47593" y="0"/>
                    <a:pt x="10565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E338DC21-34EF-1D17-9255-0C4608A76108}"/>
                </a:ext>
              </a:extLst>
            </p:cNvPr>
            <p:cNvSpPr/>
            <p:nvPr/>
          </p:nvSpPr>
          <p:spPr>
            <a:xfrm>
              <a:off x="5909435" y="3956684"/>
              <a:ext cx="197986" cy="198120"/>
            </a:xfrm>
            <a:custGeom>
              <a:avLst/>
              <a:gdLst>
                <a:gd name="connsiteX0" fmla="*/ 98993 w 197986"/>
                <a:gd name="connsiteY0" fmla="*/ 0 h 198120"/>
                <a:gd name="connsiteX1" fmla="*/ 197987 w 197986"/>
                <a:gd name="connsiteY1" fmla="*/ 99060 h 198120"/>
                <a:gd name="connsiteX2" fmla="*/ 98993 w 197986"/>
                <a:gd name="connsiteY2" fmla="*/ 198120 h 198120"/>
                <a:gd name="connsiteX3" fmla="*/ 0 w 197986"/>
                <a:gd name="connsiteY3" fmla="*/ 99060 h 198120"/>
                <a:gd name="connsiteX4" fmla="*/ 98993 w 197986"/>
                <a:gd name="connsiteY4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86" h="198120">
                  <a:moveTo>
                    <a:pt x="98993" y="0"/>
                  </a:moveTo>
                  <a:cubicBezTo>
                    <a:pt x="153249" y="0"/>
                    <a:pt x="197987" y="43815"/>
                    <a:pt x="197987" y="99060"/>
                  </a:cubicBezTo>
                  <a:cubicBezTo>
                    <a:pt x="197987" y="153353"/>
                    <a:pt x="154201" y="198120"/>
                    <a:pt x="98993" y="198120"/>
                  </a:cubicBezTo>
                  <a:cubicBezTo>
                    <a:pt x="44737" y="198120"/>
                    <a:pt x="0" y="154305"/>
                    <a:pt x="0" y="99060"/>
                  </a:cubicBezTo>
                  <a:cubicBezTo>
                    <a:pt x="0" y="43815"/>
                    <a:pt x="43786" y="0"/>
                    <a:pt x="989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7F7156A1-5361-61A3-965C-B0D5063ACEB3}"/>
                </a:ext>
              </a:extLst>
            </p:cNvPr>
            <p:cNvSpPr/>
            <p:nvPr/>
          </p:nvSpPr>
          <p:spPr>
            <a:xfrm>
              <a:off x="6217837" y="3964305"/>
              <a:ext cx="180853" cy="180975"/>
            </a:xfrm>
            <a:custGeom>
              <a:avLst/>
              <a:gdLst>
                <a:gd name="connsiteX0" fmla="*/ 90427 w 180853"/>
                <a:gd name="connsiteY0" fmla="*/ 0 h 180975"/>
                <a:gd name="connsiteX1" fmla="*/ 180853 w 180853"/>
                <a:gd name="connsiteY1" fmla="*/ 90488 h 180975"/>
                <a:gd name="connsiteX2" fmla="*/ 90427 w 180853"/>
                <a:gd name="connsiteY2" fmla="*/ 180975 h 180975"/>
                <a:gd name="connsiteX3" fmla="*/ 0 w 180853"/>
                <a:gd name="connsiteY3" fmla="*/ 90488 h 180975"/>
                <a:gd name="connsiteX4" fmla="*/ 90427 w 180853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53" h="180975">
                  <a:moveTo>
                    <a:pt x="90427" y="0"/>
                  </a:moveTo>
                  <a:cubicBezTo>
                    <a:pt x="140875" y="0"/>
                    <a:pt x="180853" y="40957"/>
                    <a:pt x="180853" y="90488"/>
                  </a:cubicBezTo>
                  <a:cubicBezTo>
                    <a:pt x="180853" y="140970"/>
                    <a:pt x="139923" y="180975"/>
                    <a:pt x="90427" y="180975"/>
                  </a:cubicBezTo>
                  <a:cubicBezTo>
                    <a:pt x="40930" y="180975"/>
                    <a:pt x="0" y="140017"/>
                    <a:pt x="0" y="90488"/>
                  </a:cubicBezTo>
                  <a:cubicBezTo>
                    <a:pt x="0" y="40957"/>
                    <a:pt x="40930" y="0"/>
                    <a:pt x="9042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95CA3401-0A6D-6B80-61CB-83AA5B85C4FD}"/>
                </a:ext>
              </a:extLst>
            </p:cNvPr>
            <p:cNvSpPr/>
            <p:nvPr/>
          </p:nvSpPr>
          <p:spPr>
            <a:xfrm>
              <a:off x="6527191" y="3973830"/>
              <a:ext cx="161815" cy="161925"/>
            </a:xfrm>
            <a:custGeom>
              <a:avLst/>
              <a:gdLst>
                <a:gd name="connsiteX0" fmla="*/ 80908 w 161815"/>
                <a:gd name="connsiteY0" fmla="*/ 0 h 161925"/>
                <a:gd name="connsiteX1" fmla="*/ 161816 w 161815"/>
                <a:gd name="connsiteY1" fmla="*/ 80963 h 161925"/>
                <a:gd name="connsiteX2" fmla="*/ 80908 w 161815"/>
                <a:gd name="connsiteY2" fmla="*/ 161925 h 161925"/>
                <a:gd name="connsiteX3" fmla="*/ 0 w 161815"/>
                <a:gd name="connsiteY3" fmla="*/ 80963 h 161925"/>
                <a:gd name="connsiteX4" fmla="*/ 80908 w 161815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15" h="161925">
                  <a:moveTo>
                    <a:pt x="80908" y="0"/>
                  </a:moveTo>
                  <a:cubicBezTo>
                    <a:pt x="125645" y="0"/>
                    <a:pt x="161816" y="36195"/>
                    <a:pt x="161816" y="80963"/>
                  </a:cubicBezTo>
                  <a:cubicBezTo>
                    <a:pt x="161816" y="125730"/>
                    <a:pt x="125645" y="161925"/>
                    <a:pt x="80908" y="161925"/>
                  </a:cubicBezTo>
                  <a:cubicBezTo>
                    <a:pt x="36171" y="161925"/>
                    <a:pt x="0" y="125730"/>
                    <a:pt x="0" y="80963"/>
                  </a:cubicBezTo>
                  <a:cubicBezTo>
                    <a:pt x="0" y="36195"/>
                    <a:pt x="36171" y="0"/>
                    <a:pt x="8090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102A40FE-3B01-CE98-90DB-75810D89B471}"/>
                </a:ext>
              </a:extLst>
            </p:cNvPr>
            <p:cNvSpPr/>
            <p:nvPr/>
          </p:nvSpPr>
          <p:spPr>
            <a:xfrm>
              <a:off x="3807731" y="4256722"/>
              <a:ext cx="197034" cy="198120"/>
            </a:xfrm>
            <a:custGeom>
              <a:avLst/>
              <a:gdLst>
                <a:gd name="connsiteX0" fmla="*/ 98041 w 197034"/>
                <a:gd name="connsiteY0" fmla="*/ 0 h 198120"/>
                <a:gd name="connsiteX1" fmla="*/ 197035 w 197034"/>
                <a:gd name="connsiteY1" fmla="*/ 99060 h 198120"/>
                <a:gd name="connsiteX2" fmla="*/ 98041 w 197034"/>
                <a:gd name="connsiteY2" fmla="*/ 198120 h 198120"/>
                <a:gd name="connsiteX3" fmla="*/ 0 w 197034"/>
                <a:gd name="connsiteY3" fmla="*/ 99060 h 198120"/>
                <a:gd name="connsiteX4" fmla="*/ 98041 w 197034"/>
                <a:gd name="connsiteY4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34" h="198120">
                  <a:moveTo>
                    <a:pt x="98041" y="0"/>
                  </a:moveTo>
                  <a:cubicBezTo>
                    <a:pt x="152297" y="0"/>
                    <a:pt x="197035" y="43815"/>
                    <a:pt x="197035" y="99060"/>
                  </a:cubicBezTo>
                  <a:cubicBezTo>
                    <a:pt x="197035" y="153353"/>
                    <a:pt x="153249" y="198120"/>
                    <a:pt x="98041" y="198120"/>
                  </a:cubicBezTo>
                  <a:cubicBezTo>
                    <a:pt x="42834" y="198120"/>
                    <a:pt x="0" y="153353"/>
                    <a:pt x="0" y="99060"/>
                  </a:cubicBezTo>
                  <a:cubicBezTo>
                    <a:pt x="0" y="44768"/>
                    <a:pt x="43785" y="0"/>
                    <a:pt x="98041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D2B100B1-6E44-BD17-08FA-6B2DA5F3FF8E}"/>
                </a:ext>
              </a:extLst>
            </p:cNvPr>
            <p:cNvSpPr/>
            <p:nvPr/>
          </p:nvSpPr>
          <p:spPr>
            <a:xfrm>
              <a:off x="5614359" y="4262437"/>
              <a:ext cx="186564" cy="186690"/>
            </a:xfrm>
            <a:custGeom>
              <a:avLst/>
              <a:gdLst>
                <a:gd name="connsiteX0" fmla="*/ 93282 w 186564"/>
                <a:gd name="connsiteY0" fmla="*/ 0 h 186690"/>
                <a:gd name="connsiteX1" fmla="*/ 186564 w 186564"/>
                <a:gd name="connsiteY1" fmla="*/ 93345 h 186690"/>
                <a:gd name="connsiteX2" fmla="*/ 93282 w 186564"/>
                <a:gd name="connsiteY2" fmla="*/ 186690 h 186690"/>
                <a:gd name="connsiteX3" fmla="*/ 0 w 186564"/>
                <a:gd name="connsiteY3" fmla="*/ 93345 h 186690"/>
                <a:gd name="connsiteX4" fmla="*/ 93282 w 186564"/>
                <a:gd name="connsiteY4" fmla="*/ 0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64" h="186690">
                  <a:moveTo>
                    <a:pt x="93282" y="0"/>
                  </a:moveTo>
                  <a:cubicBezTo>
                    <a:pt x="144683" y="0"/>
                    <a:pt x="186564" y="41910"/>
                    <a:pt x="186564" y="93345"/>
                  </a:cubicBezTo>
                  <a:cubicBezTo>
                    <a:pt x="186564" y="144780"/>
                    <a:pt x="144683" y="186690"/>
                    <a:pt x="93282" y="186690"/>
                  </a:cubicBezTo>
                  <a:cubicBezTo>
                    <a:pt x="41882" y="186690"/>
                    <a:pt x="0" y="144780"/>
                    <a:pt x="0" y="93345"/>
                  </a:cubicBezTo>
                  <a:cubicBezTo>
                    <a:pt x="0" y="41910"/>
                    <a:pt x="41882" y="0"/>
                    <a:pt x="9328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A5F73EA-3376-D726-948C-DD10535CDFFA}"/>
                </a:ext>
              </a:extLst>
            </p:cNvPr>
            <p:cNvSpPr/>
            <p:nvPr/>
          </p:nvSpPr>
          <p:spPr>
            <a:xfrm>
              <a:off x="5920841" y="4268152"/>
              <a:ext cx="175158" cy="175259"/>
            </a:xfrm>
            <a:custGeom>
              <a:avLst/>
              <a:gdLst>
                <a:gd name="connsiteX0" fmla="*/ 87588 w 175158"/>
                <a:gd name="connsiteY0" fmla="*/ 0 h 175259"/>
                <a:gd name="connsiteX1" fmla="*/ 175159 w 175158"/>
                <a:gd name="connsiteY1" fmla="*/ 87630 h 175259"/>
                <a:gd name="connsiteX2" fmla="*/ 87588 w 175158"/>
                <a:gd name="connsiteY2" fmla="*/ 175260 h 175259"/>
                <a:gd name="connsiteX3" fmla="*/ 17 w 175158"/>
                <a:gd name="connsiteY3" fmla="*/ 87630 h 175259"/>
                <a:gd name="connsiteX4" fmla="*/ 87588 w 175158"/>
                <a:gd name="connsiteY4" fmla="*/ 0 h 1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158" h="175259">
                  <a:moveTo>
                    <a:pt x="87588" y="0"/>
                  </a:moveTo>
                  <a:cubicBezTo>
                    <a:pt x="136132" y="0"/>
                    <a:pt x="175159" y="39053"/>
                    <a:pt x="175159" y="87630"/>
                  </a:cubicBezTo>
                  <a:cubicBezTo>
                    <a:pt x="175159" y="136207"/>
                    <a:pt x="136132" y="175260"/>
                    <a:pt x="87588" y="175260"/>
                  </a:cubicBezTo>
                  <a:cubicBezTo>
                    <a:pt x="39043" y="175260"/>
                    <a:pt x="17" y="136207"/>
                    <a:pt x="17" y="87630"/>
                  </a:cubicBezTo>
                  <a:cubicBezTo>
                    <a:pt x="-935" y="39053"/>
                    <a:pt x="39043" y="0"/>
                    <a:pt x="8758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6388C3F2-ED94-9B4F-65AD-CCC7BA575ADD}"/>
                </a:ext>
              </a:extLst>
            </p:cNvPr>
            <p:cNvSpPr/>
            <p:nvPr/>
          </p:nvSpPr>
          <p:spPr>
            <a:xfrm>
              <a:off x="6228308" y="4275772"/>
              <a:ext cx="159912" cy="160020"/>
            </a:xfrm>
            <a:custGeom>
              <a:avLst/>
              <a:gdLst>
                <a:gd name="connsiteX0" fmla="*/ 79956 w 159912"/>
                <a:gd name="connsiteY0" fmla="*/ 0 h 160020"/>
                <a:gd name="connsiteX1" fmla="*/ 159912 w 159912"/>
                <a:gd name="connsiteY1" fmla="*/ 80010 h 160020"/>
                <a:gd name="connsiteX2" fmla="*/ 79956 w 159912"/>
                <a:gd name="connsiteY2" fmla="*/ 160020 h 160020"/>
                <a:gd name="connsiteX3" fmla="*/ 0 w 159912"/>
                <a:gd name="connsiteY3" fmla="*/ 80010 h 160020"/>
                <a:gd name="connsiteX4" fmla="*/ 79956 w 159912"/>
                <a:gd name="connsiteY4" fmla="*/ 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12" h="160020">
                  <a:moveTo>
                    <a:pt x="79956" y="0"/>
                  </a:moveTo>
                  <a:cubicBezTo>
                    <a:pt x="123742" y="0"/>
                    <a:pt x="159912" y="35243"/>
                    <a:pt x="159912" y="80010"/>
                  </a:cubicBezTo>
                  <a:cubicBezTo>
                    <a:pt x="159912" y="123825"/>
                    <a:pt x="124694" y="160020"/>
                    <a:pt x="79956" y="160020"/>
                  </a:cubicBezTo>
                  <a:cubicBezTo>
                    <a:pt x="36171" y="160020"/>
                    <a:pt x="0" y="124778"/>
                    <a:pt x="0" y="80010"/>
                  </a:cubicBezTo>
                  <a:cubicBezTo>
                    <a:pt x="0" y="36195"/>
                    <a:pt x="36171" y="0"/>
                    <a:pt x="7995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9AE7D067-70CF-F3FB-5BC4-302E4DEF40FF}"/>
                </a:ext>
              </a:extLst>
            </p:cNvPr>
            <p:cNvSpPr/>
            <p:nvPr/>
          </p:nvSpPr>
          <p:spPr>
            <a:xfrm>
              <a:off x="6537662" y="4285297"/>
              <a:ext cx="140875" cy="140970"/>
            </a:xfrm>
            <a:custGeom>
              <a:avLst/>
              <a:gdLst>
                <a:gd name="connsiteX0" fmla="*/ 70437 w 140875"/>
                <a:gd name="connsiteY0" fmla="*/ 0 h 140970"/>
                <a:gd name="connsiteX1" fmla="*/ 140875 w 140875"/>
                <a:gd name="connsiteY1" fmla="*/ 70485 h 140970"/>
                <a:gd name="connsiteX2" fmla="*/ 70437 w 140875"/>
                <a:gd name="connsiteY2" fmla="*/ 140970 h 140970"/>
                <a:gd name="connsiteX3" fmla="*/ 0 w 140875"/>
                <a:gd name="connsiteY3" fmla="*/ 70485 h 140970"/>
                <a:gd name="connsiteX4" fmla="*/ 70437 w 140875"/>
                <a:gd name="connsiteY4" fmla="*/ 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75" h="140970">
                  <a:moveTo>
                    <a:pt x="70437" y="0"/>
                  </a:moveTo>
                  <a:cubicBezTo>
                    <a:pt x="109464" y="0"/>
                    <a:pt x="140875" y="31433"/>
                    <a:pt x="140875" y="70485"/>
                  </a:cubicBezTo>
                  <a:cubicBezTo>
                    <a:pt x="140875" y="109538"/>
                    <a:pt x="109464" y="140970"/>
                    <a:pt x="70437" y="140970"/>
                  </a:cubicBezTo>
                  <a:cubicBezTo>
                    <a:pt x="31412" y="140970"/>
                    <a:pt x="0" y="109538"/>
                    <a:pt x="0" y="70485"/>
                  </a:cubicBezTo>
                  <a:cubicBezTo>
                    <a:pt x="0" y="31433"/>
                    <a:pt x="31412" y="0"/>
                    <a:pt x="7043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3155B564-BB44-52CA-9036-55A51ED7976C}"/>
                </a:ext>
              </a:extLst>
            </p:cNvPr>
            <p:cNvSpPr/>
            <p:nvPr/>
          </p:nvSpPr>
          <p:spPr>
            <a:xfrm>
              <a:off x="5933212" y="4580572"/>
              <a:ext cx="150413" cy="150495"/>
            </a:xfrm>
            <a:custGeom>
              <a:avLst/>
              <a:gdLst>
                <a:gd name="connsiteX0" fmla="*/ 75216 w 150413"/>
                <a:gd name="connsiteY0" fmla="*/ 0 h 150495"/>
                <a:gd name="connsiteX1" fmla="*/ 150413 w 150413"/>
                <a:gd name="connsiteY1" fmla="*/ 75247 h 150495"/>
                <a:gd name="connsiteX2" fmla="*/ 75216 w 150413"/>
                <a:gd name="connsiteY2" fmla="*/ 150495 h 150495"/>
                <a:gd name="connsiteX3" fmla="*/ 19 w 150413"/>
                <a:gd name="connsiteY3" fmla="*/ 75247 h 150495"/>
                <a:gd name="connsiteX4" fmla="*/ 75216 w 150413"/>
                <a:gd name="connsiteY4" fmla="*/ 0 h 1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13" h="150495">
                  <a:moveTo>
                    <a:pt x="75216" y="0"/>
                  </a:moveTo>
                  <a:cubicBezTo>
                    <a:pt x="117098" y="0"/>
                    <a:pt x="150413" y="34290"/>
                    <a:pt x="150413" y="75247"/>
                  </a:cubicBezTo>
                  <a:cubicBezTo>
                    <a:pt x="150413" y="117158"/>
                    <a:pt x="116146" y="150495"/>
                    <a:pt x="75216" y="150495"/>
                  </a:cubicBezTo>
                  <a:cubicBezTo>
                    <a:pt x="33334" y="150495"/>
                    <a:pt x="19" y="116205"/>
                    <a:pt x="19" y="75247"/>
                  </a:cubicBezTo>
                  <a:cubicBezTo>
                    <a:pt x="-932" y="34290"/>
                    <a:pt x="33334" y="0"/>
                    <a:pt x="75216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1BC68B5-DEFF-E63D-71F8-71F4396CCBC0}"/>
                </a:ext>
              </a:extLst>
            </p:cNvPr>
            <p:cNvSpPr/>
            <p:nvPr/>
          </p:nvSpPr>
          <p:spPr>
            <a:xfrm>
              <a:off x="6239730" y="4588192"/>
              <a:ext cx="137067" cy="137159"/>
            </a:xfrm>
            <a:custGeom>
              <a:avLst/>
              <a:gdLst>
                <a:gd name="connsiteX0" fmla="*/ 68534 w 137067"/>
                <a:gd name="connsiteY0" fmla="*/ 0 h 137159"/>
                <a:gd name="connsiteX1" fmla="*/ 137068 w 137067"/>
                <a:gd name="connsiteY1" fmla="*/ 68580 h 137159"/>
                <a:gd name="connsiteX2" fmla="*/ 68534 w 137067"/>
                <a:gd name="connsiteY2" fmla="*/ 137160 h 137159"/>
                <a:gd name="connsiteX3" fmla="*/ 0 w 137067"/>
                <a:gd name="connsiteY3" fmla="*/ 68580 h 137159"/>
                <a:gd name="connsiteX4" fmla="*/ 68534 w 137067"/>
                <a:gd name="connsiteY4" fmla="*/ 0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7" h="137159">
                  <a:moveTo>
                    <a:pt x="68534" y="0"/>
                  </a:moveTo>
                  <a:cubicBezTo>
                    <a:pt x="106608" y="0"/>
                    <a:pt x="137068" y="30480"/>
                    <a:pt x="137068" y="68580"/>
                  </a:cubicBezTo>
                  <a:cubicBezTo>
                    <a:pt x="137068" y="106680"/>
                    <a:pt x="106608" y="137160"/>
                    <a:pt x="68534" y="137160"/>
                  </a:cubicBezTo>
                  <a:cubicBezTo>
                    <a:pt x="30459" y="137160"/>
                    <a:pt x="0" y="106680"/>
                    <a:pt x="0" y="68580"/>
                  </a:cubicBezTo>
                  <a:cubicBezTo>
                    <a:pt x="0" y="30480"/>
                    <a:pt x="30459" y="0"/>
                    <a:pt x="685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169393D9-3522-47F3-5115-80586B3512E3}"/>
                </a:ext>
              </a:extLst>
            </p:cNvPr>
            <p:cNvSpPr/>
            <p:nvPr/>
          </p:nvSpPr>
          <p:spPr>
            <a:xfrm>
              <a:off x="6548132" y="4595812"/>
              <a:ext cx="119934" cy="120015"/>
            </a:xfrm>
            <a:custGeom>
              <a:avLst/>
              <a:gdLst>
                <a:gd name="connsiteX0" fmla="*/ 59967 w 119934"/>
                <a:gd name="connsiteY0" fmla="*/ 0 h 120015"/>
                <a:gd name="connsiteX1" fmla="*/ 119934 w 119934"/>
                <a:gd name="connsiteY1" fmla="*/ 60007 h 120015"/>
                <a:gd name="connsiteX2" fmla="*/ 59967 w 119934"/>
                <a:gd name="connsiteY2" fmla="*/ 120015 h 120015"/>
                <a:gd name="connsiteX3" fmla="*/ 0 w 119934"/>
                <a:gd name="connsiteY3" fmla="*/ 60007 h 120015"/>
                <a:gd name="connsiteX4" fmla="*/ 59967 w 119934"/>
                <a:gd name="connsiteY4" fmla="*/ 0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4" h="120015">
                  <a:moveTo>
                    <a:pt x="59967" y="0"/>
                  </a:moveTo>
                  <a:cubicBezTo>
                    <a:pt x="93282" y="0"/>
                    <a:pt x="119934" y="26670"/>
                    <a:pt x="119934" y="60007"/>
                  </a:cubicBezTo>
                  <a:cubicBezTo>
                    <a:pt x="119934" y="93345"/>
                    <a:pt x="93282" y="120015"/>
                    <a:pt x="59967" y="120015"/>
                  </a:cubicBezTo>
                  <a:cubicBezTo>
                    <a:pt x="26652" y="120015"/>
                    <a:pt x="0" y="93345"/>
                    <a:pt x="0" y="60007"/>
                  </a:cubicBezTo>
                  <a:cubicBezTo>
                    <a:pt x="0" y="27622"/>
                    <a:pt x="26652" y="0"/>
                    <a:pt x="5996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889686D0-871C-973D-6242-6D83E7AA1CCA}"/>
                </a:ext>
              </a:extLst>
            </p:cNvPr>
            <p:cNvSpPr/>
            <p:nvPr/>
          </p:nvSpPr>
          <p:spPr>
            <a:xfrm>
              <a:off x="6823191" y="4605337"/>
              <a:ext cx="100925" cy="100965"/>
            </a:xfrm>
            <a:custGeom>
              <a:avLst/>
              <a:gdLst>
                <a:gd name="connsiteX0" fmla="*/ 50477 w 100925"/>
                <a:gd name="connsiteY0" fmla="*/ 0 h 100965"/>
                <a:gd name="connsiteX1" fmla="*/ 100926 w 100925"/>
                <a:gd name="connsiteY1" fmla="*/ 50482 h 100965"/>
                <a:gd name="connsiteX2" fmla="*/ 50477 w 100925"/>
                <a:gd name="connsiteY2" fmla="*/ 100965 h 100965"/>
                <a:gd name="connsiteX3" fmla="*/ 29 w 100925"/>
                <a:gd name="connsiteY3" fmla="*/ 50482 h 100965"/>
                <a:gd name="connsiteX4" fmla="*/ 50477 w 100925"/>
                <a:gd name="connsiteY4" fmla="*/ 0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25" h="100965">
                  <a:moveTo>
                    <a:pt x="50477" y="0"/>
                  </a:moveTo>
                  <a:cubicBezTo>
                    <a:pt x="79033" y="0"/>
                    <a:pt x="100926" y="22860"/>
                    <a:pt x="100926" y="50482"/>
                  </a:cubicBezTo>
                  <a:cubicBezTo>
                    <a:pt x="100926" y="79057"/>
                    <a:pt x="78081" y="100965"/>
                    <a:pt x="50477" y="100965"/>
                  </a:cubicBezTo>
                  <a:cubicBezTo>
                    <a:pt x="21922" y="100965"/>
                    <a:pt x="29" y="78105"/>
                    <a:pt x="29" y="50482"/>
                  </a:cubicBezTo>
                  <a:cubicBezTo>
                    <a:pt x="-923" y="22860"/>
                    <a:pt x="21922" y="0"/>
                    <a:pt x="5047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C555AB3B-59F0-42AB-CE24-EC15FF9EAC6B}"/>
                </a:ext>
              </a:extLst>
            </p:cNvPr>
            <p:cNvSpPr/>
            <p:nvPr/>
          </p:nvSpPr>
          <p:spPr>
            <a:xfrm>
              <a:off x="6560506" y="4909184"/>
              <a:ext cx="95185" cy="95250"/>
            </a:xfrm>
            <a:custGeom>
              <a:avLst/>
              <a:gdLst>
                <a:gd name="connsiteX0" fmla="*/ 47593 w 95185"/>
                <a:gd name="connsiteY0" fmla="*/ 0 h 95250"/>
                <a:gd name="connsiteX1" fmla="*/ 95186 w 95185"/>
                <a:gd name="connsiteY1" fmla="*/ 47625 h 95250"/>
                <a:gd name="connsiteX2" fmla="*/ 47593 w 95185"/>
                <a:gd name="connsiteY2" fmla="*/ 95250 h 95250"/>
                <a:gd name="connsiteX3" fmla="*/ 0 w 95185"/>
                <a:gd name="connsiteY3" fmla="*/ 47625 h 95250"/>
                <a:gd name="connsiteX4" fmla="*/ 47593 w 95185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5" h="95250">
                  <a:moveTo>
                    <a:pt x="47593" y="0"/>
                  </a:moveTo>
                  <a:cubicBezTo>
                    <a:pt x="74245" y="0"/>
                    <a:pt x="95186" y="20955"/>
                    <a:pt x="95186" y="47625"/>
                  </a:cubicBezTo>
                  <a:cubicBezTo>
                    <a:pt x="95186" y="74295"/>
                    <a:pt x="74245" y="95250"/>
                    <a:pt x="47593" y="95250"/>
                  </a:cubicBezTo>
                  <a:cubicBezTo>
                    <a:pt x="20941" y="95250"/>
                    <a:pt x="0" y="74295"/>
                    <a:pt x="0" y="47625"/>
                  </a:cubicBezTo>
                  <a:cubicBezTo>
                    <a:pt x="0" y="20955"/>
                    <a:pt x="21893" y="0"/>
                    <a:pt x="475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1BA74983-0006-5F96-E8F4-C63A9FB9984E}"/>
                </a:ext>
              </a:extLst>
            </p:cNvPr>
            <p:cNvSpPr/>
            <p:nvPr/>
          </p:nvSpPr>
          <p:spPr>
            <a:xfrm>
              <a:off x="6868909" y="4916805"/>
              <a:ext cx="79956" cy="80009"/>
            </a:xfrm>
            <a:custGeom>
              <a:avLst/>
              <a:gdLst>
                <a:gd name="connsiteX0" fmla="*/ 39978 w 79956"/>
                <a:gd name="connsiteY0" fmla="*/ 0 h 80009"/>
                <a:gd name="connsiteX1" fmla="*/ 79956 w 79956"/>
                <a:gd name="connsiteY1" fmla="*/ 40005 h 80009"/>
                <a:gd name="connsiteX2" fmla="*/ 39978 w 79956"/>
                <a:gd name="connsiteY2" fmla="*/ 80010 h 80009"/>
                <a:gd name="connsiteX3" fmla="*/ 0 w 79956"/>
                <a:gd name="connsiteY3" fmla="*/ 40005 h 80009"/>
                <a:gd name="connsiteX4" fmla="*/ 39978 w 79956"/>
                <a:gd name="connsiteY4" fmla="*/ 0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56" h="80009">
                  <a:moveTo>
                    <a:pt x="39978" y="0"/>
                  </a:moveTo>
                  <a:cubicBezTo>
                    <a:pt x="61871" y="0"/>
                    <a:pt x="79956" y="18097"/>
                    <a:pt x="79956" y="40005"/>
                  </a:cubicBezTo>
                  <a:cubicBezTo>
                    <a:pt x="79956" y="61913"/>
                    <a:pt x="61871" y="80010"/>
                    <a:pt x="39978" y="80010"/>
                  </a:cubicBezTo>
                  <a:cubicBezTo>
                    <a:pt x="18085" y="80010"/>
                    <a:pt x="0" y="61913"/>
                    <a:pt x="0" y="40005"/>
                  </a:cubicBezTo>
                  <a:cubicBezTo>
                    <a:pt x="0" y="18097"/>
                    <a:pt x="18085" y="0"/>
                    <a:pt x="39978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7DFD544B-3B16-2F4B-ECB0-12BC2C15A081}"/>
                </a:ext>
              </a:extLst>
            </p:cNvPr>
            <p:cNvSpPr/>
            <p:nvPr/>
          </p:nvSpPr>
          <p:spPr>
            <a:xfrm>
              <a:off x="6882183" y="5230177"/>
              <a:ext cx="53355" cy="53340"/>
            </a:xfrm>
            <a:custGeom>
              <a:avLst/>
              <a:gdLst>
                <a:gd name="connsiteX0" fmla="*/ 26703 w 53355"/>
                <a:gd name="connsiteY0" fmla="*/ 0 h 53340"/>
                <a:gd name="connsiteX1" fmla="*/ 53356 w 53355"/>
                <a:gd name="connsiteY1" fmla="*/ 26670 h 53340"/>
                <a:gd name="connsiteX2" fmla="*/ 26703 w 53355"/>
                <a:gd name="connsiteY2" fmla="*/ 53340 h 53340"/>
                <a:gd name="connsiteX3" fmla="*/ 51 w 53355"/>
                <a:gd name="connsiteY3" fmla="*/ 26670 h 53340"/>
                <a:gd name="connsiteX4" fmla="*/ 26703 w 53355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55" h="53340">
                  <a:moveTo>
                    <a:pt x="26703" y="0"/>
                  </a:moveTo>
                  <a:cubicBezTo>
                    <a:pt x="41933" y="0"/>
                    <a:pt x="53356" y="12382"/>
                    <a:pt x="53356" y="26670"/>
                  </a:cubicBezTo>
                  <a:cubicBezTo>
                    <a:pt x="53356" y="41910"/>
                    <a:pt x="40981" y="53340"/>
                    <a:pt x="26703" y="53340"/>
                  </a:cubicBezTo>
                  <a:cubicBezTo>
                    <a:pt x="11474" y="53340"/>
                    <a:pt x="51" y="40957"/>
                    <a:pt x="51" y="26670"/>
                  </a:cubicBezTo>
                  <a:cubicBezTo>
                    <a:pt x="-900" y="12382"/>
                    <a:pt x="11474" y="0"/>
                    <a:pt x="2670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FCF330C-5F96-1735-9313-9144C5973EB7}"/>
                </a:ext>
              </a:extLst>
            </p:cNvPr>
            <p:cNvSpPr/>
            <p:nvPr/>
          </p:nvSpPr>
          <p:spPr>
            <a:xfrm>
              <a:off x="6281612" y="4929187"/>
              <a:ext cx="53304" cy="53340"/>
            </a:xfrm>
            <a:custGeom>
              <a:avLst/>
              <a:gdLst>
                <a:gd name="connsiteX0" fmla="*/ 26652 w 53304"/>
                <a:gd name="connsiteY0" fmla="*/ 0 h 53340"/>
                <a:gd name="connsiteX1" fmla="*/ 53304 w 53304"/>
                <a:gd name="connsiteY1" fmla="*/ 26670 h 53340"/>
                <a:gd name="connsiteX2" fmla="*/ 26652 w 53304"/>
                <a:gd name="connsiteY2" fmla="*/ 53340 h 53340"/>
                <a:gd name="connsiteX3" fmla="*/ 0 w 53304"/>
                <a:gd name="connsiteY3" fmla="*/ 26670 h 53340"/>
                <a:gd name="connsiteX4" fmla="*/ 26652 w 53304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53340">
                  <a:moveTo>
                    <a:pt x="26652" y="0"/>
                  </a:moveTo>
                  <a:cubicBezTo>
                    <a:pt x="41882" y="0"/>
                    <a:pt x="53304" y="12382"/>
                    <a:pt x="53304" y="26670"/>
                  </a:cubicBezTo>
                  <a:cubicBezTo>
                    <a:pt x="53304" y="41910"/>
                    <a:pt x="40930" y="53340"/>
                    <a:pt x="26652" y="53340"/>
                  </a:cubicBezTo>
                  <a:cubicBezTo>
                    <a:pt x="11422" y="53340"/>
                    <a:pt x="0" y="40957"/>
                    <a:pt x="0" y="26670"/>
                  </a:cubicBezTo>
                  <a:cubicBezTo>
                    <a:pt x="0" y="12382"/>
                    <a:pt x="11422" y="0"/>
                    <a:pt x="2665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8C1A432F-0C13-4981-0FB8-6C69093E57C5}"/>
                </a:ext>
              </a:extLst>
            </p:cNvPr>
            <p:cNvSpPr/>
            <p:nvPr/>
          </p:nvSpPr>
          <p:spPr>
            <a:xfrm>
              <a:off x="6828931" y="4341494"/>
              <a:ext cx="53304" cy="53340"/>
            </a:xfrm>
            <a:custGeom>
              <a:avLst/>
              <a:gdLst>
                <a:gd name="connsiteX0" fmla="*/ 26652 w 53304"/>
                <a:gd name="connsiteY0" fmla="*/ 0 h 53340"/>
                <a:gd name="connsiteX1" fmla="*/ 53304 w 53304"/>
                <a:gd name="connsiteY1" fmla="*/ 26670 h 53340"/>
                <a:gd name="connsiteX2" fmla="*/ 26652 w 53304"/>
                <a:gd name="connsiteY2" fmla="*/ 53340 h 53340"/>
                <a:gd name="connsiteX3" fmla="*/ 0 w 53304"/>
                <a:gd name="connsiteY3" fmla="*/ 26670 h 53340"/>
                <a:gd name="connsiteX4" fmla="*/ 26652 w 53304"/>
                <a:gd name="connsiteY4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53340">
                  <a:moveTo>
                    <a:pt x="26652" y="0"/>
                  </a:moveTo>
                  <a:cubicBezTo>
                    <a:pt x="41882" y="0"/>
                    <a:pt x="53304" y="12383"/>
                    <a:pt x="53304" y="26670"/>
                  </a:cubicBezTo>
                  <a:cubicBezTo>
                    <a:pt x="53304" y="41910"/>
                    <a:pt x="40930" y="53340"/>
                    <a:pt x="26652" y="53340"/>
                  </a:cubicBezTo>
                  <a:cubicBezTo>
                    <a:pt x="12374" y="53340"/>
                    <a:pt x="0" y="40958"/>
                    <a:pt x="0" y="26670"/>
                  </a:cubicBezTo>
                  <a:cubicBezTo>
                    <a:pt x="0" y="12383"/>
                    <a:pt x="12374" y="0"/>
                    <a:pt x="26652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D5383E56-0F38-DD29-B61F-58881BB83C31}"/>
                </a:ext>
              </a:extLst>
            </p:cNvPr>
            <p:cNvSpPr/>
            <p:nvPr/>
          </p:nvSpPr>
          <p:spPr>
            <a:xfrm>
              <a:off x="6518573" y="3427095"/>
              <a:ext cx="53355" cy="53339"/>
            </a:xfrm>
            <a:custGeom>
              <a:avLst/>
              <a:gdLst>
                <a:gd name="connsiteX0" fmla="*/ 26704 w 53355"/>
                <a:gd name="connsiteY0" fmla="*/ 0 h 53339"/>
                <a:gd name="connsiteX1" fmla="*/ 53356 w 53355"/>
                <a:gd name="connsiteY1" fmla="*/ 26670 h 53339"/>
                <a:gd name="connsiteX2" fmla="*/ 26704 w 53355"/>
                <a:gd name="connsiteY2" fmla="*/ 53340 h 53339"/>
                <a:gd name="connsiteX3" fmla="*/ 51 w 53355"/>
                <a:gd name="connsiteY3" fmla="*/ 26670 h 53339"/>
                <a:gd name="connsiteX4" fmla="*/ 26704 w 53355"/>
                <a:gd name="connsiteY4" fmla="*/ 0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55" h="53339">
                  <a:moveTo>
                    <a:pt x="26704" y="0"/>
                  </a:moveTo>
                  <a:cubicBezTo>
                    <a:pt x="41933" y="0"/>
                    <a:pt x="53356" y="12383"/>
                    <a:pt x="53356" y="26670"/>
                  </a:cubicBezTo>
                  <a:cubicBezTo>
                    <a:pt x="53356" y="41910"/>
                    <a:pt x="40982" y="53340"/>
                    <a:pt x="26704" y="53340"/>
                  </a:cubicBezTo>
                  <a:cubicBezTo>
                    <a:pt x="11474" y="53340"/>
                    <a:pt x="51" y="40958"/>
                    <a:pt x="51" y="26670"/>
                  </a:cubicBezTo>
                  <a:cubicBezTo>
                    <a:pt x="-900" y="12383"/>
                    <a:pt x="11474" y="0"/>
                    <a:pt x="2670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2FD6F850-0E90-9177-1C5E-C14B2D605BC3}"/>
                </a:ext>
              </a:extLst>
            </p:cNvPr>
            <p:cNvSpPr/>
            <p:nvPr/>
          </p:nvSpPr>
          <p:spPr>
            <a:xfrm>
              <a:off x="6239730" y="2782252"/>
              <a:ext cx="137067" cy="137159"/>
            </a:xfrm>
            <a:custGeom>
              <a:avLst/>
              <a:gdLst>
                <a:gd name="connsiteX0" fmla="*/ 68534 w 137067"/>
                <a:gd name="connsiteY0" fmla="*/ 0 h 137159"/>
                <a:gd name="connsiteX1" fmla="*/ 137068 w 137067"/>
                <a:gd name="connsiteY1" fmla="*/ 68580 h 137159"/>
                <a:gd name="connsiteX2" fmla="*/ 68534 w 137067"/>
                <a:gd name="connsiteY2" fmla="*/ 137160 h 137159"/>
                <a:gd name="connsiteX3" fmla="*/ 0 w 137067"/>
                <a:gd name="connsiteY3" fmla="*/ 68580 h 137159"/>
                <a:gd name="connsiteX4" fmla="*/ 68534 w 137067"/>
                <a:gd name="connsiteY4" fmla="*/ 0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7" h="137159">
                  <a:moveTo>
                    <a:pt x="68534" y="0"/>
                  </a:moveTo>
                  <a:cubicBezTo>
                    <a:pt x="106608" y="0"/>
                    <a:pt x="137068" y="30480"/>
                    <a:pt x="137068" y="68580"/>
                  </a:cubicBezTo>
                  <a:cubicBezTo>
                    <a:pt x="137068" y="106680"/>
                    <a:pt x="106608" y="137160"/>
                    <a:pt x="68534" y="137160"/>
                  </a:cubicBezTo>
                  <a:cubicBezTo>
                    <a:pt x="30459" y="137160"/>
                    <a:pt x="0" y="106680"/>
                    <a:pt x="0" y="68580"/>
                  </a:cubicBezTo>
                  <a:cubicBezTo>
                    <a:pt x="0" y="30480"/>
                    <a:pt x="30459" y="0"/>
                    <a:pt x="68534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1E15B935-DB7D-CB3C-B152-6E546C64135D}"/>
                </a:ext>
              </a:extLst>
            </p:cNvPr>
            <p:cNvSpPr/>
            <p:nvPr/>
          </p:nvSpPr>
          <p:spPr>
            <a:xfrm>
              <a:off x="6861294" y="2221229"/>
              <a:ext cx="95185" cy="95250"/>
            </a:xfrm>
            <a:custGeom>
              <a:avLst/>
              <a:gdLst>
                <a:gd name="connsiteX0" fmla="*/ 47593 w 95185"/>
                <a:gd name="connsiteY0" fmla="*/ 0 h 95250"/>
                <a:gd name="connsiteX1" fmla="*/ 95186 w 95185"/>
                <a:gd name="connsiteY1" fmla="*/ 47625 h 95250"/>
                <a:gd name="connsiteX2" fmla="*/ 47593 w 95185"/>
                <a:gd name="connsiteY2" fmla="*/ 95250 h 95250"/>
                <a:gd name="connsiteX3" fmla="*/ 0 w 95185"/>
                <a:gd name="connsiteY3" fmla="*/ 47625 h 95250"/>
                <a:gd name="connsiteX4" fmla="*/ 47593 w 95185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5" h="95250">
                  <a:moveTo>
                    <a:pt x="47593" y="0"/>
                  </a:moveTo>
                  <a:cubicBezTo>
                    <a:pt x="74245" y="0"/>
                    <a:pt x="95186" y="20955"/>
                    <a:pt x="95186" y="47625"/>
                  </a:cubicBezTo>
                  <a:cubicBezTo>
                    <a:pt x="95186" y="74295"/>
                    <a:pt x="74245" y="95250"/>
                    <a:pt x="47593" y="95250"/>
                  </a:cubicBezTo>
                  <a:cubicBezTo>
                    <a:pt x="20941" y="95250"/>
                    <a:pt x="0" y="74295"/>
                    <a:pt x="0" y="47625"/>
                  </a:cubicBezTo>
                  <a:cubicBezTo>
                    <a:pt x="0" y="21908"/>
                    <a:pt x="20941" y="0"/>
                    <a:pt x="47593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DBA17C0A-7964-D03E-144B-D1CE094949BA}"/>
                </a:ext>
              </a:extLst>
            </p:cNvPr>
            <p:cNvSpPr/>
            <p:nvPr/>
          </p:nvSpPr>
          <p:spPr>
            <a:xfrm>
              <a:off x="6537662" y="3684269"/>
              <a:ext cx="140875" cy="140970"/>
            </a:xfrm>
            <a:custGeom>
              <a:avLst/>
              <a:gdLst>
                <a:gd name="connsiteX0" fmla="*/ 70437 w 140875"/>
                <a:gd name="connsiteY0" fmla="*/ 0 h 140970"/>
                <a:gd name="connsiteX1" fmla="*/ 140875 w 140875"/>
                <a:gd name="connsiteY1" fmla="*/ 70485 h 140970"/>
                <a:gd name="connsiteX2" fmla="*/ 70437 w 140875"/>
                <a:gd name="connsiteY2" fmla="*/ 140970 h 140970"/>
                <a:gd name="connsiteX3" fmla="*/ 0 w 140875"/>
                <a:gd name="connsiteY3" fmla="*/ 70485 h 140970"/>
                <a:gd name="connsiteX4" fmla="*/ 70437 w 140875"/>
                <a:gd name="connsiteY4" fmla="*/ 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75" h="140970">
                  <a:moveTo>
                    <a:pt x="70437" y="0"/>
                  </a:moveTo>
                  <a:cubicBezTo>
                    <a:pt x="109464" y="0"/>
                    <a:pt x="140875" y="31433"/>
                    <a:pt x="140875" y="70485"/>
                  </a:cubicBezTo>
                  <a:cubicBezTo>
                    <a:pt x="140875" y="109538"/>
                    <a:pt x="109464" y="140970"/>
                    <a:pt x="70437" y="140970"/>
                  </a:cubicBezTo>
                  <a:cubicBezTo>
                    <a:pt x="31412" y="140970"/>
                    <a:pt x="0" y="109538"/>
                    <a:pt x="0" y="70485"/>
                  </a:cubicBezTo>
                  <a:cubicBezTo>
                    <a:pt x="0" y="31433"/>
                    <a:pt x="31412" y="0"/>
                    <a:pt x="70437" y="0"/>
                  </a:cubicBezTo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2705" y="2592281"/>
            <a:ext cx="6449002" cy="1673437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55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3F0520-61CB-DF55-52D8-021F4CEA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508" y="5032878"/>
            <a:ext cx="1994971" cy="13824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3D9B95-E8B4-AD15-7F44-CC9EAEDF1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1" y="5915556"/>
            <a:ext cx="703090" cy="4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3A9C780-3776-F108-8186-7660AD0D8C70}"/>
              </a:ext>
            </a:extLst>
          </p:cNvPr>
          <p:cNvSpPr/>
          <p:nvPr userDrawn="1"/>
        </p:nvSpPr>
        <p:spPr>
          <a:xfrm>
            <a:off x="-1" y="-6465"/>
            <a:ext cx="9702313" cy="68644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2AFAC313-4572-3D3E-A3F3-ED961FDF9D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1820" y="-19785"/>
            <a:ext cx="7260492" cy="6898207"/>
          </a:xfrm>
          <a:custGeom>
            <a:avLst/>
            <a:gdLst>
              <a:gd name="connsiteX0" fmla="*/ 1533444 w 4689808"/>
              <a:gd name="connsiteY0" fmla="*/ 0 h 4455795"/>
              <a:gd name="connsiteX1" fmla="*/ 4689808 w 4689808"/>
              <a:gd name="connsiteY1" fmla="*/ 0 h 4455795"/>
              <a:gd name="connsiteX2" fmla="*/ 3156363 w 4689808"/>
              <a:gd name="connsiteY2" fmla="*/ 4455795 h 4455795"/>
              <a:gd name="connsiteX3" fmla="*/ 0 w 4689808"/>
              <a:gd name="connsiteY3" fmla="*/ 4455795 h 44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9808" h="4455795">
                <a:moveTo>
                  <a:pt x="1533444" y="0"/>
                </a:moveTo>
                <a:lnTo>
                  <a:pt x="4689808" y="0"/>
                </a:lnTo>
                <a:lnTo>
                  <a:pt x="3156363" y="4455795"/>
                </a:lnTo>
                <a:lnTo>
                  <a:pt x="0" y="445579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  <a:ln>
            <a:noFill/>
          </a:ln>
        </p:spPr>
        <p:txBody>
          <a:bodyPr wrap="square" tIns="3646800" rIns="1116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231EF6A8-B3ED-F110-5FD9-016ABC7E79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5492" y="-12929"/>
            <a:ext cx="4871776" cy="6868823"/>
          </a:xfrm>
          <a:custGeom>
            <a:avLst/>
            <a:gdLst>
              <a:gd name="connsiteX0" fmla="*/ 496082 w 4871776"/>
              <a:gd name="connsiteY0" fmla="*/ 457922 h 6868823"/>
              <a:gd name="connsiteX1" fmla="*/ 496082 w 4871776"/>
              <a:gd name="connsiteY1" fmla="*/ 928563 h 6868823"/>
              <a:gd name="connsiteX2" fmla="*/ 1208404 w 4871776"/>
              <a:gd name="connsiteY2" fmla="*/ 928563 h 6868823"/>
              <a:gd name="connsiteX3" fmla="*/ 1208404 w 4871776"/>
              <a:gd name="connsiteY3" fmla="*/ 457922 h 6868823"/>
              <a:gd name="connsiteX4" fmla="*/ 13993 w 4871776"/>
              <a:gd name="connsiteY4" fmla="*/ 0 h 6868823"/>
              <a:gd name="connsiteX5" fmla="*/ 4871776 w 4871776"/>
              <a:gd name="connsiteY5" fmla="*/ 0 h 6868823"/>
              <a:gd name="connsiteX6" fmla="*/ 2512209 w 4871776"/>
              <a:gd name="connsiteY6" fmla="*/ 6868823 h 6868823"/>
              <a:gd name="connsiteX7" fmla="*/ 0 w 4871776"/>
              <a:gd name="connsiteY7" fmla="*/ 6868823 h 6868823"/>
              <a:gd name="connsiteX8" fmla="*/ 0 w 4871776"/>
              <a:gd name="connsiteY8" fmla="*/ 39433 h 6868823"/>
              <a:gd name="connsiteX0" fmla="*/ 496082 w 4871776"/>
              <a:gd name="connsiteY0" fmla="*/ 457922 h 6868823"/>
              <a:gd name="connsiteX1" fmla="*/ 496082 w 4871776"/>
              <a:gd name="connsiteY1" fmla="*/ 928563 h 6868823"/>
              <a:gd name="connsiteX2" fmla="*/ 1205005 w 4871776"/>
              <a:gd name="connsiteY2" fmla="*/ 931962 h 6868823"/>
              <a:gd name="connsiteX3" fmla="*/ 1208404 w 4871776"/>
              <a:gd name="connsiteY3" fmla="*/ 457922 h 6868823"/>
              <a:gd name="connsiteX4" fmla="*/ 496082 w 4871776"/>
              <a:gd name="connsiteY4" fmla="*/ 457922 h 6868823"/>
              <a:gd name="connsiteX5" fmla="*/ 13993 w 4871776"/>
              <a:gd name="connsiteY5" fmla="*/ 0 h 6868823"/>
              <a:gd name="connsiteX6" fmla="*/ 4871776 w 4871776"/>
              <a:gd name="connsiteY6" fmla="*/ 0 h 6868823"/>
              <a:gd name="connsiteX7" fmla="*/ 2512209 w 4871776"/>
              <a:gd name="connsiteY7" fmla="*/ 6868823 h 6868823"/>
              <a:gd name="connsiteX8" fmla="*/ 0 w 4871776"/>
              <a:gd name="connsiteY8" fmla="*/ 6868823 h 6868823"/>
              <a:gd name="connsiteX9" fmla="*/ 0 w 4871776"/>
              <a:gd name="connsiteY9" fmla="*/ 39433 h 6868823"/>
              <a:gd name="connsiteX10" fmla="*/ 13993 w 4871776"/>
              <a:gd name="connsiteY10" fmla="*/ 0 h 6868823"/>
              <a:gd name="connsiteX0" fmla="*/ 496082 w 4871776"/>
              <a:gd name="connsiteY0" fmla="*/ 457922 h 6868823"/>
              <a:gd name="connsiteX1" fmla="*/ 496082 w 4871776"/>
              <a:gd name="connsiteY1" fmla="*/ 928563 h 6868823"/>
              <a:gd name="connsiteX2" fmla="*/ 1205005 w 4871776"/>
              <a:gd name="connsiteY2" fmla="*/ 931962 h 6868823"/>
              <a:gd name="connsiteX3" fmla="*/ 1208404 w 4871776"/>
              <a:gd name="connsiteY3" fmla="*/ 451124 h 6868823"/>
              <a:gd name="connsiteX4" fmla="*/ 496082 w 4871776"/>
              <a:gd name="connsiteY4" fmla="*/ 457922 h 6868823"/>
              <a:gd name="connsiteX5" fmla="*/ 13993 w 4871776"/>
              <a:gd name="connsiteY5" fmla="*/ 0 h 6868823"/>
              <a:gd name="connsiteX6" fmla="*/ 4871776 w 4871776"/>
              <a:gd name="connsiteY6" fmla="*/ 0 h 6868823"/>
              <a:gd name="connsiteX7" fmla="*/ 2512209 w 4871776"/>
              <a:gd name="connsiteY7" fmla="*/ 6868823 h 6868823"/>
              <a:gd name="connsiteX8" fmla="*/ 0 w 4871776"/>
              <a:gd name="connsiteY8" fmla="*/ 6868823 h 6868823"/>
              <a:gd name="connsiteX9" fmla="*/ 0 w 4871776"/>
              <a:gd name="connsiteY9" fmla="*/ 39433 h 6868823"/>
              <a:gd name="connsiteX10" fmla="*/ 13993 w 4871776"/>
              <a:gd name="connsiteY10" fmla="*/ 0 h 686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776" h="6868823">
                <a:moveTo>
                  <a:pt x="496082" y="457922"/>
                </a:moveTo>
                <a:lnTo>
                  <a:pt x="496082" y="928563"/>
                </a:lnTo>
                <a:lnTo>
                  <a:pt x="1205005" y="931962"/>
                </a:lnTo>
                <a:cubicBezTo>
                  <a:pt x="1205005" y="775082"/>
                  <a:pt x="1208404" y="608004"/>
                  <a:pt x="1208404" y="451124"/>
                </a:cubicBezTo>
                <a:lnTo>
                  <a:pt x="496082" y="457922"/>
                </a:lnTo>
                <a:close/>
                <a:moveTo>
                  <a:pt x="13993" y="0"/>
                </a:moveTo>
                <a:lnTo>
                  <a:pt x="4871776" y="0"/>
                </a:lnTo>
                <a:lnTo>
                  <a:pt x="2512209" y="6868823"/>
                </a:lnTo>
                <a:lnTo>
                  <a:pt x="0" y="6868823"/>
                </a:lnTo>
                <a:lnTo>
                  <a:pt x="0" y="39433"/>
                </a:lnTo>
                <a:lnTo>
                  <a:pt x="13993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242A57"/>
              </a:gs>
            </a:gsLst>
            <a:lin ang="5400000" scaled="1"/>
          </a:gradFill>
        </p:spPr>
        <p:txBody>
          <a:bodyPr wrap="square" lIns="900000" tIns="36468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523BE399-9FCE-2F65-8AB7-2E152E062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0224" y="-19785"/>
            <a:ext cx="4871776" cy="6898844"/>
          </a:xfrm>
          <a:custGeom>
            <a:avLst/>
            <a:gdLst>
              <a:gd name="connsiteX0" fmla="*/ 2735592 w 4871776"/>
              <a:gd name="connsiteY0" fmla="*/ 1595677 h 6898844"/>
              <a:gd name="connsiteX1" fmla="*/ 2729215 w 4871776"/>
              <a:gd name="connsiteY1" fmla="*/ 1602065 h 6898844"/>
              <a:gd name="connsiteX2" fmla="*/ 2735592 w 4871776"/>
              <a:gd name="connsiteY2" fmla="*/ 1608453 h 6898844"/>
              <a:gd name="connsiteX3" fmla="*/ 2741968 w 4871776"/>
              <a:gd name="connsiteY3" fmla="*/ 1602065 h 6898844"/>
              <a:gd name="connsiteX4" fmla="*/ 2735592 w 4871776"/>
              <a:gd name="connsiteY4" fmla="*/ 1595677 h 6898844"/>
              <a:gd name="connsiteX5" fmla="*/ 2749620 w 4871776"/>
              <a:gd name="connsiteY5" fmla="*/ 1542019 h 6898844"/>
              <a:gd name="connsiteX6" fmla="*/ 2743244 w 4871776"/>
              <a:gd name="connsiteY6" fmla="*/ 1548407 h 6898844"/>
              <a:gd name="connsiteX7" fmla="*/ 2749620 w 4871776"/>
              <a:gd name="connsiteY7" fmla="*/ 1554795 h 6898844"/>
              <a:gd name="connsiteX8" fmla="*/ 2755997 w 4871776"/>
              <a:gd name="connsiteY8" fmla="*/ 1548407 h 6898844"/>
              <a:gd name="connsiteX9" fmla="*/ 2749620 w 4871776"/>
              <a:gd name="connsiteY9" fmla="*/ 1542019 h 6898844"/>
              <a:gd name="connsiteX10" fmla="*/ 2789156 w 4871776"/>
              <a:gd name="connsiteY10" fmla="*/ 1540742 h 6898844"/>
              <a:gd name="connsiteX11" fmla="*/ 2781504 w 4871776"/>
              <a:gd name="connsiteY11" fmla="*/ 1548407 h 6898844"/>
              <a:gd name="connsiteX12" fmla="*/ 2789156 w 4871776"/>
              <a:gd name="connsiteY12" fmla="*/ 1556073 h 6898844"/>
              <a:gd name="connsiteX13" fmla="*/ 2796808 w 4871776"/>
              <a:gd name="connsiteY13" fmla="*/ 1548407 h 6898844"/>
              <a:gd name="connsiteX14" fmla="*/ 2789156 w 4871776"/>
              <a:gd name="connsiteY14" fmla="*/ 1540742 h 6898844"/>
              <a:gd name="connsiteX15" fmla="*/ 2897559 w 4871776"/>
              <a:gd name="connsiteY15" fmla="*/ 1487084 h 6898844"/>
              <a:gd name="connsiteX16" fmla="*/ 2889907 w 4871776"/>
              <a:gd name="connsiteY16" fmla="*/ 1494750 h 6898844"/>
              <a:gd name="connsiteX17" fmla="*/ 2897559 w 4871776"/>
              <a:gd name="connsiteY17" fmla="*/ 1502415 h 6898844"/>
              <a:gd name="connsiteX18" fmla="*/ 2905211 w 4871776"/>
              <a:gd name="connsiteY18" fmla="*/ 1494750 h 6898844"/>
              <a:gd name="connsiteX19" fmla="*/ 2897559 w 4871776"/>
              <a:gd name="connsiteY19" fmla="*/ 1487084 h 6898844"/>
              <a:gd name="connsiteX20" fmla="*/ 2843995 w 4871776"/>
              <a:gd name="connsiteY20" fmla="*/ 1484529 h 6898844"/>
              <a:gd name="connsiteX21" fmla="*/ 2833792 w 4871776"/>
              <a:gd name="connsiteY21" fmla="*/ 1494750 h 6898844"/>
              <a:gd name="connsiteX22" fmla="*/ 2843995 w 4871776"/>
              <a:gd name="connsiteY22" fmla="*/ 1504970 h 6898844"/>
              <a:gd name="connsiteX23" fmla="*/ 2854198 w 4871776"/>
              <a:gd name="connsiteY23" fmla="*/ 1494750 h 6898844"/>
              <a:gd name="connsiteX24" fmla="*/ 2843995 w 4871776"/>
              <a:gd name="connsiteY24" fmla="*/ 1484529 h 6898844"/>
              <a:gd name="connsiteX25" fmla="*/ 2789156 w 4871776"/>
              <a:gd name="connsiteY25" fmla="*/ 1484529 h 6898844"/>
              <a:gd name="connsiteX26" fmla="*/ 2778953 w 4871776"/>
              <a:gd name="connsiteY26" fmla="*/ 1494750 h 6898844"/>
              <a:gd name="connsiteX27" fmla="*/ 2789156 w 4871776"/>
              <a:gd name="connsiteY27" fmla="*/ 1504970 h 6898844"/>
              <a:gd name="connsiteX28" fmla="*/ 2799358 w 4871776"/>
              <a:gd name="connsiteY28" fmla="*/ 1494750 h 6898844"/>
              <a:gd name="connsiteX29" fmla="*/ 2789156 w 4871776"/>
              <a:gd name="connsiteY29" fmla="*/ 1484529 h 6898844"/>
              <a:gd name="connsiteX30" fmla="*/ 2789156 w 4871776"/>
              <a:gd name="connsiteY30" fmla="*/ 1430871 h 6898844"/>
              <a:gd name="connsiteX31" fmla="*/ 2778953 w 4871776"/>
              <a:gd name="connsiteY31" fmla="*/ 1441092 h 6898844"/>
              <a:gd name="connsiteX32" fmla="*/ 2789156 w 4871776"/>
              <a:gd name="connsiteY32" fmla="*/ 1451312 h 6898844"/>
              <a:gd name="connsiteX33" fmla="*/ 2799358 w 4871776"/>
              <a:gd name="connsiteY33" fmla="*/ 1441092 h 6898844"/>
              <a:gd name="connsiteX34" fmla="*/ 2789156 w 4871776"/>
              <a:gd name="connsiteY34" fmla="*/ 1430871 h 6898844"/>
              <a:gd name="connsiteX35" fmla="*/ 2952398 w 4871776"/>
              <a:gd name="connsiteY35" fmla="*/ 1427039 h 6898844"/>
              <a:gd name="connsiteX36" fmla="*/ 2938370 w 4871776"/>
              <a:gd name="connsiteY36" fmla="*/ 1441092 h 6898844"/>
              <a:gd name="connsiteX37" fmla="*/ 2952398 w 4871776"/>
              <a:gd name="connsiteY37" fmla="*/ 1455145 h 6898844"/>
              <a:gd name="connsiteX38" fmla="*/ 2966427 w 4871776"/>
              <a:gd name="connsiteY38" fmla="*/ 1441092 h 6898844"/>
              <a:gd name="connsiteX39" fmla="*/ 2952398 w 4871776"/>
              <a:gd name="connsiteY39" fmla="*/ 1427039 h 6898844"/>
              <a:gd name="connsiteX40" fmla="*/ 2843995 w 4871776"/>
              <a:gd name="connsiteY40" fmla="*/ 1427039 h 6898844"/>
              <a:gd name="connsiteX41" fmla="*/ 2831242 w 4871776"/>
              <a:gd name="connsiteY41" fmla="*/ 1439814 h 6898844"/>
              <a:gd name="connsiteX42" fmla="*/ 2843995 w 4871776"/>
              <a:gd name="connsiteY42" fmla="*/ 1452590 h 6898844"/>
              <a:gd name="connsiteX43" fmla="*/ 2856748 w 4871776"/>
              <a:gd name="connsiteY43" fmla="*/ 1439814 h 6898844"/>
              <a:gd name="connsiteX44" fmla="*/ 2843995 w 4871776"/>
              <a:gd name="connsiteY44" fmla="*/ 1427039 h 6898844"/>
              <a:gd name="connsiteX45" fmla="*/ 2897559 w 4871776"/>
              <a:gd name="connsiteY45" fmla="*/ 1425761 h 6898844"/>
              <a:gd name="connsiteX46" fmla="*/ 2883530 w 4871776"/>
              <a:gd name="connsiteY46" fmla="*/ 1439814 h 6898844"/>
              <a:gd name="connsiteX47" fmla="*/ 2897559 w 4871776"/>
              <a:gd name="connsiteY47" fmla="*/ 1453868 h 6898844"/>
              <a:gd name="connsiteX48" fmla="*/ 2911588 w 4871776"/>
              <a:gd name="connsiteY48" fmla="*/ 1439814 h 6898844"/>
              <a:gd name="connsiteX49" fmla="*/ 2897559 w 4871776"/>
              <a:gd name="connsiteY49" fmla="*/ 1425761 h 6898844"/>
              <a:gd name="connsiteX50" fmla="*/ 2803184 w 4871776"/>
              <a:gd name="connsiteY50" fmla="*/ 1387434 h 6898844"/>
              <a:gd name="connsiteX51" fmla="*/ 2796808 w 4871776"/>
              <a:gd name="connsiteY51" fmla="*/ 1393822 h 6898844"/>
              <a:gd name="connsiteX52" fmla="*/ 2803184 w 4871776"/>
              <a:gd name="connsiteY52" fmla="*/ 1400210 h 6898844"/>
              <a:gd name="connsiteX53" fmla="*/ 2809561 w 4871776"/>
              <a:gd name="connsiteY53" fmla="*/ 1393822 h 6898844"/>
              <a:gd name="connsiteX54" fmla="*/ 2803184 w 4871776"/>
              <a:gd name="connsiteY54" fmla="*/ 1387434 h 6898844"/>
              <a:gd name="connsiteX55" fmla="*/ 2843995 w 4871776"/>
              <a:gd name="connsiteY55" fmla="*/ 1372103 h 6898844"/>
              <a:gd name="connsiteX56" fmla="*/ 2829966 w 4871776"/>
              <a:gd name="connsiteY56" fmla="*/ 1386157 h 6898844"/>
              <a:gd name="connsiteX57" fmla="*/ 2843995 w 4871776"/>
              <a:gd name="connsiteY57" fmla="*/ 1400210 h 6898844"/>
              <a:gd name="connsiteX58" fmla="*/ 2858024 w 4871776"/>
              <a:gd name="connsiteY58" fmla="*/ 1386157 h 6898844"/>
              <a:gd name="connsiteX59" fmla="*/ 2843995 w 4871776"/>
              <a:gd name="connsiteY59" fmla="*/ 1372103 h 6898844"/>
              <a:gd name="connsiteX60" fmla="*/ 2897559 w 4871776"/>
              <a:gd name="connsiteY60" fmla="*/ 1370826 h 6898844"/>
              <a:gd name="connsiteX61" fmla="*/ 2882255 w 4871776"/>
              <a:gd name="connsiteY61" fmla="*/ 1386157 h 6898844"/>
              <a:gd name="connsiteX62" fmla="*/ 2897559 w 4871776"/>
              <a:gd name="connsiteY62" fmla="*/ 1401487 h 6898844"/>
              <a:gd name="connsiteX63" fmla="*/ 2912863 w 4871776"/>
              <a:gd name="connsiteY63" fmla="*/ 1386157 h 6898844"/>
              <a:gd name="connsiteX64" fmla="*/ 2897559 w 4871776"/>
              <a:gd name="connsiteY64" fmla="*/ 1370826 h 6898844"/>
              <a:gd name="connsiteX65" fmla="*/ 2952398 w 4871776"/>
              <a:gd name="connsiteY65" fmla="*/ 1369548 h 6898844"/>
              <a:gd name="connsiteX66" fmla="*/ 2935819 w 4871776"/>
              <a:gd name="connsiteY66" fmla="*/ 1386157 h 6898844"/>
              <a:gd name="connsiteX67" fmla="*/ 2952398 w 4871776"/>
              <a:gd name="connsiteY67" fmla="*/ 1402765 h 6898844"/>
              <a:gd name="connsiteX68" fmla="*/ 2968978 w 4871776"/>
              <a:gd name="connsiteY68" fmla="*/ 1386157 h 6898844"/>
              <a:gd name="connsiteX69" fmla="*/ 2952398 w 4871776"/>
              <a:gd name="connsiteY69" fmla="*/ 1369548 h 6898844"/>
              <a:gd name="connsiteX70" fmla="*/ 3005962 w 4871776"/>
              <a:gd name="connsiteY70" fmla="*/ 1368271 h 6898844"/>
              <a:gd name="connsiteX71" fmla="*/ 2988108 w 4871776"/>
              <a:gd name="connsiteY71" fmla="*/ 1386157 h 6898844"/>
              <a:gd name="connsiteX72" fmla="*/ 3005962 w 4871776"/>
              <a:gd name="connsiteY72" fmla="*/ 1404043 h 6898844"/>
              <a:gd name="connsiteX73" fmla="*/ 3023817 w 4871776"/>
              <a:gd name="connsiteY73" fmla="*/ 1386157 h 6898844"/>
              <a:gd name="connsiteX74" fmla="*/ 3005962 w 4871776"/>
              <a:gd name="connsiteY74" fmla="*/ 1368271 h 6898844"/>
              <a:gd name="connsiteX75" fmla="*/ 2843995 w 4871776"/>
              <a:gd name="connsiteY75" fmla="*/ 1314613 h 6898844"/>
              <a:gd name="connsiteX76" fmla="*/ 2827416 w 4871776"/>
              <a:gd name="connsiteY76" fmla="*/ 1331221 h 6898844"/>
              <a:gd name="connsiteX77" fmla="*/ 2843995 w 4871776"/>
              <a:gd name="connsiteY77" fmla="*/ 1347830 h 6898844"/>
              <a:gd name="connsiteX78" fmla="*/ 2860574 w 4871776"/>
              <a:gd name="connsiteY78" fmla="*/ 1331221 h 6898844"/>
              <a:gd name="connsiteX79" fmla="*/ 2843995 w 4871776"/>
              <a:gd name="connsiteY79" fmla="*/ 1314613 h 6898844"/>
              <a:gd name="connsiteX80" fmla="*/ 2897559 w 4871776"/>
              <a:gd name="connsiteY80" fmla="*/ 1313336 h 6898844"/>
              <a:gd name="connsiteX81" fmla="*/ 2879704 w 4871776"/>
              <a:gd name="connsiteY81" fmla="*/ 1331221 h 6898844"/>
              <a:gd name="connsiteX82" fmla="*/ 2897559 w 4871776"/>
              <a:gd name="connsiteY82" fmla="*/ 1349107 h 6898844"/>
              <a:gd name="connsiteX83" fmla="*/ 2915414 w 4871776"/>
              <a:gd name="connsiteY83" fmla="*/ 1331221 h 6898844"/>
              <a:gd name="connsiteX84" fmla="*/ 2897559 w 4871776"/>
              <a:gd name="connsiteY84" fmla="*/ 1313336 h 6898844"/>
              <a:gd name="connsiteX85" fmla="*/ 3059526 w 4871776"/>
              <a:gd name="connsiteY85" fmla="*/ 1312058 h 6898844"/>
              <a:gd name="connsiteX86" fmla="*/ 3039121 w 4871776"/>
              <a:gd name="connsiteY86" fmla="*/ 1332499 h 6898844"/>
              <a:gd name="connsiteX87" fmla="*/ 3059526 w 4871776"/>
              <a:gd name="connsiteY87" fmla="*/ 1352940 h 6898844"/>
              <a:gd name="connsiteX88" fmla="*/ 3079932 w 4871776"/>
              <a:gd name="connsiteY88" fmla="*/ 1332499 h 6898844"/>
              <a:gd name="connsiteX89" fmla="*/ 3059526 w 4871776"/>
              <a:gd name="connsiteY89" fmla="*/ 1312058 h 6898844"/>
              <a:gd name="connsiteX90" fmla="*/ 3005962 w 4871776"/>
              <a:gd name="connsiteY90" fmla="*/ 1312058 h 6898844"/>
              <a:gd name="connsiteX91" fmla="*/ 2985557 w 4871776"/>
              <a:gd name="connsiteY91" fmla="*/ 1332499 h 6898844"/>
              <a:gd name="connsiteX92" fmla="*/ 3005962 w 4871776"/>
              <a:gd name="connsiteY92" fmla="*/ 1352940 h 6898844"/>
              <a:gd name="connsiteX93" fmla="*/ 3026368 w 4871776"/>
              <a:gd name="connsiteY93" fmla="*/ 1332499 h 6898844"/>
              <a:gd name="connsiteX94" fmla="*/ 3005962 w 4871776"/>
              <a:gd name="connsiteY94" fmla="*/ 1312058 h 6898844"/>
              <a:gd name="connsiteX95" fmla="*/ 2952398 w 4871776"/>
              <a:gd name="connsiteY95" fmla="*/ 1312058 h 6898844"/>
              <a:gd name="connsiteX96" fmla="*/ 2933268 w 4871776"/>
              <a:gd name="connsiteY96" fmla="*/ 1331221 h 6898844"/>
              <a:gd name="connsiteX97" fmla="*/ 2952398 w 4871776"/>
              <a:gd name="connsiteY97" fmla="*/ 1350385 h 6898844"/>
              <a:gd name="connsiteX98" fmla="*/ 2971528 w 4871776"/>
              <a:gd name="connsiteY98" fmla="*/ 1331221 h 6898844"/>
              <a:gd name="connsiteX99" fmla="*/ 2952398 w 4871776"/>
              <a:gd name="connsiteY99" fmla="*/ 1312058 h 6898844"/>
              <a:gd name="connsiteX100" fmla="*/ 2843995 w 4871776"/>
              <a:gd name="connsiteY100" fmla="*/ 1264788 h 6898844"/>
              <a:gd name="connsiteX101" fmla="*/ 2831242 w 4871776"/>
              <a:gd name="connsiteY101" fmla="*/ 1277564 h 6898844"/>
              <a:gd name="connsiteX102" fmla="*/ 2843995 w 4871776"/>
              <a:gd name="connsiteY102" fmla="*/ 1290339 h 6898844"/>
              <a:gd name="connsiteX103" fmla="*/ 2856748 w 4871776"/>
              <a:gd name="connsiteY103" fmla="*/ 1277564 h 6898844"/>
              <a:gd name="connsiteX104" fmla="*/ 2843995 w 4871776"/>
              <a:gd name="connsiteY104" fmla="*/ 1264788 h 6898844"/>
              <a:gd name="connsiteX105" fmla="*/ 2952398 w 4871776"/>
              <a:gd name="connsiteY105" fmla="*/ 1258400 h 6898844"/>
              <a:gd name="connsiteX106" fmla="*/ 2931993 w 4871776"/>
              <a:gd name="connsiteY106" fmla="*/ 1278841 h 6898844"/>
              <a:gd name="connsiteX107" fmla="*/ 2952398 w 4871776"/>
              <a:gd name="connsiteY107" fmla="*/ 1299282 h 6898844"/>
              <a:gd name="connsiteX108" fmla="*/ 2972804 w 4871776"/>
              <a:gd name="connsiteY108" fmla="*/ 1278841 h 6898844"/>
              <a:gd name="connsiteX109" fmla="*/ 2952398 w 4871776"/>
              <a:gd name="connsiteY109" fmla="*/ 1258400 h 6898844"/>
              <a:gd name="connsiteX110" fmla="*/ 2897559 w 4871776"/>
              <a:gd name="connsiteY110" fmla="*/ 1258400 h 6898844"/>
              <a:gd name="connsiteX111" fmla="*/ 2878429 w 4871776"/>
              <a:gd name="connsiteY111" fmla="*/ 1277564 h 6898844"/>
              <a:gd name="connsiteX112" fmla="*/ 2897559 w 4871776"/>
              <a:gd name="connsiteY112" fmla="*/ 1296727 h 6898844"/>
              <a:gd name="connsiteX113" fmla="*/ 2916689 w 4871776"/>
              <a:gd name="connsiteY113" fmla="*/ 1277564 h 6898844"/>
              <a:gd name="connsiteX114" fmla="*/ 2897559 w 4871776"/>
              <a:gd name="connsiteY114" fmla="*/ 1258400 h 6898844"/>
              <a:gd name="connsiteX115" fmla="*/ 3005962 w 4871776"/>
              <a:gd name="connsiteY115" fmla="*/ 1255845 h 6898844"/>
              <a:gd name="connsiteX116" fmla="*/ 2984282 w 4871776"/>
              <a:gd name="connsiteY116" fmla="*/ 1277564 h 6898844"/>
              <a:gd name="connsiteX117" fmla="*/ 3005962 w 4871776"/>
              <a:gd name="connsiteY117" fmla="*/ 1299282 h 6898844"/>
              <a:gd name="connsiteX118" fmla="*/ 3027643 w 4871776"/>
              <a:gd name="connsiteY118" fmla="*/ 1277564 h 6898844"/>
              <a:gd name="connsiteX119" fmla="*/ 3005962 w 4871776"/>
              <a:gd name="connsiteY119" fmla="*/ 1255845 h 6898844"/>
              <a:gd name="connsiteX120" fmla="*/ 3059526 w 4871776"/>
              <a:gd name="connsiteY120" fmla="*/ 1254568 h 6898844"/>
              <a:gd name="connsiteX121" fmla="*/ 3036570 w 4871776"/>
              <a:gd name="connsiteY121" fmla="*/ 1277564 h 6898844"/>
              <a:gd name="connsiteX122" fmla="*/ 3059526 w 4871776"/>
              <a:gd name="connsiteY122" fmla="*/ 1300560 h 6898844"/>
              <a:gd name="connsiteX123" fmla="*/ 3082483 w 4871776"/>
              <a:gd name="connsiteY123" fmla="*/ 1277564 h 6898844"/>
              <a:gd name="connsiteX124" fmla="*/ 3059526 w 4871776"/>
              <a:gd name="connsiteY124" fmla="*/ 1254568 h 6898844"/>
              <a:gd name="connsiteX125" fmla="*/ 2897559 w 4871776"/>
              <a:gd name="connsiteY125" fmla="*/ 1202187 h 6898844"/>
              <a:gd name="connsiteX126" fmla="*/ 2875878 w 4871776"/>
              <a:gd name="connsiteY126" fmla="*/ 1223906 h 6898844"/>
              <a:gd name="connsiteX127" fmla="*/ 2897559 w 4871776"/>
              <a:gd name="connsiteY127" fmla="*/ 1245625 h 6898844"/>
              <a:gd name="connsiteX128" fmla="*/ 2919240 w 4871776"/>
              <a:gd name="connsiteY128" fmla="*/ 1223906 h 6898844"/>
              <a:gd name="connsiteX129" fmla="*/ 2897559 w 4871776"/>
              <a:gd name="connsiteY129" fmla="*/ 1202187 h 6898844"/>
              <a:gd name="connsiteX130" fmla="*/ 2952398 w 4871776"/>
              <a:gd name="connsiteY130" fmla="*/ 1200910 h 6898844"/>
              <a:gd name="connsiteX131" fmla="*/ 2929442 w 4871776"/>
              <a:gd name="connsiteY131" fmla="*/ 1223906 h 6898844"/>
              <a:gd name="connsiteX132" fmla="*/ 2952398 w 4871776"/>
              <a:gd name="connsiteY132" fmla="*/ 1246902 h 6898844"/>
              <a:gd name="connsiteX133" fmla="*/ 2975354 w 4871776"/>
              <a:gd name="connsiteY133" fmla="*/ 1223906 h 6898844"/>
              <a:gd name="connsiteX134" fmla="*/ 2952398 w 4871776"/>
              <a:gd name="connsiteY134" fmla="*/ 1200910 h 6898844"/>
              <a:gd name="connsiteX135" fmla="*/ 3059526 w 4871776"/>
              <a:gd name="connsiteY135" fmla="*/ 1199632 h 6898844"/>
              <a:gd name="connsiteX136" fmla="*/ 3035295 w 4871776"/>
              <a:gd name="connsiteY136" fmla="*/ 1223906 h 6898844"/>
              <a:gd name="connsiteX137" fmla="*/ 3059526 w 4871776"/>
              <a:gd name="connsiteY137" fmla="*/ 1248180 h 6898844"/>
              <a:gd name="connsiteX138" fmla="*/ 3083758 w 4871776"/>
              <a:gd name="connsiteY138" fmla="*/ 1223906 h 6898844"/>
              <a:gd name="connsiteX139" fmla="*/ 3059526 w 4871776"/>
              <a:gd name="connsiteY139" fmla="*/ 1199632 h 6898844"/>
              <a:gd name="connsiteX140" fmla="*/ 3005962 w 4871776"/>
              <a:gd name="connsiteY140" fmla="*/ 1199632 h 6898844"/>
              <a:gd name="connsiteX141" fmla="*/ 2981731 w 4871776"/>
              <a:gd name="connsiteY141" fmla="*/ 1223906 h 6898844"/>
              <a:gd name="connsiteX142" fmla="*/ 3005962 w 4871776"/>
              <a:gd name="connsiteY142" fmla="*/ 1248180 h 6898844"/>
              <a:gd name="connsiteX143" fmla="*/ 3030194 w 4871776"/>
              <a:gd name="connsiteY143" fmla="*/ 1223906 h 6898844"/>
              <a:gd name="connsiteX144" fmla="*/ 3005962 w 4871776"/>
              <a:gd name="connsiteY144" fmla="*/ 1199632 h 6898844"/>
              <a:gd name="connsiteX145" fmla="*/ 3113090 w 4871776"/>
              <a:gd name="connsiteY145" fmla="*/ 1198355 h 6898844"/>
              <a:gd name="connsiteX146" fmla="*/ 3087584 w 4871776"/>
              <a:gd name="connsiteY146" fmla="*/ 1223906 h 6898844"/>
              <a:gd name="connsiteX147" fmla="*/ 3113090 w 4871776"/>
              <a:gd name="connsiteY147" fmla="*/ 1249457 h 6898844"/>
              <a:gd name="connsiteX148" fmla="*/ 3138597 w 4871776"/>
              <a:gd name="connsiteY148" fmla="*/ 1223906 h 6898844"/>
              <a:gd name="connsiteX149" fmla="*/ 3113090 w 4871776"/>
              <a:gd name="connsiteY149" fmla="*/ 1198355 h 6898844"/>
              <a:gd name="connsiteX150" fmla="*/ 2897559 w 4871776"/>
              <a:gd name="connsiteY150" fmla="*/ 1153640 h 6898844"/>
              <a:gd name="connsiteX151" fmla="*/ 2880980 w 4871776"/>
              <a:gd name="connsiteY151" fmla="*/ 1170248 h 6898844"/>
              <a:gd name="connsiteX152" fmla="*/ 2897559 w 4871776"/>
              <a:gd name="connsiteY152" fmla="*/ 1186857 h 6898844"/>
              <a:gd name="connsiteX153" fmla="*/ 2914138 w 4871776"/>
              <a:gd name="connsiteY153" fmla="*/ 1170248 h 6898844"/>
              <a:gd name="connsiteX154" fmla="*/ 2897559 w 4871776"/>
              <a:gd name="connsiteY154" fmla="*/ 1153640 h 6898844"/>
              <a:gd name="connsiteX155" fmla="*/ 3005962 w 4871776"/>
              <a:gd name="connsiteY155" fmla="*/ 1144697 h 6898844"/>
              <a:gd name="connsiteX156" fmla="*/ 2980456 w 4871776"/>
              <a:gd name="connsiteY156" fmla="*/ 1170248 h 6898844"/>
              <a:gd name="connsiteX157" fmla="*/ 3005962 w 4871776"/>
              <a:gd name="connsiteY157" fmla="*/ 1195800 h 6898844"/>
              <a:gd name="connsiteX158" fmla="*/ 3031469 w 4871776"/>
              <a:gd name="connsiteY158" fmla="*/ 1170248 h 6898844"/>
              <a:gd name="connsiteX159" fmla="*/ 3005962 w 4871776"/>
              <a:gd name="connsiteY159" fmla="*/ 1144697 h 6898844"/>
              <a:gd name="connsiteX160" fmla="*/ 2952398 w 4871776"/>
              <a:gd name="connsiteY160" fmla="*/ 1144697 h 6898844"/>
              <a:gd name="connsiteX161" fmla="*/ 2928167 w 4871776"/>
              <a:gd name="connsiteY161" fmla="*/ 1168971 h 6898844"/>
              <a:gd name="connsiteX162" fmla="*/ 2952398 w 4871776"/>
              <a:gd name="connsiteY162" fmla="*/ 1193245 h 6898844"/>
              <a:gd name="connsiteX163" fmla="*/ 2976630 w 4871776"/>
              <a:gd name="connsiteY163" fmla="*/ 1168971 h 6898844"/>
              <a:gd name="connsiteX164" fmla="*/ 2952398 w 4871776"/>
              <a:gd name="connsiteY164" fmla="*/ 1144697 h 6898844"/>
              <a:gd name="connsiteX165" fmla="*/ 3114366 w 4871776"/>
              <a:gd name="connsiteY165" fmla="*/ 1143420 h 6898844"/>
              <a:gd name="connsiteX166" fmla="*/ 3088859 w 4871776"/>
              <a:gd name="connsiteY166" fmla="*/ 1168971 h 6898844"/>
              <a:gd name="connsiteX167" fmla="*/ 3114366 w 4871776"/>
              <a:gd name="connsiteY167" fmla="*/ 1194522 h 6898844"/>
              <a:gd name="connsiteX168" fmla="*/ 3139873 w 4871776"/>
              <a:gd name="connsiteY168" fmla="*/ 1168971 h 6898844"/>
              <a:gd name="connsiteX169" fmla="*/ 3114366 w 4871776"/>
              <a:gd name="connsiteY169" fmla="*/ 1143420 h 6898844"/>
              <a:gd name="connsiteX170" fmla="*/ 3059526 w 4871776"/>
              <a:gd name="connsiteY170" fmla="*/ 1143420 h 6898844"/>
              <a:gd name="connsiteX171" fmla="*/ 3032744 w 4871776"/>
              <a:gd name="connsiteY171" fmla="*/ 1170248 h 6898844"/>
              <a:gd name="connsiteX172" fmla="*/ 3059526 w 4871776"/>
              <a:gd name="connsiteY172" fmla="*/ 1197077 h 6898844"/>
              <a:gd name="connsiteX173" fmla="*/ 3086309 w 4871776"/>
              <a:gd name="connsiteY173" fmla="*/ 1170248 h 6898844"/>
              <a:gd name="connsiteX174" fmla="*/ 3059526 w 4871776"/>
              <a:gd name="connsiteY174" fmla="*/ 1143420 h 6898844"/>
              <a:gd name="connsiteX175" fmla="*/ 3140000 w 4871776"/>
              <a:gd name="connsiteY175" fmla="*/ 1112439 h 6898844"/>
              <a:gd name="connsiteX176" fmla="*/ 3141148 w 4871776"/>
              <a:gd name="connsiteY176" fmla="*/ 1115313 h 6898844"/>
              <a:gd name="connsiteX177" fmla="*/ 3141021 w 4871776"/>
              <a:gd name="connsiteY177" fmla="*/ 1115632 h 6898844"/>
              <a:gd name="connsiteX178" fmla="*/ 3139873 w 4871776"/>
              <a:gd name="connsiteY178" fmla="*/ 1112758 h 6898844"/>
              <a:gd name="connsiteX179" fmla="*/ 2897559 w 4871776"/>
              <a:gd name="connsiteY179" fmla="*/ 1102538 h 6898844"/>
              <a:gd name="connsiteX180" fmla="*/ 2884806 w 4871776"/>
              <a:gd name="connsiteY180" fmla="*/ 1115313 h 6898844"/>
              <a:gd name="connsiteX181" fmla="*/ 2897559 w 4871776"/>
              <a:gd name="connsiteY181" fmla="*/ 1128089 h 6898844"/>
              <a:gd name="connsiteX182" fmla="*/ 2910312 w 4871776"/>
              <a:gd name="connsiteY182" fmla="*/ 1115313 h 6898844"/>
              <a:gd name="connsiteX183" fmla="*/ 2897559 w 4871776"/>
              <a:gd name="connsiteY183" fmla="*/ 1102538 h 6898844"/>
              <a:gd name="connsiteX184" fmla="*/ 3059526 w 4871776"/>
              <a:gd name="connsiteY184" fmla="*/ 1091039 h 6898844"/>
              <a:gd name="connsiteX185" fmla="*/ 3034020 w 4871776"/>
              <a:gd name="connsiteY185" fmla="*/ 1116591 h 6898844"/>
              <a:gd name="connsiteX186" fmla="*/ 3059526 w 4871776"/>
              <a:gd name="connsiteY186" fmla="*/ 1142142 h 6898844"/>
              <a:gd name="connsiteX187" fmla="*/ 3085033 w 4871776"/>
              <a:gd name="connsiteY187" fmla="*/ 1116591 h 6898844"/>
              <a:gd name="connsiteX188" fmla="*/ 3059526 w 4871776"/>
              <a:gd name="connsiteY188" fmla="*/ 1091039 h 6898844"/>
              <a:gd name="connsiteX189" fmla="*/ 3005962 w 4871776"/>
              <a:gd name="connsiteY189" fmla="*/ 1091039 h 6898844"/>
              <a:gd name="connsiteX190" fmla="*/ 2980456 w 4871776"/>
              <a:gd name="connsiteY190" fmla="*/ 1116591 h 6898844"/>
              <a:gd name="connsiteX191" fmla="*/ 3005962 w 4871776"/>
              <a:gd name="connsiteY191" fmla="*/ 1142142 h 6898844"/>
              <a:gd name="connsiteX192" fmla="*/ 3031469 w 4871776"/>
              <a:gd name="connsiteY192" fmla="*/ 1116591 h 6898844"/>
              <a:gd name="connsiteX193" fmla="*/ 3005962 w 4871776"/>
              <a:gd name="connsiteY193" fmla="*/ 1091039 h 6898844"/>
              <a:gd name="connsiteX194" fmla="*/ 2952398 w 4871776"/>
              <a:gd name="connsiteY194" fmla="*/ 1089762 h 6898844"/>
              <a:gd name="connsiteX195" fmla="*/ 2926892 w 4871776"/>
              <a:gd name="connsiteY195" fmla="*/ 1115313 h 6898844"/>
              <a:gd name="connsiteX196" fmla="*/ 2952398 w 4871776"/>
              <a:gd name="connsiteY196" fmla="*/ 1140864 h 6898844"/>
              <a:gd name="connsiteX197" fmla="*/ 2977905 w 4871776"/>
              <a:gd name="connsiteY197" fmla="*/ 1115313 h 6898844"/>
              <a:gd name="connsiteX198" fmla="*/ 2952398 w 4871776"/>
              <a:gd name="connsiteY198" fmla="*/ 1089762 h 6898844"/>
              <a:gd name="connsiteX199" fmla="*/ 3166654 w 4871776"/>
              <a:gd name="connsiteY199" fmla="*/ 1085929 h 6898844"/>
              <a:gd name="connsiteX200" fmla="*/ 3170555 w 4871776"/>
              <a:gd name="connsiteY200" fmla="*/ 1087432 h 6898844"/>
              <a:gd name="connsiteX201" fmla="*/ 3167930 w 4871776"/>
              <a:gd name="connsiteY201" fmla="*/ 1088484 h 6898844"/>
              <a:gd name="connsiteX202" fmla="*/ 3164104 w 4871776"/>
              <a:gd name="connsiteY202" fmla="*/ 1086951 h 6898844"/>
              <a:gd name="connsiteX203" fmla="*/ 3187061 w 4871776"/>
              <a:gd name="connsiteY203" fmla="*/ 1080817 h 6898844"/>
              <a:gd name="connsiteX204" fmla="*/ 3183234 w 4871776"/>
              <a:gd name="connsiteY204" fmla="*/ 1092317 h 6898844"/>
              <a:gd name="connsiteX205" fmla="*/ 3170555 w 4871776"/>
              <a:gd name="connsiteY205" fmla="*/ 1087432 h 6898844"/>
              <a:gd name="connsiteX206" fmla="*/ 3187060 w 4871776"/>
              <a:gd name="connsiteY206" fmla="*/ 1080819 h 6898844"/>
              <a:gd name="connsiteX207" fmla="*/ 3141148 w 4871776"/>
              <a:gd name="connsiteY207" fmla="*/ 1061655 h 6898844"/>
              <a:gd name="connsiteX208" fmla="*/ 3148800 w 4871776"/>
              <a:gd name="connsiteY208" fmla="*/ 1080819 h 6898844"/>
              <a:gd name="connsiteX209" fmla="*/ 3164104 w 4871776"/>
              <a:gd name="connsiteY209" fmla="*/ 1086951 h 6898844"/>
              <a:gd name="connsiteX210" fmla="*/ 3147525 w 4871776"/>
              <a:gd name="connsiteY210" fmla="*/ 1093595 h 6898844"/>
              <a:gd name="connsiteX211" fmla="*/ 3140000 w 4871776"/>
              <a:gd name="connsiteY211" fmla="*/ 1112439 h 6898844"/>
              <a:gd name="connsiteX212" fmla="*/ 3133496 w 4871776"/>
              <a:gd name="connsiteY212" fmla="*/ 1096150 h 6898844"/>
              <a:gd name="connsiteX213" fmla="*/ 3114366 w 4871776"/>
              <a:gd name="connsiteY213" fmla="*/ 1088484 h 6898844"/>
              <a:gd name="connsiteX214" fmla="*/ 3141148 w 4871776"/>
              <a:gd name="connsiteY214" fmla="*/ 1061655 h 6898844"/>
              <a:gd name="connsiteX215" fmla="*/ 3193564 w 4871776"/>
              <a:gd name="connsiteY215" fmla="*/ 1058781 h 6898844"/>
              <a:gd name="connsiteX216" fmla="*/ 3194712 w 4871776"/>
              <a:gd name="connsiteY216" fmla="*/ 1061655 h 6898844"/>
              <a:gd name="connsiteX217" fmla="*/ 3187061 w 4871776"/>
              <a:gd name="connsiteY217" fmla="*/ 1080817 h 6898844"/>
              <a:gd name="connsiteX218" fmla="*/ 3193437 w 4871776"/>
              <a:gd name="connsiteY218" fmla="*/ 1061655 h 6898844"/>
              <a:gd name="connsiteX219" fmla="*/ 3193437 w 4871776"/>
              <a:gd name="connsiteY219" fmla="*/ 1059100 h 6898844"/>
              <a:gd name="connsiteX220" fmla="*/ 2843995 w 4871776"/>
              <a:gd name="connsiteY220" fmla="*/ 1052713 h 6898844"/>
              <a:gd name="connsiteX221" fmla="*/ 2835068 w 4871776"/>
              <a:gd name="connsiteY221" fmla="*/ 1061655 h 6898844"/>
              <a:gd name="connsiteX222" fmla="*/ 2843995 w 4871776"/>
              <a:gd name="connsiteY222" fmla="*/ 1070598 h 6898844"/>
              <a:gd name="connsiteX223" fmla="*/ 2852922 w 4871776"/>
              <a:gd name="connsiteY223" fmla="*/ 1061655 h 6898844"/>
              <a:gd name="connsiteX224" fmla="*/ 2843995 w 4871776"/>
              <a:gd name="connsiteY224" fmla="*/ 1052713 h 6898844"/>
              <a:gd name="connsiteX225" fmla="*/ 2897559 w 4871776"/>
              <a:gd name="connsiteY225" fmla="*/ 1043770 h 6898844"/>
              <a:gd name="connsiteX226" fmla="*/ 2879704 w 4871776"/>
              <a:gd name="connsiteY226" fmla="*/ 1061655 h 6898844"/>
              <a:gd name="connsiteX227" fmla="*/ 2897559 w 4871776"/>
              <a:gd name="connsiteY227" fmla="*/ 1079541 h 6898844"/>
              <a:gd name="connsiteX228" fmla="*/ 2915414 w 4871776"/>
              <a:gd name="connsiteY228" fmla="*/ 1061655 h 6898844"/>
              <a:gd name="connsiteX229" fmla="*/ 2897559 w 4871776"/>
              <a:gd name="connsiteY229" fmla="*/ 1043770 h 6898844"/>
              <a:gd name="connsiteX230" fmla="*/ 3059526 w 4871776"/>
              <a:gd name="connsiteY230" fmla="*/ 1036104 h 6898844"/>
              <a:gd name="connsiteX231" fmla="*/ 3034020 w 4871776"/>
              <a:gd name="connsiteY231" fmla="*/ 1061655 h 6898844"/>
              <a:gd name="connsiteX232" fmla="*/ 3059526 w 4871776"/>
              <a:gd name="connsiteY232" fmla="*/ 1087207 h 6898844"/>
              <a:gd name="connsiteX233" fmla="*/ 3085033 w 4871776"/>
              <a:gd name="connsiteY233" fmla="*/ 1061655 h 6898844"/>
              <a:gd name="connsiteX234" fmla="*/ 3059526 w 4871776"/>
              <a:gd name="connsiteY234" fmla="*/ 1036104 h 6898844"/>
              <a:gd name="connsiteX235" fmla="*/ 3005962 w 4871776"/>
              <a:gd name="connsiteY235" fmla="*/ 1036104 h 6898844"/>
              <a:gd name="connsiteX236" fmla="*/ 2980456 w 4871776"/>
              <a:gd name="connsiteY236" fmla="*/ 1061655 h 6898844"/>
              <a:gd name="connsiteX237" fmla="*/ 3005962 w 4871776"/>
              <a:gd name="connsiteY237" fmla="*/ 1087207 h 6898844"/>
              <a:gd name="connsiteX238" fmla="*/ 3031469 w 4871776"/>
              <a:gd name="connsiteY238" fmla="*/ 1061655 h 6898844"/>
              <a:gd name="connsiteX239" fmla="*/ 3005962 w 4871776"/>
              <a:gd name="connsiteY239" fmla="*/ 1036104 h 6898844"/>
              <a:gd name="connsiteX240" fmla="*/ 3192926 w 4871776"/>
              <a:gd name="connsiteY240" fmla="*/ 1002248 h 6898844"/>
              <a:gd name="connsiteX241" fmla="*/ 3194712 w 4871776"/>
              <a:gd name="connsiteY241" fmla="*/ 1006720 h 6898844"/>
              <a:gd name="connsiteX242" fmla="*/ 3193574 w 4871776"/>
              <a:gd name="connsiteY242" fmla="*/ 1009570 h 6898844"/>
              <a:gd name="connsiteX243" fmla="*/ 3192161 w 4871776"/>
              <a:gd name="connsiteY243" fmla="*/ 1004165 h 6898844"/>
              <a:gd name="connsiteX244" fmla="*/ 2790431 w 4871776"/>
              <a:gd name="connsiteY244" fmla="*/ 1001610 h 6898844"/>
              <a:gd name="connsiteX245" fmla="*/ 2781504 w 4871776"/>
              <a:gd name="connsiteY245" fmla="*/ 1010553 h 6898844"/>
              <a:gd name="connsiteX246" fmla="*/ 2790431 w 4871776"/>
              <a:gd name="connsiteY246" fmla="*/ 1019496 h 6898844"/>
              <a:gd name="connsiteX247" fmla="*/ 2799358 w 4871776"/>
              <a:gd name="connsiteY247" fmla="*/ 1010553 h 6898844"/>
              <a:gd name="connsiteX248" fmla="*/ 2790431 w 4871776"/>
              <a:gd name="connsiteY248" fmla="*/ 1001610 h 6898844"/>
              <a:gd name="connsiteX249" fmla="*/ 2843995 w 4871776"/>
              <a:gd name="connsiteY249" fmla="*/ 983724 h 6898844"/>
              <a:gd name="connsiteX250" fmla="*/ 2821039 w 4871776"/>
              <a:gd name="connsiteY250" fmla="*/ 1006720 h 6898844"/>
              <a:gd name="connsiteX251" fmla="*/ 2843995 w 4871776"/>
              <a:gd name="connsiteY251" fmla="*/ 1029716 h 6898844"/>
              <a:gd name="connsiteX252" fmla="*/ 2866951 w 4871776"/>
              <a:gd name="connsiteY252" fmla="*/ 1006720 h 6898844"/>
              <a:gd name="connsiteX253" fmla="*/ 2843995 w 4871776"/>
              <a:gd name="connsiteY253" fmla="*/ 983724 h 6898844"/>
              <a:gd name="connsiteX254" fmla="*/ 3059526 w 4871776"/>
              <a:gd name="connsiteY254" fmla="*/ 982447 h 6898844"/>
              <a:gd name="connsiteX255" fmla="*/ 3034020 w 4871776"/>
              <a:gd name="connsiteY255" fmla="*/ 1007998 h 6898844"/>
              <a:gd name="connsiteX256" fmla="*/ 3059526 w 4871776"/>
              <a:gd name="connsiteY256" fmla="*/ 1033549 h 6898844"/>
              <a:gd name="connsiteX257" fmla="*/ 3085033 w 4871776"/>
              <a:gd name="connsiteY257" fmla="*/ 1007998 h 6898844"/>
              <a:gd name="connsiteX258" fmla="*/ 3059526 w 4871776"/>
              <a:gd name="connsiteY258" fmla="*/ 982447 h 6898844"/>
              <a:gd name="connsiteX259" fmla="*/ 3005962 w 4871776"/>
              <a:gd name="connsiteY259" fmla="*/ 982447 h 6898844"/>
              <a:gd name="connsiteX260" fmla="*/ 2980456 w 4871776"/>
              <a:gd name="connsiteY260" fmla="*/ 1007998 h 6898844"/>
              <a:gd name="connsiteX261" fmla="*/ 3005962 w 4871776"/>
              <a:gd name="connsiteY261" fmla="*/ 1033549 h 6898844"/>
              <a:gd name="connsiteX262" fmla="*/ 3031469 w 4871776"/>
              <a:gd name="connsiteY262" fmla="*/ 1007998 h 6898844"/>
              <a:gd name="connsiteX263" fmla="*/ 3005962 w 4871776"/>
              <a:gd name="connsiteY263" fmla="*/ 982447 h 6898844"/>
              <a:gd name="connsiteX264" fmla="*/ 2897559 w 4871776"/>
              <a:gd name="connsiteY264" fmla="*/ 981169 h 6898844"/>
              <a:gd name="connsiteX265" fmla="*/ 2872052 w 4871776"/>
              <a:gd name="connsiteY265" fmla="*/ 1006720 h 6898844"/>
              <a:gd name="connsiteX266" fmla="*/ 2897559 w 4871776"/>
              <a:gd name="connsiteY266" fmla="*/ 1032272 h 6898844"/>
              <a:gd name="connsiteX267" fmla="*/ 2923066 w 4871776"/>
              <a:gd name="connsiteY267" fmla="*/ 1006720 h 6898844"/>
              <a:gd name="connsiteX268" fmla="*/ 2897559 w 4871776"/>
              <a:gd name="connsiteY268" fmla="*/ 981169 h 6898844"/>
              <a:gd name="connsiteX269" fmla="*/ 3218943 w 4871776"/>
              <a:gd name="connsiteY269" fmla="*/ 977336 h 6898844"/>
              <a:gd name="connsiteX270" fmla="*/ 3225744 w 4871776"/>
              <a:gd name="connsiteY270" fmla="*/ 978188 h 6898844"/>
              <a:gd name="connsiteX271" fmla="*/ 3221494 w 4871776"/>
              <a:gd name="connsiteY271" fmla="*/ 979891 h 6898844"/>
              <a:gd name="connsiteX272" fmla="*/ 3217030 w 4871776"/>
              <a:gd name="connsiteY272" fmla="*/ 978103 h 6898844"/>
              <a:gd name="connsiteX273" fmla="*/ 3378605 w 4871776"/>
              <a:gd name="connsiteY273" fmla="*/ 976059 h 6898844"/>
              <a:gd name="connsiteX274" fmla="*/ 3390869 w 4871776"/>
              <a:gd name="connsiteY274" fmla="*/ 976059 h 6898844"/>
              <a:gd name="connsiteX275" fmla="*/ 3384737 w 4871776"/>
              <a:gd name="connsiteY275" fmla="*/ 978614 h 6898844"/>
              <a:gd name="connsiteX276" fmla="*/ 3323765 w 4871776"/>
              <a:gd name="connsiteY276" fmla="*/ 976059 h 6898844"/>
              <a:gd name="connsiteX277" fmla="*/ 3336029 w 4871776"/>
              <a:gd name="connsiteY277" fmla="*/ 976059 h 6898844"/>
              <a:gd name="connsiteX278" fmla="*/ 3329897 w 4871776"/>
              <a:gd name="connsiteY278" fmla="*/ 978614 h 6898844"/>
              <a:gd name="connsiteX279" fmla="*/ 3270201 w 4871776"/>
              <a:gd name="connsiteY279" fmla="*/ 976059 h 6898844"/>
              <a:gd name="connsiteX280" fmla="*/ 3282465 w 4871776"/>
              <a:gd name="connsiteY280" fmla="*/ 976059 h 6898844"/>
              <a:gd name="connsiteX281" fmla="*/ 3276333 w 4871776"/>
              <a:gd name="connsiteY281" fmla="*/ 978614 h 6898844"/>
              <a:gd name="connsiteX282" fmla="*/ 3194712 w 4871776"/>
              <a:gd name="connsiteY282" fmla="*/ 953063 h 6898844"/>
              <a:gd name="connsiteX283" fmla="*/ 3202364 w 4871776"/>
              <a:gd name="connsiteY283" fmla="*/ 972226 h 6898844"/>
              <a:gd name="connsiteX284" fmla="*/ 3217030 w 4871776"/>
              <a:gd name="connsiteY284" fmla="*/ 978103 h 6898844"/>
              <a:gd name="connsiteX285" fmla="*/ 3199813 w 4871776"/>
              <a:gd name="connsiteY285" fmla="*/ 985002 h 6898844"/>
              <a:gd name="connsiteX286" fmla="*/ 3192926 w 4871776"/>
              <a:gd name="connsiteY286" fmla="*/ 1002248 h 6898844"/>
              <a:gd name="connsiteX287" fmla="*/ 3187060 w 4871776"/>
              <a:gd name="connsiteY287" fmla="*/ 987557 h 6898844"/>
              <a:gd name="connsiteX288" fmla="*/ 3167930 w 4871776"/>
              <a:gd name="connsiteY288" fmla="*/ 979891 h 6898844"/>
              <a:gd name="connsiteX289" fmla="*/ 3194712 w 4871776"/>
              <a:gd name="connsiteY289" fmla="*/ 953063 h 6898844"/>
              <a:gd name="connsiteX290" fmla="*/ 3141148 w 4871776"/>
              <a:gd name="connsiteY290" fmla="*/ 953063 h 6898844"/>
              <a:gd name="connsiteX291" fmla="*/ 3167930 w 4871776"/>
              <a:gd name="connsiteY291" fmla="*/ 979891 h 6898844"/>
              <a:gd name="connsiteX292" fmla="*/ 3141148 w 4871776"/>
              <a:gd name="connsiteY292" fmla="*/ 1006720 h 6898844"/>
              <a:gd name="connsiteX293" fmla="*/ 3114366 w 4871776"/>
              <a:gd name="connsiteY293" fmla="*/ 979891 h 6898844"/>
              <a:gd name="connsiteX294" fmla="*/ 3141148 w 4871776"/>
              <a:gd name="connsiteY294" fmla="*/ 953063 h 6898844"/>
              <a:gd name="connsiteX295" fmla="*/ 3600268 w 4871776"/>
              <a:gd name="connsiteY295" fmla="*/ 936454 h 6898844"/>
              <a:gd name="connsiteX296" fmla="*/ 3583689 w 4871776"/>
              <a:gd name="connsiteY296" fmla="*/ 953063 h 6898844"/>
              <a:gd name="connsiteX297" fmla="*/ 3600268 w 4871776"/>
              <a:gd name="connsiteY297" fmla="*/ 969671 h 6898844"/>
              <a:gd name="connsiteX298" fmla="*/ 3616848 w 4871776"/>
              <a:gd name="connsiteY298" fmla="*/ 953063 h 6898844"/>
              <a:gd name="connsiteX299" fmla="*/ 3600268 w 4871776"/>
              <a:gd name="connsiteY299" fmla="*/ 936454 h 6898844"/>
              <a:gd name="connsiteX300" fmla="*/ 3546704 w 4871776"/>
              <a:gd name="connsiteY300" fmla="*/ 933899 h 6898844"/>
              <a:gd name="connsiteX301" fmla="*/ 3527574 w 4871776"/>
              <a:gd name="connsiteY301" fmla="*/ 953063 h 6898844"/>
              <a:gd name="connsiteX302" fmla="*/ 3546704 w 4871776"/>
              <a:gd name="connsiteY302" fmla="*/ 972226 h 6898844"/>
              <a:gd name="connsiteX303" fmla="*/ 3565834 w 4871776"/>
              <a:gd name="connsiteY303" fmla="*/ 953063 h 6898844"/>
              <a:gd name="connsiteX304" fmla="*/ 3546704 w 4871776"/>
              <a:gd name="connsiteY304" fmla="*/ 933899 h 6898844"/>
              <a:gd name="connsiteX305" fmla="*/ 2735592 w 4871776"/>
              <a:gd name="connsiteY305" fmla="*/ 933899 h 6898844"/>
              <a:gd name="connsiteX306" fmla="*/ 2716462 w 4871776"/>
              <a:gd name="connsiteY306" fmla="*/ 953063 h 6898844"/>
              <a:gd name="connsiteX307" fmla="*/ 2735592 w 4871776"/>
              <a:gd name="connsiteY307" fmla="*/ 972226 h 6898844"/>
              <a:gd name="connsiteX308" fmla="*/ 2754722 w 4871776"/>
              <a:gd name="connsiteY308" fmla="*/ 953063 h 6898844"/>
              <a:gd name="connsiteX309" fmla="*/ 2735592 w 4871776"/>
              <a:gd name="connsiteY309" fmla="*/ 933899 h 6898844"/>
              <a:gd name="connsiteX310" fmla="*/ 3491865 w 4871776"/>
              <a:gd name="connsiteY310" fmla="*/ 932622 h 6898844"/>
              <a:gd name="connsiteX311" fmla="*/ 3471459 w 4871776"/>
              <a:gd name="connsiteY311" fmla="*/ 953063 h 6898844"/>
              <a:gd name="connsiteX312" fmla="*/ 3491865 w 4871776"/>
              <a:gd name="connsiteY312" fmla="*/ 973504 h 6898844"/>
              <a:gd name="connsiteX313" fmla="*/ 3512270 w 4871776"/>
              <a:gd name="connsiteY313" fmla="*/ 953063 h 6898844"/>
              <a:gd name="connsiteX314" fmla="*/ 3491865 w 4871776"/>
              <a:gd name="connsiteY314" fmla="*/ 932622 h 6898844"/>
              <a:gd name="connsiteX315" fmla="*/ 2789156 w 4871776"/>
              <a:gd name="connsiteY315" fmla="*/ 932622 h 6898844"/>
              <a:gd name="connsiteX316" fmla="*/ 2768750 w 4871776"/>
              <a:gd name="connsiteY316" fmla="*/ 953063 h 6898844"/>
              <a:gd name="connsiteX317" fmla="*/ 2789156 w 4871776"/>
              <a:gd name="connsiteY317" fmla="*/ 973504 h 6898844"/>
              <a:gd name="connsiteX318" fmla="*/ 2809561 w 4871776"/>
              <a:gd name="connsiteY318" fmla="*/ 953063 h 6898844"/>
              <a:gd name="connsiteX319" fmla="*/ 2789156 w 4871776"/>
              <a:gd name="connsiteY319" fmla="*/ 932622 h 6898844"/>
              <a:gd name="connsiteX320" fmla="*/ 2843995 w 4871776"/>
              <a:gd name="connsiteY320" fmla="*/ 930066 h 6898844"/>
              <a:gd name="connsiteX321" fmla="*/ 2821039 w 4871776"/>
              <a:gd name="connsiteY321" fmla="*/ 953063 h 6898844"/>
              <a:gd name="connsiteX322" fmla="*/ 2843995 w 4871776"/>
              <a:gd name="connsiteY322" fmla="*/ 976059 h 6898844"/>
              <a:gd name="connsiteX323" fmla="*/ 2866951 w 4871776"/>
              <a:gd name="connsiteY323" fmla="*/ 953063 h 6898844"/>
              <a:gd name="connsiteX324" fmla="*/ 2843995 w 4871776"/>
              <a:gd name="connsiteY324" fmla="*/ 930066 h 6898844"/>
              <a:gd name="connsiteX325" fmla="*/ 3059526 w 4871776"/>
              <a:gd name="connsiteY325" fmla="*/ 927511 h 6898844"/>
              <a:gd name="connsiteX326" fmla="*/ 3034020 w 4871776"/>
              <a:gd name="connsiteY326" fmla="*/ 953063 h 6898844"/>
              <a:gd name="connsiteX327" fmla="*/ 3059526 w 4871776"/>
              <a:gd name="connsiteY327" fmla="*/ 978614 h 6898844"/>
              <a:gd name="connsiteX328" fmla="*/ 3085033 w 4871776"/>
              <a:gd name="connsiteY328" fmla="*/ 953063 h 6898844"/>
              <a:gd name="connsiteX329" fmla="*/ 3059526 w 4871776"/>
              <a:gd name="connsiteY329" fmla="*/ 927511 h 6898844"/>
              <a:gd name="connsiteX330" fmla="*/ 3005962 w 4871776"/>
              <a:gd name="connsiteY330" fmla="*/ 927511 h 6898844"/>
              <a:gd name="connsiteX331" fmla="*/ 2980456 w 4871776"/>
              <a:gd name="connsiteY331" fmla="*/ 953063 h 6898844"/>
              <a:gd name="connsiteX332" fmla="*/ 3005962 w 4871776"/>
              <a:gd name="connsiteY332" fmla="*/ 978614 h 6898844"/>
              <a:gd name="connsiteX333" fmla="*/ 3031469 w 4871776"/>
              <a:gd name="connsiteY333" fmla="*/ 953063 h 6898844"/>
              <a:gd name="connsiteX334" fmla="*/ 3005962 w 4871776"/>
              <a:gd name="connsiteY334" fmla="*/ 927511 h 6898844"/>
              <a:gd name="connsiteX335" fmla="*/ 2897559 w 4871776"/>
              <a:gd name="connsiteY335" fmla="*/ 927511 h 6898844"/>
              <a:gd name="connsiteX336" fmla="*/ 2872052 w 4871776"/>
              <a:gd name="connsiteY336" fmla="*/ 953063 h 6898844"/>
              <a:gd name="connsiteX337" fmla="*/ 2897559 w 4871776"/>
              <a:gd name="connsiteY337" fmla="*/ 978614 h 6898844"/>
              <a:gd name="connsiteX338" fmla="*/ 2923066 w 4871776"/>
              <a:gd name="connsiteY338" fmla="*/ 953063 h 6898844"/>
              <a:gd name="connsiteX339" fmla="*/ 2897559 w 4871776"/>
              <a:gd name="connsiteY339" fmla="*/ 927511 h 6898844"/>
              <a:gd name="connsiteX340" fmla="*/ 3194712 w 4871776"/>
              <a:gd name="connsiteY340" fmla="*/ 899405 h 6898844"/>
              <a:gd name="connsiteX341" fmla="*/ 3221494 w 4871776"/>
              <a:gd name="connsiteY341" fmla="*/ 926234 h 6898844"/>
              <a:gd name="connsiteX342" fmla="*/ 3194712 w 4871776"/>
              <a:gd name="connsiteY342" fmla="*/ 953063 h 6898844"/>
              <a:gd name="connsiteX343" fmla="*/ 3167930 w 4871776"/>
              <a:gd name="connsiteY343" fmla="*/ 926234 h 6898844"/>
              <a:gd name="connsiteX344" fmla="*/ 3194712 w 4871776"/>
              <a:gd name="connsiteY344" fmla="*/ 899405 h 6898844"/>
              <a:gd name="connsiteX345" fmla="*/ 3141148 w 4871776"/>
              <a:gd name="connsiteY345" fmla="*/ 899405 h 6898844"/>
              <a:gd name="connsiteX346" fmla="*/ 3167930 w 4871776"/>
              <a:gd name="connsiteY346" fmla="*/ 926234 h 6898844"/>
              <a:gd name="connsiteX347" fmla="*/ 3141148 w 4871776"/>
              <a:gd name="connsiteY347" fmla="*/ 953063 h 6898844"/>
              <a:gd name="connsiteX348" fmla="*/ 3114366 w 4871776"/>
              <a:gd name="connsiteY348" fmla="*/ 926234 h 6898844"/>
              <a:gd name="connsiteX349" fmla="*/ 3141148 w 4871776"/>
              <a:gd name="connsiteY349" fmla="*/ 899405 h 6898844"/>
              <a:gd name="connsiteX350" fmla="*/ 3708671 w 4871776"/>
              <a:gd name="connsiteY350" fmla="*/ 887907 h 6898844"/>
              <a:gd name="connsiteX351" fmla="*/ 3697193 w 4871776"/>
              <a:gd name="connsiteY351" fmla="*/ 899405 h 6898844"/>
              <a:gd name="connsiteX352" fmla="*/ 3708671 w 4871776"/>
              <a:gd name="connsiteY352" fmla="*/ 910903 h 6898844"/>
              <a:gd name="connsiteX353" fmla="*/ 3720149 w 4871776"/>
              <a:gd name="connsiteY353" fmla="*/ 899405 h 6898844"/>
              <a:gd name="connsiteX354" fmla="*/ 3708671 w 4871776"/>
              <a:gd name="connsiteY354" fmla="*/ 887907 h 6898844"/>
              <a:gd name="connsiteX355" fmla="*/ 3655108 w 4871776"/>
              <a:gd name="connsiteY355" fmla="*/ 885352 h 6898844"/>
              <a:gd name="connsiteX356" fmla="*/ 3641079 w 4871776"/>
              <a:gd name="connsiteY356" fmla="*/ 899405 h 6898844"/>
              <a:gd name="connsiteX357" fmla="*/ 3655108 w 4871776"/>
              <a:gd name="connsiteY357" fmla="*/ 913458 h 6898844"/>
              <a:gd name="connsiteX358" fmla="*/ 3669136 w 4871776"/>
              <a:gd name="connsiteY358" fmla="*/ 899405 h 6898844"/>
              <a:gd name="connsiteX359" fmla="*/ 3655108 w 4871776"/>
              <a:gd name="connsiteY359" fmla="*/ 885352 h 6898844"/>
              <a:gd name="connsiteX360" fmla="*/ 2627188 w 4871776"/>
              <a:gd name="connsiteY360" fmla="*/ 884074 h 6898844"/>
              <a:gd name="connsiteX361" fmla="*/ 2613160 w 4871776"/>
              <a:gd name="connsiteY361" fmla="*/ 898127 h 6898844"/>
              <a:gd name="connsiteX362" fmla="*/ 2627188 w 4871776"/>
              <a:gd name="connsiteY362" fmla="*/ 912181 h 6898844"/>
              <a:gd name="connsiteX363" fmla="*/ 2641217 w 4871776"/>
              <a:gd name="connsiteY363" fmla="*/ 898127 h 6898844"/>
              <a:gd name="connsiteX364" fmla="*/ 2627188 w 4871776"/>
              <a:gd name="connsiteY364" fmla="*/ 884074 h 6898844"/>
              <a:gd name="connsiteX365" fmla="*/ 3600268 w 4871776"/>
              <a:gd name="connsiteY365" fmla="*/ 882797 h 6898844"/>
              <a:gd name="connsiteX366" fmla="*/ 3583689 w 4871776"/>
              <a:gd name="connsiteY366" fmla="*/ 899405 h 6898844"/>
              <a:gd name="connsiteX367" fmla="*/ 3600268 w 4871776"/>
              <a:gd name="connsiteY367" fmla="*/ 916013 h 6898844"/>
              <a:gd name="connsiteX368" fmla="*/ 3616848 w 4871776"/>
              <a:gd name="connsiteY368" fmla="*/ 899405 h 6898844"/>
              <a:gd name="connsiteX369" fmla="*/ 3600268 w 4871776"/>
              <a:gd name="connsiteY369" fmla="*/ 882797 h 6898844"/>
              <a:gd name="connsiteX370" fmla="*/ 2682028 w 4871776"/>
              <a:gd name="connsiteY370" fmla="*/ 881519 h 6898844"/>
              <a:gd name="connsiteX371" fmla="*/ 2665448 w 4871776"/>
              <a:gd name="connsiteY371" fmla="*/ 898127 h 6898844"/>
              <a:gd name="connsiteX372" fmla="*/ 2682028 w 4871776"/>
              <a:gd name="connsiteY372" fmla="*/ 914736 h 6898844"/>
              <a:gd name="connsiteX373" fmla="*/ 2698607 w 4871776"/>
              <a:gd name="connsiteY373" fmla="*/ 898127 h 6898844"/>
              <a:gd name="connsiteX374" fmla="*/ 2682028 w 4871776"/>
              <a:gd name="connsiteY374" fmla="*/ 881519 h 6898844"/>
              <a:gd name="connsiteX375" fmla="*/ 3546704 w 4871776"/>
              <a:gd name="connsiteY375" fmla="*/ 880241 h 6898844"/>
              <a:gd name="connsiteX376" fmla="*/ 3528849 w 4871776"/>
              <a:gd name="connsiteY376" fmla="*/ 898127 h 6898844"/>
              <a:gd name="connsiteX377" fmla="*/ 3546704 w 4871776"/>
              <a:gd name="connsiteY377" fmla="*/ 916013 h 6898844"/>
              <a:gd name="connsiteX378" fmla="*/ 3564559 w 4871776"/>
              <a:gd name="connsiteY378" fmla="*/ 898127 h 6898844"/>
              <a:gd name="connsiteX379" fmla="*/ 3546704 w 4871776"/>
              <a:gd name="connsiteY379" fmla="*/ 880241 h 6898844"/>
              <a:gd name="connsiteX380" fmla="*/ 2735592 w 4871776"/>
              <a:gd name="connsiteY380" fmla="*/ 880241 h 6898844"/>
              <a:gd name="connsiteX381" fmla="*/ 2717737 w 4871776"/>
              <a:gd name="connsiteY381" fmla="*/ 898127 h 6898844"/>
              <a:gd name="connsiteX382" fmla="*/ 2735592 w 4871776"/>
              <a:gd name="connsiteY382" fmla="*/ 916013 h 6898844"/>
              <a:gd name="connsiteX383" fmla="*/ 2753446 w 4871776"/>
              <a:gd name="connsiteY383" fmla="*/ 898127 h 6898844"/>
              <a:gd name="connsiteX384" fmla="*/ 2735592 w 4871776"/>
              <a:gd name="connsiteY384" fmla="*/ 880241 h 6898844"/>
              <a:gd name="connsiteX385" fmla="*/ 3491865 w 4871776"/>
              <a:gd name="connsiteY385" fmla="*/ 878964 h 6898844"/>
              <a:gd name="connsiteX386" fmla="*/ 3471459 w 4871776"/>
              <a:gd name="connsiteY386" fmla="*/ 899405 h 6898844"/>
              <a:gd name="connsiteX387" fmla="*/ 3491865 w 4871776"/>
              <a:gd name="connsiteY387" fmla="*/ 919846 h 6898844"/>
              <a:gd name="connsiteX388" fmla="*/ 3512270 w 4871776"/>
              <a:gd name="connsiteY388" fmla="*/ 899405 h 6898844"/>
              <a:gd name="connsiteX389" fmla="*/ 3491865 w 4871776"/>
              <a:gd name="connsiteY389" fmla="*/ 878964 h 6898844"/>
              <a:gd name="connsiteX390" fmla="*/ 2789156 w 4871776"/>
              <a:gd name="connsiteY390" fmla="*/ 878964 h 6898844"/>
              <a:gd name="connsiteX391" fmla="*/ 2768750 w 4871776"/>
              <a:gd name="connsiteY391" fmla="*/ 899405 h 6898844"/>
              <a:gd name="connsiteX392" fmla="*/ 2789156 w 4871776"/>
              <a:gd name="connsiteY392" fmla="*/ 919846 h 6898844"/>
              <a:gd name="connsiteX393" fmla="*/ 2809561 w 4871776"/>
              <a:gd name="connsiteY393" fmla="*/ 899405 h 6898844"/>
              <a:gd name="connsiteX394" fmla="*/ 2789156 w 4871776"/>
              <a:gd name="connsiteY394" fmla="*/ 878964 h 6898844"/>
              <a:gd name="connsiteX395" fmla="*/ 3438301 w 4871776"/>
              <a:gd name="connsiteY395" fmla="*/ 876409 h 6898844"/>
              <a:gd name="connsiteX396" fmla="*/ 3415345 w 4871776"/>
              <a:gd name="connsiteY396" fmla="*/ 899405 h 6898844"/>
              <a:gd name="connsiteX397" fmla="*/ 3438301 w 4871776"/>
              <a:gd name="connsiteY397" fmla="*/ 922401 h 6898844"/>
              <a:gd name="connsiteX398" fmla="*/ 3461257 w 4871776"/>
              <a:gd name="connsiteY398" fmla="*/ 899405 h 6898844"/>
              <a:gd name="connsiteX399" fmla="*/ 3438301 w 4871776"/>
              <a:gd name="connsiteY399" fmla="*/ 876409 h 6898844"/>
              <a:gd name="connsiteX400" fmla="*/ 2843995 w 4871776"/>
              <a:gd name="connsiteY400" fmla="*/ 876409 h 6898844"/>
              <a:gd name="connsiteX401" fmla="*/ 2821039 w 4871776"/>
              <a:gd name="connsiteY401" fmla="*/ 899405 h 6898844"/>
              <a:gd name="connsiteX402" fmla="*/ 2843995 w 4871776"/>
              <a:gd name="connsiteY402" fmla="*/ 922401 h 6898844"/>
              <a:gd name="connsiteX403" fmla="*/ 2866951 w 4871776"/>
              <a:gd name="connsiteY403" fmla="*/ 899405 h 6898844"/>
              <a:gd name="connsiteX404" fmla="*/ 2843995 w 4871776"/>
              <a:gd name="connsiteY404" fmla="*/ 876409 h 6898844"/>
              <a:gd name="connsiteX405" fmla="*/ 3384737 w 4871776"/>
              <a:gd name="connsiteY405" fmla="*/ 873854 h 6898844"/>
              <a:gd name="connsiteX406" fmla="*/ 3360505 w 4871776"/>
              <a:gd name="connsiteY406" fmla="*/ 898127 h 6898844"/>
              <a:gd name="connsiteX407" fmla="*/ 3384737 w 4871776"/>
              <a:gd name="connsiteY407" fmla="*/ 922401 h 6898844"/>
              <a:gd name="connsiteX408" fmla="*/ 3408968 w 4871776"/>
              <a:gd name="connsiteY408" fmla="*/ 898127 h 6898844"/>
              <a:gd name="connsiteX409" fmla="*/ 3384737 w 4871776"/>
              <a:gd name="connsiteY409" fmla="*/ 873854 h 6898844"/>
              <a:gd name="connsiteX410" fmla="*/ 3329897 w 4871776"/>
              <a:gd name="connsiteY410" fmla="*/ 873854 h 6898844"/>
              <a:gd name="connsiteX411" fmla="*/ 3304391 w 4871776"/>
              <a:gd name="connsiteY411" fmla="*/ 899405 h 6898844"/>
              <a:gd name="connsiteX412" fmla="*/ 3329897 w 4871776"/>
              <a:gd name="connsiteY412" fmla="*/ 924956 h 6898844"/>
              <a:gd name="connsiteX413" fmla="*/ 3355404 w 4871776"/>
              <a:gd name="connsiteY413" fmla="*/ 899405 h 6898844"/>
              <a:gd name="connsiteX414" fmla="*/ 3329897 w 4871776"/>
              <a:gd name="connsiteY414" fmla="*/ 873854 h 6898844"/>
              <a:gd name="connsiteX415" fmla="*/ 3059526 w 4871776"/>
              <a:gd name="connsiteY415" fmla="*/ 873854 h 6898844"/>
              <a:gd name="connsiteX416" fmla="*/ 3034020 w 4871776"/>
              <a:gd name="connsiteY416" fmla="*/ 899405 h 6898844"/>
              <a:gd name="connsiteX417" fmla="*/ 3059526 w 4871776"/>
              <a:gd name="connsiteY417" fmla="*/ 924956 h 6898844"/>
              <a:gd name="connsiteX418" fmla="*/ 3085033 w 4871776"/>
              <a:gd name="connsiteY418" fmla="*/ 899405 h 6898844"/>
              <a:gd name="connsiteX419" fmla="*/ 3059526 w 4871776"/>
              <a:gd name="connsiteY419" fmla="*/ 873854 h 6898844"/>
              <a:gd name="connsiteX420" fmla="*/ 3005962 w 4871776"/>
              <a:gd name="connsiteY420" fmla="*/ 873854 h 6898844"/>
              <a:gd name="connsiteX421" fmla="*/ 2980456 w 4871776"/>
              <a:gd name="connsiteY421" fmla="*/ 899405 h 6898844"/>
              <a:gd name="connsiteX422" fmla="*/ 3005962 w 4871776"/>
              <a:gd name="connsiteY422" fmla="*/ 924956 h 6898844"/>
              <a:gd name="connsiteX423" fmla="*/ 3031469 w 4871776"/>
              <a:gd name="connsiteY423" fmla="*/ 899405 h 6898844"/>
              <a:gd name="connsiteX424" fmla="*/ 3005962 w 4871776"/>
              <a:gd name="connsiteY424" fmla="*/ 873854 h 6898844"/>
              <a:gd name="connsiteX425" fmla="*/ 2897559 w 4871776"/>
              <a:gd name="connsiteY425" fmla="*/ 873854 h 6898844"/>
              <a:gd name="connsiteX426" fmla="*/ 2873328 w 4871776"/>
              <a:gd name="connsiteY426" fmla="*/ 898127 h 6898844"/>
              <a:gd name="connsiteX427" fmla="*/ 2897559 w 4871776"/>
              <a:gd name="connsiteY427" fmla="*/ 922401 h 6898844"/>
              <a:gd name="connsiteX428" fmla="*/ 2921790 w 4871776"/>
              <a:gd name="connsiteY428" fmla="*/ 898127 h 6898844"/>
              <a:gd name="connsiteX429" fmla="*/ 2897559 w 4871776"/>
              <a:gd name="connsiteY429" fmla="*/ 873854 h 6898844"/>
              <a:gd name="connsiteX430" fmla="*/ 3276333 w 4871776"/>
              <a:gd name="connsiteY430" fmla="*/ 872576 h 6898844"/>
              <a:gd name="connsiteX431" fmla="*/ 3250827 w 4871776"/>
              <a:gd name="connsiteY431" fmla="*/ 898127 h 6898844"/>
              <a:gd name="connsiteX432" fmla="*/ 3276333 w 4871776"/>
              <a:gd name="connsiteY432" fmla="*/ 923679 h 6898844"/>
              <a:gd name="connsiteX433" fmla="*/ 3301840 w 4871776"/>
              <a:gd name="connsiteY433" fmla="*/ 898127 h 6898844"/>
              <a:gd name="connsiteX434" fmla="*/ 3276333 w 4871776"/>
              <a:gd name="connsiteY434" fmla="*/ 872576 h 6898844"/>
              <a:gd name="connsiteX435" fmla="*/ 3114366 w 4871776"/>
              <a:gd name="connsiteY435" fmla="*/ 872576 h 6898844"/>
              <a:gd name="connsiteX436" fmla="*/ 3087584 w 4871776"/>
              <a:gd name="connsiteY436" fmla="*/ 899405 h 6898844"/>
              <a:gd name="connsiteX437" fmla="*/ 3114366 w 4871776"/>
              <a:gd name="connsiteY437" fmla="*/ 926234 h 6898844"/>
              <a:gd name="connsiteX438" fmla="*/ 3087584 w 4871776"/>
              <a:gd name="connsiteY438" fmla="*/ 953063 h 6898844"/>
              <a:gd name="connsiteX439" fmla="*/ 3114366 w 4871776"/>
              <a:gd name="connsiteY439" fmla="*/ 979891 h 6898844"/>
              <a:gd name="connsiteX440" fmla="*/ 3087584 w 4871776"/>
              <a:gd name="connsiteY440" fmla="*/ 1006720 h 6898844"/>
              <a:gd name="connsiteX441" fmla="*/ 3114366 w 4871776"/>
              <a:gd name="connsiteY441" fmla="*/ 1033549 h 6898844"/>
              <a:gd name="connsiteX442" fmla="*/ 3141148 w 4871776"/>
              <a:gd name="connsiteY442" fmla="*/ 1006720 h 6898844"/>
              <a:gd name="connsiteX443" fmla="*/ 3167930 w 4871776"/>
              <a:gd name="connsiteY443" fmla="*/ 1033549 h 6898844"/>
              <a:gd name="connsiteX444" fmla="*/ 3187060 w 4871776"/>
              <a:gd name="connsiteY444" fmla="*/ 1025884 h 6898844"/>
              <a:gd name="connsiteX445" fmla="*/ 3193574 w 4871776"/>
              <a:gd name="connsiteY445" fmla="*/ 1009570 h 6898844"/>
              <a:gd name="connsiteX446" fmla="*/ 3195668 w 4871776"/>
              <a:gd name="connsiteY446" fmla="*/ 1017580 h 6898844"/>
              <a:gd name="connsiteX447" fmla="*/ 3204914 w 4871776"/>
              <a:gd name="connsiteY447" fmla="*/ 1027161 h 6898844"/>
              <a:gd name="connsiteX448" fmla="*/ 3201089 w 4871776"/>
              <a:gd name="connsiteY448" fmla="*/ 1039937 h 6898844"/>
              <a:gd name="connsiteX449" fmla="*/ 3193564 w 4871776"/>
              <a:gd name="connsiteY449" fmla="*/ 1058781 h 6898844"/>
              <a:gd name="connsiteX450" fmla="*/ 3187060 w 4871776"/>
              <a:gd name="connsiteY450" fmla="*/ 1042492 h 6898844"/>
              <a:gd name="connsiteX451" fmla="*/ 3167930 w 4871776"/>
              <a:gd name="connsiteY451" fmla="*/ 1034827 h 6898844"/>
              <a:gd name="connsiteX452" fmla="*/ 3141148 w 4871776"/>
              <a:gd name="connsiteY452" fmla="*/ 1061655 h 6898844"/>
              <a:gd name="connsiteX453" fmla="*/ 3114366 w 4871776"/>
              <a:gd name="connsiteY453" fmla="*/ 1034827 h 6898844"/>
              <a:gd name="connsiteX454" fmla="*/ 3087584 w 4871776"/>
              <a:gd name="connsiteY454" fmla="*/ 1061655 h 6898844"/>
              <a:gd name="connsiteX455" fmla="*/ 3114366 w 4871776"/>
              <a:gd name="connsiteY455" fmla="*/ 1088484 h 6898844"/>
              <a:gd name="connsiteX456" fmla="*/ 3087584 w 4871776"/>
              <a:gd name="connsiteY456" fmla="*/ 1115313 h 6898844"/>
              <a:gd name="connsiteX457" fmla="*/ 3114366 w 4871776"/>
              <a:gd name="connsiteY457" fmla="*/ 1142142 h 6898844"/>
              <a:gd name="connsiteX458" fmla="*/ 3133496 w 4871776"/>
              <a:gd name="connsiteY458" fmla="*/ 1134477 h 6898844"/>
              <a:gd name="connsiteX459" fmla="*/ 3141021 w 4871776"/>
              <a:gd name="connsiteY459" fmla="*/ 1115632 h 6898844"/>
              <a:gd name="connsiteX460" fmla="*/ 3147525 w 4871776"/>
              <a:gd name="connsiteY460" fmla="*/ 1131922 h 6898844"/>
              <a:gd name="connsiteX461" fmla="*/ 3166654 w 4871776"/>
              <a:gd name="connsiteY461" fmla="*/ 1139587 h 6898844"/>
              <a:gd name="connsiteX462" fmla="*/ 3167930 w 4871776"/>
              <a:gd name="connsiteY462" fmla="*/ 1139587 h 6898844"/>
              <a:gd name="connsiteX463" fmla="*/ 3166654 w 4871776"/>
              <a:gd name="connsiteY463" fmla="*/ 1142142 h 6898844"/>
              <a:gd name="connsiteX464" fmla="*/ 3141148 w 4871776"/>
              <a:gd name="connsiteY464" fmla="*/ 1167693 h 6898844"/>
              <a:gd name="connsiteX465" fmla="*/ 3151350 w 4871776"/>
              <a:gd name="connsiteY465" fmla="*/ 1186857 h 6898844"/>
              <a:gd name="connsiteX466" fmla="*/ 3134771 w 4871776"/>
              <a:gd name="connsiteY466" fmla="*/ 1235404 h 6898844"/>
              <a:gd name="connsiteX467" fmla="*/ 3127119 w 4871776"/>
              <a:gd name="connsiteY467" fmla="*/ 1258400 h 6898844"/>
              <a:gd name="connsiteX468" fmla="*/ 3113090 w 4871776"/>
              <a:gd name="connsiteY468" fmla="*/ 1253290 h 6898844"/>
              <a:gd name="connsiteX469" fmla="*/ 3090134 w 4871776"/>
              <a:gd name="connsiteY469" fmla="*/ 1276286 h 6898844"/>
              <a:gd name="connsiteX470" fmla="*/ 3113090 w 4871776"/>
              <a:gd name="connsiteY470" fmla="*/ 1299282 h 6898844"/>
              <a:gd name="connsiteX471" fmla="*/ 3065903 w 4871776"/>
              <a:gd name="connsiteY471" fmla="*/ 1437259 h 6898844"/>
              <a:gd name="connsiteX472" fmla="*/ 3005962 w 4871776"/>
              <a:gd name="connsiteY472" fmla="*/ 1611008 h 6898844"/>
              <a:gd name="connsiteX473" fmla="*/ 3021266 w 4871776"/>
              <a:gd name="connsiteY473" fmla="*/ 1634004 h 6898844"/>
              <a:gd name="connsiteX474" fmla="*/ 3806872 w 4871776"/>
              <a:gd name="connsiteY474" fmla="*/ 1634004 h 6898844"/>
              <a:gd name="connsiteX475" fmla="*/ 3831104 w 4871776"/>
              <a:gd name="connsiteY475" fmla="*/ 1614841 h 6898844"/>
              <a:gd name="connsiteX476" fmla="*/ 3865538 w 4871776"/>
              <a:gd name="connsiteY476" fmla="*/ 1438537 h 6898844"/>
              <a:gd name="connsiteX477" fmla="*/ 4067040 w 4871776"/>
              <a:gd name="connsiteY477" fmla="*/ 1438537 h 6898844"/>
              <a:gd name="connsiteX478" fmla="*/ 4091272 w 4871776"/>
              <a:gd name="connsiteY478" fmla="*/ 1419373 h 6898844"/>
              <a:gd name="connsiteX479" fmla="*/ 4126981 w 4871776"/>
              <a:gd name="connsiteY479" fmla="*/ 1237959 h 6898844"/>
              <a:gd name="connsiteX480" fmla="*/ 4396077 w 4871776"/>
              <a:gd name="connsiteY480" fmla="*/ 1237959 h 6898844"/>
              <a:gd name="connsiteX481" fmla="*/ 4420308 w 4871776"/>
              <a:gd name="connsiteY481" fmla="*/ 1218796 h 6898844"/>
              <a:gd name="connsiteX482" fmla="*/ 4463669 w 4871776"/>
              <a:gd name="connsiteY482" fmla="*/ 999055 h 6898844"/>
              <a:gd name="connsiteX483" fmla="*/ 4444539 w 4871776"/>
              <a:gd name="connsiteY483" fmla="*/ 976059 h 6898844"/>
              <a:gd name="connsiteX484" fmla="*/ 3438301 w 4871776"/>
              <a:gd name="connsiteY484" fmla="*/ 976059 h 6898844"/>
              <a:gd name="connsiteX485" fmla="*/ 3461257 w 4871776"/>
              <a:gd name="connsiteY485" fmla="*/ 953063 h 6898844"/>
              <a:gd name="connsiteX486" fmla="*/ 3438301 w 4871776"/>
              <a:gd name="connsiteY486" fmla="*/ 930066 h 6898844"/>
              <a:gd name="connsiteX487" fmla="*/ 3415345 w 4871776"/>
              <a:gd name="connsiteY487" fmla="*/ 953063 h 6898844"/>
              <a:gd name="connsiteX488" fmla="*/ 3438301 w 4871776"/>
              <a:gd name="connsiteY488" fmla="*/ 976059 h 6898844"/>
              <a:gd name="connsiteX489" fmla="*/ 3390869 w 4871776"/>
              <a:gd name="connsiteY489" fmla="*/ 976059 h 6898844"/>
              <a:gd name="connsiteX490" fmla="*/ 3402751 w 4871776"/>
              <a:gd name="connsiteY490" fmla="*/ 971109 h 6898844"/>
              <a:gd name="connsiteX491" fmla="*/ 3410243 w 4871776"/>
              <a:gd name="connsiteY491" fmla="*/ 953063 h 6898844"/>
              <a:gd name="connsiteX492" fmla="*/ 3384737 w 4871776"/>
              <a:gd name="connsiteY492" fmla="*/ 927511 h 6898844"/>
              <a:gd name="connsiteX493" fmla="*/ 3359230 w 4871776"/>
              <a:gd name="connsiteY493" fmla="*/ 953063 h 6898844"/>
              <a:gd name="connsiteX494" fmla="*/ 3366723 w 4871776"/>
              <a:gd name="connsiteY494" fmla="*/ 971109 h 6898844"/>
              <a:gd name="connsiteX495" fmla="*/ 3378605 w 4871776"/>
              <a:gd name="connsiteY495" fmla="*/ 976059 h 6898844"/>
              <a:gd name="connsiteX496" fmla="*/ 3336029 w 4871776"/>
              <a:gd name="connsiteY496" fmla="*/ 976059 h 6898844"/>
              <a:gd name="connsiteX497" fmla="*/ 3347911 w 4871776"/>
              <a:gd name="connsiteY497" fmla="*/ 971109 h 6898844"/>
              <a:gd name="connsiteX498" fmla="*/ 3355404 w 4871776"/>
              <a:gd name="connsiteY498" fmla="*/ 953063 h 6898844"/>
              <a:gd name="connsiteX499" fmla="*/ 3329897 w 4871776"/>
              <a:gd name="connsiteY499" fmla="*/ 927511 h 6898844"/>
              <a:gd name="connsiteX500" fmla="*/ 3304391 w 4871776"/>
              <a:gd name="connsiteY500" fmla="*/ 953063 h 6898844"/>
              <a:gd name="connsiteX501" fmla="*/ 3311883 w 4871776"/>
              <a:gd name="connsiteY501" fmla="*/ 971109 h 6898844"/>
              <a:gd name="connsiteX502" fmla="*/ 3323765 w 4871776"/>
              <a:gd name="connsiteY502" fmla="*/ 976059 h 6898844"/>
              <a:gd name="connsiteX503" fmla="*/ 3282465 w 4871776"/>
              <a:gd name="connsiteY503" fmla="*/ 976059 h 6898844"/>
              <a:gd name="connsiteX504" fmla="*/ 3294347 w 4871776"/>
              <a:gd name="connsiteY504" fmla="*/ 971109 h 6898844"/>
              <a:gd name="connsiteX505" fmla="*/ 3301840 w 4871776"/>
              <a:gd name="connsiteY505" fmla="*/ 953063 h 6898844"/>
              <a:gd name="connsiteX506" fmla="*/ 3276333 w 4871776"/>
              <a:gd name="connsiteY506" fmla="*/ 927511 h 6898844"/>
              <a:gd name="connsiteX507" fmla="*/ 3250827 w 4871776"/>
              <a:gd name="connsiteY507" fmla="*/ 953063 h 6898844"/>
              <a:gd name="connsiteX508" fmla="*/ 3258319 w 4871776"/>
              <a:gd name="connsiteY508" fmla="*/ 971109 h 6898844"/>
              <a:gd name="connsiteX509" fmla="*/ 3270201 w 4871776"/>
              <a:gd name="connsiteY509" fmla="*/ 976059 h 6898844"/>
              <a:gd name="connsiteX510" fmla="*/ 3240624 w 4871776"/>
              <a:gd name="connsiteY510" fmla="*/ 976059 h 6898844"/>
              <a:gd name="connsiteX511" fmla="*/ 3229146 w 4871776"/>
              <a:gd name="connsiteY511" fmla="*/ 978614 h 6898844"/>
              <a:gd name="connsiteX512" fmla="*/ 3225744 w 4871776"/>
              <a:gd name="connsiteY512" fmla="*/ 978188 h 6898844"/>
              <a:gd name="connsiteX513" fmla="*/ 3240624 w 4871776"/>
              <a:gd name="connsiteY513" fmla="*/ 972226 h 6898844"/>
              <a:gd name="connsiteX514" fmla="*/ 3248276 w 4871776"/>
              <a:gd name="connsiteY514" fmla="*/ 953063 h 6898844"/>
              <a:gd name="connsiteX515" fmla="*/ 3221494 w 4871776"/>
              <a:gd name="connsiteY515" fmla="*/ 926234 h 6898844"/>
              <a:gd name="connsiteX516" fmla="*/ 3248276 w 4871776"/>
              <a:gd name="connsiteY516" fmla="*/ 899405 h 6898844"/>
              <a:gd name="connsiteX517" fmla="*/ 3221494 w 4871776"/>
              <a:gd name="connsiteY517" fmla="*/ 872576 h 6898844"/>
              <a:gd name="connsiteX518" fmla="*/ 3194712 w 4871776"/>
              <a:gd name="connsiteY518" fmla="*/ 899405 h 6898844"/>
              <a:gd name="connsiteX519" fmla="*/ 3167930 w 4871776"/>
              <a:gd name="connsiteY519" fmla="*/ 872576 h 6898844"/>
              <a:gd name="connsiteX520" fmla="*/ 3141148 w 4871776"/>
              <a:gd name="connsiteY520" fmla="*/ 899405 h 6898844"/>
              <a:gd name="connsiteX521" fmla="*/ 3114366 w 4871776"/>
              <a:gd name="connsiteY521" fmla="*/ 872576 h 6898844"/>
              <a:gd name="connsiteX522" fmla="*/ 2952398 w 4871776"/>
              <a:gd name="connsiteY522" fmla="*/ 872576 h 6898844"/>
              <a:gd name="connsiteX523" fmla="*/ 2925616 w 4871776"/>
              <a:gd name="connsiteY523" fmla="*/ 899405 h 6898844"/>
              <a:gd name="connsiteX524" fmla="*/ 2952398 w 4871776"/>
              <a:gd name="connsiteY524" fmla="*/ 926234 h 6898844"/>
              <a:gd name="connsiteX525" fmla="*/ 2925616 w 4871776"/>
              <a:gd name="connsiteY525" fmla="*/ 953063 h 6898844"/>
              <a:gd name="connsiteX526" fmla="*/ 2952398 w 4871776"/>
              <a:gd name="connsiteY526" fmla="*/ 979891 h 6898844"/>
              <a:gd name="connsiteX527" fmla="*/ 2925616 w 4871776"/>
              <a:gd name="connsiteY527" fmla="*/ 1006720 h 6898844"/>
              <a:gd name="connsiteX528" fmla="*/ 2952398 w 4871776"/>
              <a:gd name="connsiteY528" fmla="*/ 1033549 h 6898844"/>
              <a:gd name="connsiteX529" fmla="*/ 2925616 w 4871776"/>
              <a:gd name="connsiteY529" fmla="*/ 1060378 h 6898844"/>
              <a:gd name="connsiteX530" fmla="*/ 2952398 w 4871776"/>
              <a:gd name="connsiteY530" fmla="*/ 1087207 h 6898844"/>
              <a:gd name="connsiteX531" fmla="*/ 2979180 w 4871776"/>
              <a:gd name="connsiteY531" fmla="*/ 1060378 h 6898844"/>
              <a:gd name="connsiteX532" fmla="*/ 2952398 w 4871776"/>
              <a:gd name="connsiteY532" fmla="*/ 1033549 h 6898844"/>
              <a:gd name="connsiteX533" fmla="*/ 2979180 w 4871776"/>
              <a:gd name="connsiteY533" fmla="*/ 1006720 h 6898844"/>
              <a:gd name="connsiteX534" fmla="*/ 2952398 w 4871776"/>
              <a:gd name="connsiteY534" fmla="*/ 979891 h 6898844"/>
              <a:gd name="connsiteX535" fmla="*/ 2979180 w 4871776"/>
              <a:gd name="connsiteY535" fmla="*/ 953063 h 6898844"/>
              <a:gd name="connsiteX536" fmla="*/ 2952398 w 4871776"/>
              <a:gd name="connsiteY536" fmla="*/ 926234 h 6898844"/>
              <a:gd name="connsiteX537" fmla="*/ 2979180 w 4871776"/>
              <a:gd name="connsiteY537" fmla="*/ 899405 h 6898844"/>
              <a:gd name="connsiteX538" fmla="*/ 2952398 w 4871776"/>
              <a:gd name="connsiteY538" fmla="*/ 872576 h 6898844"/>
              <a:gd name="connsiteX539" fmla="*/ 3762236 w 4871776"/>
              <a:gd name="connsiteY539" fmla="*/ 836804 h 6898844"/>
              <a:gd name="connsiteX540" fmla="*/ 3754584 w 4871776"/>
              <a:gd name="connsiteY540" fmla="*/ 844470 h 6898844"/>
              <a:gd name="connsiteX541" fmla="*/ 3762236 w 4871776"/>
              <a:gd name="connsiteY541" fmla="*/ 852135 h 6898844"/>
              <a:gd name="connsiteX542" fmla="*/ 3769888 w 4871776"/>
              <a:gd name="connsiteY542" fmla="*/ 844470 h 6898844"/>
              <a:gd name="connsiteX543" fmla="*/ 3762236 w 4871776"/>
              <a:gd name="connsiteY543" fmla="*/ 836804 h 6898844"/>
              <a:gd name="connsiteX544" fmla="*/ 2573624 w 4871776"/>
              <a:gd name="connsiteY544" fmla="*/ 835527 h 6898844"/>
              <a:gd name="connsiteX545" fmla="*/ 2563422 w 4871776"/>
              <a:gd name="connsiteY545" fmla="*/ 845747 h 6898844"/>
              <a:gd name="connsiteX546" fmla="*/ 2573624 w 4871776"/>
              <a:gd name="connsiteY546" fmla="*/ 855968 h 6898844"/>
              <a:gd name="connsiteX547" fmla="*/ 2583827 w 4871776"/>
              <a:gd name="connsiteY547" fmla="*/ 845747 h 6898844"/>
              <a:gd name="connsiteX548" fmla="*/ 2573624 w 4871776"/>
              <a:gd name="connsiteY548" fmla="*/ 835527 h 6898844"/>
              <a:gd name="connsiteX549" fmla="*/ 3708671 w 4871776"/>
              <a:gd name="connsiteY549" fmla="*/ 834249 h 6898844"/>
              <a:gd name="connsiteX550" fmla="*/ 3698469 w 4871776"/>
              <a:gd name="connsiteY550" fmla="*/ 844470 h 6898844"/>
              <a:gd name="connsiteX551" fmla="*/ 3708671 w 4871776"/>
              <a:gd name="connsiteY551" fmla="*/ 854690 h 6898844"/>
              <a:gd name="connsiteX552" fmla="*/ 3718874 w 4871776"/>
              <a:gd name="connsiteY552" fmla="*/ 844470 h 6898844"/>
              <a:gd name="connsiteX553" fmla="*/ 3708671 w 4871776"/>
              <a:gd name="connsiteY553" fmla="*/ 834249 h 6898844"/>
              <a:gd name="connsiteX554" fmla="*/ 3655108 w 4871776"/>
              <a:gd name="connsiteY554" fmla="*/ 831694 h 6898844"/>
              <a:gd name="connsiteX555" fmla="*/ 3642354 w 4871776"/>
              <a:gd name="connsiteY555" fmla="*/ 844470 h 6898844"/>
              <a:gd name="connsiteX556" fmla="*/ 3655108 w 4871776"/>
              <a:gd name="connsiteY556" fmla="*/ 857245 h 6898844"/>
              <a:gd name="connsiteX557" fmla="*/ 3667861 w 4871776"/>
              <a:gd name="connsiteY557" fmla="*/ 844470 h 6898844"/>
              <a:gd name="connsiteX558" fmla="*/ 3655108 w 4871776"/>
              <a:gd name="connsiteY558" fmla="*/ 831694 h 6898844"/>
              <a:gd name="connsiteX559" fmla="*/ 2627188 w 4871776"/>
              <a:gd name="connsiteY559" fmla="*/ 831694 h 6898844"/>
              <a:gd name="connsiteX560" fmla="*/ 2614435 w 4871776"/>
              <a:gd name="connsiteY560" fmla="*/ 844470 h 6898844"/>
              <a:gd name="connsiteX561" fmla="*/ 2627188 w 4871776"/>
              <a:gd name="connsiteY561" fmla="*/ 857245 h 6898844"/>
              <a:gd name="connsiteX562" fmla="*/ 2639942 w 4871776"/>
              <a:gd name="connsiteY562" fmla="*/ 844470 h 6898844"/>
              <a:gd name="connsiteX563" fmla="*/ 2627188 w 4871776"/>
              <a:gd name="connsiteY563" fmla="*/ 831694 h 6898844"/>
              <a:gd name="connsiteX564" fmla="*/ 3600268 w 4871776"/>
              <a:gd name="connsiteY564" fmla="*/ 829139 h 6898844"/>
              <a:gd name="connsiteX565" fmla="*/ 3584964 w 4871776"/>
              <a:gd name="connsiteY565" fmla="*/ 844470 h 6898844"/>
              <a:gd name="connsiteX566" fmla="*/ 3600268 w 4871776"/>
              <a:gd name="connsiteY566" fmla="*/ 859800 h 6898844"/>
              <a:gd name="connsiteX567" fmla="*/ 3615572 w 4871776"/>
              <a:gd name="connsiteY567" fmla="*/ 844470 h 6898844"/>
              <a:gd name="connsiteX568" fmla="*/ 3600268 w 4871776"/>
              <a:gd name="connsiteY568" fmla="*/ 829139 h 6898844"/>
              <a:gd name="connsiteX569" fmla="*/ 2682028 w 4871776"/>
              <a:gd name="connsiteY569" fmla="*/ 829139 h 6898844"/>
              <a:gd name="connsiteX570" fmla="*/ 2666724 w 4871776"/>
              <a:gd name="connsiteY570" fmla="*/ 844470 h 6898844"/>
              <a:gd name="connsiteX571" fmla="*/ 2682028 w 4871776"/>
              <a:gd name="connsiteY571" fmla="*/ 859800 h 6898844"/>
              <a:gd name="connsiteX572" fmla="*/ 2697332 w 4871776"/>
              <a:gd name="connsiteY572" fmla="*/ 844470 h 6898844"/>
              <a:gd name="connsiteX573" fmla="*/ 2682028 w 4871776"/>
              <a:gd name="connsiteY573" fmla="*/ 829139 h 6898844"/>
              <a:gd name="connsiteX574" fmla="*/ 3546704 w 4871776"/>
              <a:gd name="connsiteY574" fmla="*/ 826584 h 6898844"/>
              <a:gd name="connsiteX575" fmla="*/ 3528849 w 4871776"/>
              <a:gd name="connsiteY575" fmla="*/ 844470 h 6898844"/>
              <a:gd name="connsiteX576" fmla="*/ 3546704 w 4871776"/>
              <a:gd name="connsiteY576" fmla="*/ 862356 h 6898844"/>
              <a:gd name="connsiteX577" fmla="*/ 3564559 w 4871776"/>
              <a:gd name="connsiteY577" fmla="*/ 844470 h 6898844"/>
              <a:gd name="connsiteX578" fmla="*/ 3546704 w 4871776"/>
              <a:gd name="connsiteY578" fmla="*/ 826584 h 6898844"/>
              <a:gd name="connsiteX579" fmla="*/ 2735592 w 4871776"/>
              <a:gd name="connsiteY579" fmla="*/ 826584 h 6898844"/>
              <a:gd name="connsiteX580" fmla="*/ 2717737 w 4871776"/>
              <a:gd name="connsiteY580" fmla="*/ 844470 h 6898844"/>
              <a:gd name="connsiteX581" fmla="*/ 2735592 w 4871776"/>
              <a:gd name="connsiteY581" fmla="*/ 862356 h 6898844"/>
              <a:gd name="connsiteX582" fmla="*/ 2753446 w 4871776"/>
              <a:gd name="connsiteY582" fmla="*/ 844470 h 6898844"/>
              <a:gd name="connsiteX583" fmla="*/ 2735592 w 4871776"/>
              <a:gd name="connsiteY583" fmla="*/ 826584 h 6898844"/>
              <a:gd name="connsiteX584" fmla="*/ 3491865 w 4871776"/>
              <a:gd name="connsiteY584" fmla="*/ 825306 h 6898844"/>
              <a:gd name="connsiteX585" fmla="*/ 3471459 w 4871776"/>
              <a:gd name="connsiteY585" fmla="*/ 845747 h 6898844"/>
              <a:gd name="connsiteX586" fmla="*/ 3491865 w 4871776"/>
              <a:gd name="connsiteY586" fmla="*/ 866188 h 6898844"/>
              <a:gd name="connsiteX587" fmla="*/ 3512270 w 4871776"/>
              <a:gd name="connsiteY587" fmla="*/ 845747 h 6898844"/>
              <a:gd name="connsiteX588" fmla="*/ 3491865 w 4871776"/>
              <a:gd name="connsiteY588" fmla="*/ 825306 h 6898844"/>
              <a:gd name="connsiteX589" fmla="*/ 2789156 w 4871776"/>
              <a:gd name="connsiteY589" fmla="*/ 825306 h 6898844"/>
              <a:gd name="connsiteX590" fmla="*/ 2768750 w 4871776"/>
              <a:gd name="connsiteY590" fmla="*/ 845747 h 6898844"/>
              <a:gd name="connsiteX591" fmla="*/ 2789156 w 4871776"/>
              <a:gd name="connsiteY591" fmla="*/ 866188 h 6898844"/>
              <a:gd name="connsiteX592" fmla="*/ 2809561 w 4871776"/>
              <a:gd name="connsiteY592" fmla="*/ 845747 h 6898844"/>
              <a:gd name="connsiteX593" fmla="*/ 2789156 w 4871776"/>
              <a:gd name="connsiteY593" fmla="*/ 825306 h 6898844"/>
              <a:gd name="connsiteX594" fmla="*/ 3438301 w 4871776"/>
              <a:gd name="connsiteY594" fmla="*/ 822751 h 6898844"/>
              <a:gd name="connsiteX595" fmla="*/ 3416620 w 4871776"/>
              <a:gd name="connsiteY595" fmla="*/ 844470 h 6898844"/>
              <a:gd name="connsiteX596" fmla="*/ 3438301 w 4871776"/>
              <a:gd name="connsiteY596" fmla="*/ 866188 h 6898844"/>
              <a:gd name="connsiteX597" fmla="*/ 3459981 w 4871776"/>
              <a:gd name="connsiteY597" fmla="*/ 844470 h 6898844"/>
              <a:gd name="connsiteX598" fmla="*/ 3438301 w 4871776"/>
              <a:gd name="connsiteY598" fmla="*/ 822751 h 6898844"/>
              <a:gd name="connsiteX599" fmla="*/ 2843995 w 4871776"/>
              <a:gd name="connsiteY599" fmla="*/ 822751 h 6898844"/>
              <a:gd name="connsiteX600" fmla="*/ 2822314 w 4871776"/>
              <a:gd name="connsiteY600" fmla="*/ 844470 h 6898844"/>
              <a:gd name="connsiteX601" fmla="*/ 2843995 w 4871776"/>
              <a:gd name="connsiteY601" fmla="*/ 866188 h 6898844"/>
              <a:gd name="connsiteX602" fmla="*/ 2865676 w 4871776"/>
              <a:gd name="connsiteY602" fmla="*/ 844470 h 6898844"/>
              <a:gd name="connsiteX603" fmla="*/ 2843995 w 4871776"/>
              <a:gd name="connsiteY603" fmla="*/ 822751 h 6898844"/>
              <a:gd name="connsiteX604" fmla="*/ 3384737 w 4871776"/>
              <a:gd name="connsiteY604" fmla="*/ 821474 h 6898844"/>
              <a:gd name="connsiteX605" fmla="*/ 3360505 w 4871776"/>
              <a:gd name="connsiteY605" fmla="*/ 845747 h 6898844"/>
              <a:gd name="connsiteX606" fmla="*/ 3384737 w 4871776"/>
              <a:gd name="connsiteY606" fmla="*/ 870021 h 6898844"/>
              <a:gd name="connsiteX607" fmla="*/ 3408968 w 4871776"/>
              <a:gd name="connsiteY607" fmla="*/ 845747 h 6898844"/>
              <a:gd name="connsiteX608" fmla="*/ 3384737 w 4871776"/>
              <a:gd name="connsiteY608" fmla="*/ 821474 h 6898844"/>
              <a:gd name="connsiteX609" fmla="*/ 2897559 w 4871776"/>
              <a:gd name="connsiteY609" fmla="*/ 821474 h 6898844"/>
              <a:gd name="connsiteX610" fmla="*/ 2873328 w 4871776"/>
              <a:gd name="connsiteY610" fmla="*/ 845747 h 6898844"/>
              <a:gd name="connsiteX611" fmla="*/ 2897559 w 4871776"/>
              <a:gd name="connsiteY611" fmla="*/ 870021 h 6898844"/>
              <a:gd name="connsiteX612" fmla="*/ 2921790 w 4871776"/>
              <a:gd name="connsiteY612" fmla="*/ 845747 h 6898844"/>
              <a:gd name="connsiteX613" fmla="*/ 2897559 w 4871776"/>
              <a:gd name="connsiteY613" fmla="*/ 821474 h 6898844"/>
              <a:gd name="connsiteX614" fmla="*/ 2518785 w 4871776"/>
              <a:gd name="connsiteY614" fmla="*/ 821474 h 6898844"/>
              <a:gd name="connsiteX615" fmla="*/ 2513683 w 4871776"/>
              <a:gd name="connsiteY615" fmla="*/ 826584 h 6898844"/>
              <a:gd name="connsiteX616" fmla="*/ 2518785 w 4871776"/>
              <a:gd name="connsiteY616" fmla="*/ 831694 h 6898844"/>
              <a:gd name="connsiteX617" fmla="*/ 2523886 w 4871776"/>
              <a:gd name="connsiteY617" fmla="*/ 826584 h 6898844"/>
              <a:gd name="connsiteX618" fmla="*/ 2518785 w 4871776"/>
              <a:gd name="connsiteY618" fmla="*/ 821474 h 6898844"/>
              <a:gd name="connsiteX619" fmla="*/ 3329897 w 4871776"/>
              <a:gd name="connsiteY619" fmla="*/ 820196 h 6898844"/>
              <a:gd name="connsiteX620" fmla="*/ 3304391 w 4871776"/>
              <a:gd name="connsiteY620" fmla="*/ 845747 h 6898844"/>
              <a:gd name="connsiteX621" fmla="*/ 3329897 w 4871776"/>
              <a:gd name="connsiteY621" fmla="*/ 871298 h 6898844"/>
              <a:gd name="connsiteX622" fmla="*/ 3355404 w 4871776"/>
              <a:gd name="connsiteY622" fmla="*/ 845747 h 6898844"/>
              <a:gd name="connsiteX623" fmla="*/ 3329897 w 4871776"/>
              <a:gd name="connsiteY623" fmla="*/ 820196 h 6898844"/>
              <a:gd name="connsiteX624" fmla="*/ 3059526 w 4871776"/>
              <a:gd name="connsiteY624" fmla="*/ 820196 h 6898844"/>
              <a:gd name="connsiteX625" fmla="*/ 3034020 w 4871776"/>
              <a:gd name="connsiteY625" fmla="*/ 845747 h 6898844"/>
              <a:gd name="connsiteX626" fmla="*/ 3059526 w 4871776"/>
              <a:gd name="connsiteY626" fmla="*/ 871298 h 6898844"/>
              <a:gd name="connsiteX627" fmla="*/ 3085033 w 4871776"/>
              <a:gd name="connsiteY627" fmla="*/ 845747 h 6898844"/>
              <a:gd name="connsiteX628" fmla="*/ 3059526 w 4871776"/>
              <a:gd name="connsiteY628" fmla="*/ 820196 h 6898844"/>
              <a:gd name="connsiteX629" fmla="*/ 3005962 w 4871776"/>
              <a:gd name="connsiteY629" fmla="*/ 820196 h 6898844"/>
              <a:gd name="connsiteX630" fmla="*/ 2980456 w 4871776"/>
              <a:gd name="connsiteY630" fmla="*/ 845747 h 6898844"/>
              <a:gd name="connsiteX631" fmla="*/ 3005962 w 4871776"/>
              <a:gd name="connsiteY631" fmla="*/ 871298 h 6898844"/>
              <a:gd name="connsiteX632" fmla="*/ 3031469 w 4871776"/>
              <a:gd name="connsiteY632" fmla="*/ 845747 h 6898844"/>
              <a:gd name="connsiteX633" fmla="*/ 3005962 w 4871776"/>
              <a:gd name="connsiteY633" fmla="*/ 820196 h 6898844"/>
              <a:gd name="connsiteX634" fmla="*/ 3276333 w 4871776"/>
              <a:gd name="connsiteY634" fmla="*/ 818918 h 6898844"/>
              <a:gd name="connsiteX635" fmla="*/ 3250827 w 4871776"/>
              <a:gd name="connsiteY635" fmla="*/ 844470 h 6898844"/>
              <a:gd name="connsiteX636" fmla="*/ 3276333 w 4871776"/>
              <a:gd name="connsiteY636" fmla="*/ 870021 h 6898844"/>
              <a:gd name="connsiteX637" fmla="*/ 3301840 w 4871776"/>
              <a:gd name="connsiteY637" fmla="*/ 844470 h 6898844"/>
              <a:gd name="connsiteX638" fmla="*/ 3276333 w 4871776"/>
              <a:gd name="connsiteY638" fmla="*/ 818918 h 6898844"/>
              <a:gd name="connsiteX639" fmla="*/ 2952398 w 4871776"/>
              <a:gd name="connsiteY639" fmla="*/ 818918 h 6898844"/>
              <a:gd name="connsiteX640" fmla="*/ 2926892 w 4871776"/>
              <a:gd name="connsiteY640" fmla="*/ 844470 h 6898844"/>
              <a:gd name="connsiteX641" fmla="*/ 2952398 w 4871776"/>
              <a:gd name="connsiteY641" fmla="*/ 870021 h 6898844"/>
              <a:gd name="connsiteX642" fmla="*/ 2977905 w 4871776"/>
              <a:gd name="connsiteY642" fmla="*/ 844470 h 6898844"/>
              <a:gd name="connsiteX643" fmla="*/ 2952398 w 4871776"/>
              <a:gd name="connsiteY643" fmla="*/ 818918 h 6898844"/>
              <a:gd name="connsiteX644" fmla="*/ 3114366 w 4871776"/>
              <a:gd name="connsiteY644" fmla="*/ 817641 h 6898844"/>
              <a:gd name="connsiteX645" fmla="*/ 3087584 w 4871776"/>
              <a:gd name="connsiteY645" fmla="*/ 844470 h 6898844"/>
              <a:gd name="connsiteX646" fmla="*/ 3114366 w 4871776"/>
              <a:gd name="connsiteY646" fmla="*/ 871298 h 6898844"/>
              <a:gd name="connsiteX647" fmla="*/ 3141148 w 4871776"/>
              <a:gd name="connsiteY647" fmla="*/ 844470 h 6898844"/>
              <a:gd name="connsiteX648" fmla="*/ 3167930 w 4871776"/>
              <a:gd name="connsiteY648" fmla="*/ 871298 h 6898844"/>
              <a:gd name="connsiteX649" fmla="*/ 3194712 w 4871776"/>
              <a:gd name="connsiteY649" fmla="*/ 844470 h 6898844"/>
              <a:gd name="connsiteX650" fmla="*/ 3221494 w 4871776"/>
              <a:gd name="connsiteY650" fmla="*/ 871298 h 6898844"/>
              <a:gd name="connsiteX651" fmla="*/ 3248276 w 4871776"/>
              <a:gd name="connsiteY651" fmla="*/ 844470 h 6898844"/>
              <a:gd name="connsiteX652" fmla="*/ 3221494 w 4871776"/>
              <a:gd name="connsiteY652" fmla="*/ 817641 h 6898844"/>
              <a:gd name="connsiteX653" fmla="*/ 3194712 w 4871776"/>
              <a:gd name="connsiteY653" fmla="*/ 844470 h 6898844"/>
              <a:gd name="connsiteX654" fmla="*/ 3167930 w 4871776"/>
              <a:gd name="connsiteY654" fmla="*/ 817641 h 6898844"/>
              <a:gd name="connsiteX655" fmla="*/ 3141148 w 4871776"/>
              <a:gd name="connsiteY655" fmla="*/ 844470 h 6898844"/>
              <a:gd name="connsiteX656" fmla="*/ 3114366 w 4871776"/>
              <a:gd name="connsiteY656" fmla="*/ 817641 h 6898844"/>
              <a:gd name="connsiteX657" fmla="*/ 3817075 w 4871776"/>
              <a:gd name="connsiteY657" fmla="*/ 785702 h 6898844"/>
              <a:gd name="connsiteX658" fmla="*/ 3811974 w 4871776"/>
              <a:gd name="connsiteY658" fmla="*/ 790812 h 6898844"/>
              <a:gd name="connsiteX659" fmla="*/ 3817075 w 4871776"/>
              <a:gd name="connsiteY659" fmla="*/ 795922 h 6898844"/>
              <a:gd name="connsiteX660" fmla="*/ 3822176 w 4871776"/>
              <a:gd name="connsiteY660" fmla="*/ 790812 h 6898844"/>
              <a:gd name="connsiteX661" fmla="*/ 3817075 w 4871776"/>
              <a:gd name="connsiteY661" fmla="*/ 785702 h 6898844"/>
              <a:gd name="connsiteX662" fmla="*/ 2467772 w 4871776"/>
              <a:gd name="connsiteY662" fmla="*/ 785702 h 6898844"/>
              <a:gd name="connsiteX663" fmla="*/ 2462670 w 4871776"/>
              <a:gd name="connsiteY663" fmla="*/ 790812 h 6898844"/>
              <a:gd name="connsiteX664" fmla="*/ 2467772 w 4871776"/>
              <a:gd name="connsiteY664" fmla="*/ 795922 h 6898844"/>
              <a:gd name="connsiteX665" fmla="*/ 2472873 w 4871776"/>
              <a:gd name="connsiteY665" fmla="*/ 790812 h 6898844"/>
              <a:gd name="connsiteX666" fmla="*/ 2467772 w 4871776"/>
              <a:gd name="connsiteY666" fmla="*/ 785702 h 6898844"/>
              <a:gd name="connsiteX667" fmla="*/ 3762236 w 4871776"/>
              <a:gd name="connsiteY667" fmla="*/ 783147 h 6898844"/>
              <a:gd name="connsiteX668" fmla="*/ 3754584 w 4871776"/>
              <a:gd name="connsiteY668" fmla="*/ 790812 h 6898844"/>
              <a:gd name="connsiteX669" fmla="*/ 3762236 w 4871776"/>
              <a:gd name="connsiteY669" fmla="*/ 798477 h 6898844"/>
              <a:gd name="connsiteX670" fmla="*/ 3769888 w 4871776"/>
              <a:gd name="connsiteY670" fmla="*/ 790812 h 6898844"/>
              <a:gd name="connsiteX671" fmla="*/ 3762236 w 4871776"/>
              <a:gd name="connsiteY671" fmla="*/ 783147 h 6898844"/>
              <a:gd name="connsiteX672" fmla="*/ 2518785 w 4871776"/>
              <a:gd name="connsiteY672" fmla="*/ 783147 h 6898844"/>
              <a:gd name="connsiteX673" fmla="*/ 2511133 w 4871776"/>
              <a:gd name="connsiteY673" fmla="*/ 790812 h 6898844"/>
              <a:gd name="connsiteX674" fmla="*/ 2518785 w 4871776"/>
              <a:gd name="connsiteY674" fmla="*/ 798477 h 6898844"/>
              <a:gd name="connsiteX675" fmla="*/ 2526437 w 4871776"/>
              <a:gd name="connsiteY675" fmla="*/ 790812 h 6898844"/>
              <a:gd name="connsiteX676" fmla="*/ 2518785 w 4871776"/>
              <a:gd name="connsiteY676" fmla="*/ 783147 h 6898844"/>
              <a:gd name="connsiteX677" fmla="*/ 3708671 w 4871776"/>
              <a:gd name="connsiteY677" fmla="*/ 780591 h 6898844"/>
              <a:gd name="connsiteX678" fmla="*/ 3698469 w 4871776"/>
              <a:gd name="connsiteY678" fmla="*/ 790812 h 6898844"/>
              <a:gd name="connsiteX679" fmla="*/ 3708671 w 4871776"/>
              <a:gd name="connsiteY679" fmla="*/ 801032 h 6898844"/>
              <a:gd name="connsiteX680" fmla="*/ 3718874 w 4871776"/>
              <a:gd name="connsiteY680" fmla="*/ 790812 h 6898844"/>
              <a:gd name="connsiteX681" fmla="*/ 3708671 w 4871776"/>
              <a:gd name="connsiteY681" fmla="*/ 780591 h 6898844"/>
              <a:gd name="connsiteX682" fmla="*/ 2573624 w 4871776"/>
              <a:gd name="connsiteY682" fmla="*/ 780591 h 6898844"/>
              <a:gd name="connsiteX683" fmla="*/ 2563422 w 4871776"/>
              <a:gd name="connsiteY683" fmla="*/ 790812 h 6898844"/>
              <a:gd name="connsiteX684" fmla="*/ 2573624 w 4871776"/>
              <a:gd name="connsiteY684" fmla="*/ 801032 h 6898844"/>
              <a:gd name="connsiteX685" fmla="*/ 2583827 w 4871776"/>
              <a:gd name="connsiteY685" fmla="*/ 790812 h 6898844"/>
              <a:gd name="connsiteX686" fmla="*/ 2573624 w 4871776"/>
              <a:gd name="connsiteY686" fmla="*/ 780591 h 6898844"/>
              <a:gd name="connsiteX687" fmla="*/ 3655108 w 4871776"/>
              <a:gd name="connsiteY687" fmla="*/ 778036 h 6898844"/>
              <a:gd name="connsiteX688" fmla="*/ 3642354 w 4871776"/>
              <a:gd name="connsiteY688" fmla="*/ 790812 h 6898844"/>
              <a:gd name="connsiteX689" fmla="*/ 3655108 w 4871776"/>
              <a:gd name="connsiteY689" fmla="*/ 803588 h 6898844"/>
              <a:gd name="connsiteX690" fmla="*/ 3667861 w 4871776"/>
              <a:gd name="connsiteY690" fmla="*/ 790812 h 6898844"/>
              <a:gd name="connsiteX691" fmla="*/ 3655108 w 4871776"/>
              <a:gd name="connsiteY691" fmla="*/ 778036 h 6898844"/>
              <a:gd name="connsiteX692" fmla="*/ 2627188 w 4871776"/>
              <a:gd name="connsiteY692" fmla="*/ 778036 h 6898844"/>
              <a:gd name="connsiteX693" fmla="*/ 2614435 w 4871776"/>
              <a:gd name="connsiteY693" fmla="*/ 790812 h 6898844"/>
              <a:gd name="connsiteX694" fmla="*/ 2627188 w 4871776"/>
              <a:gd name="connsiteY694" fmla="*/ 803588 h 6898844"/>
              <a:gd name="connsiteX695" fmla="*/ 2639942 w 4871776"/>
              <a:gd name="connsiteY695" fmla="*/ 790812 h 6898844"/>
              <a:gd name="connsiteX696" fmla="*/ 2627188 w 4871776"/>
              <a:gd name="connsiteY696" fmla="*/ 778036 h 6898844"/>
              <a:gd name="connsiteX697" fmla="*/ 3600268 w 4871776"/>
              <a:gd name="connsiteY697" fmla="*/ 776759 h 6898844"/>
              <a:gd name="connsiteX698" fmla="*/ 3586239 w 4871776"/>
              <a:gd name="connsiteY698" fmla="*/ 790812 h 6898844"/>
              <a:gd name="connsiteX699" fmla="*/ 3600268 w 4871776"/>
              <a:gd name="connsiteY699" fmla="*/ 804865 h 6898844"/>
              <a:gd name="connsiteX700" fmla="*/ 3614297 w 4871776"/>
              <a:gd name="connsiteY700" fmla="*/ 790812 h 6898844"/>
              <a:gd name="connsiteX701" fmla="*/ 3600268 w 4871776"/>
              <a:gd name="connsiteY701" fmla="*/ 776759 h 6898844"/>
              <a:gd name="connsiteX702" fmla="*/ 2682028 w 4871776"/>
              <a:gd name="connsiteY702" fmla="*/ 776759 h 6898844"/>
              <a:gd name="connsiteX703" fmla="*/ 2667999 w 4871776"/>
              <a:gd name="connsiteY703" fmla="*/ 790812 h 6898844"/>
              <a:gd name="connsiteX704" fmla="*/ 2682028 w 4871776"/>
              <a:gd name="connsiteY704" fmla="*/ 804865 h 6898844"/>
              <a:gd name="connsiteX705" fmla="*/ 2696056 w 4871776"/>
              <a:gd name="connsiteY705" fmla="*/ 790812 h 6898844"/>
              <a:gd name="connsiteX706" fmla="*/ 2682028 w 4871776"/>
              <a:gd name="connsiteY706" fmla="*/ 776759 h 6898844"/>
              <a:gd name="connsiteX707" fmla="*/ 3546704 w 4871776"/>
              <a:gd name="connsiteY707" fmla="*/ 774204 h 6898844"/>
              <a:gd name="connsiteX708" fmla="*/ 3530125 w 4871776"/>
              <a:gd name="connsiteY708" fmla="*/ 790812 h 6898844"/>
              <a:gd name="connsiteX709" fmla="*/ 3546704 w 4871776"/>
              <a:gd name="connsiteY709" fmla="*/ 807420 h 6898844"/>
              <a:gd name="connsiteX710" fmla="*/ 3563283 w 4871776"/>
              <a:gd name="connsiteY710" fmla="*/ 790812 h 6898844"/>
              <a:gd name="connsiteX711" fmla="*/ 3546704 w 4871776"/>
              <a:gd name="connsiteY711" fmla="*/ 774204 h 6898844"/>
              <a:gd name="connsiteX712" fmla="*/ 2735592 w 4871776"/>
              <a:gd name="connsiteY712" fmla="*/ 774204 h 6898844"/>
              <a:gd name="connsiteX713" fmla="*/ 2719012 w 4871776"/>
              <a:gd name="connsiteY713" fmla="*/ 790812 h 6898844"/>
              <a:gd name="connsiteX714" fmla="*/ 2735592 w 4871776"/>
              <a:gd name="connsiteY714" fmla="*/ 807420 h 6898844"/>
              <a:gd name="connsiteX715" fmla="*/ 2752171 w 4871776"/>
              <a:gd name="connsiteY715" fmla="*/ 790812 h 6898844"/>
              <a:gd name="connsiteX716" fmla="*/ 2735592 w 4871776"/>
              <a:gd name="connsiteY716" fmla="*/ 774204 h 6898844"/>
              <a:gd name="connsiteX717" fmla="*/ 3491865 w 4871776"/>
              <a:gd name="connsiteY717" fmla="*/ 771649 h 6898844"/>
              <a:gd name="connsiteX718" fmla="*/ 3472735 w 4871776"/>
              <a:gd name="connsiteY718" fmla="*/ 790812 h 6898844"/>
              <a:gd name="connsiteX719" fmla="*/ 3491865 w 4871776"/>
              <a:gd name="connsiteY719" fmla="*/ 809975 h 6898844"/>
              <a:gd name="connsiteX720" fmla="*/ 3510995 w 4871776"/>
              <a:gd name="connsiteY720" fmla="*/ 790812 h 6898844"/>
              <a:gd name="connsiteX721" fmla="*/ 3491865 w 4871776"/>
              <a:gd name="connsiteY721" fmla="*/ 771649 h 6898844"/>
              <a:gd name="connsiteX722" fmla="*/ 2789156 w 4871776"/>
              <a:gd name="connsiteY722" fmla="*/ 771649 h 6898844"/>
              <a:gd name="connsiteX723" fmla="*/ 2770026 w 4871776"/>
              <a:gd name="connsiteY723" fmla="*/ 790812 h 6898844"/>
              <a:gd name="connsiteX724" fmla="*/ 2789156 w 4871776"/>
              <a:gd name="connsiteY724" fmla="*/ 809975 h 6898844"/>
              <a:gd name="connsiteX725" fmla="*/ 2808286 w 4871776"/>
              <a:gd name="connsiteY725" fmla="*/ 790812 h 6898844"/>
              <a:gd name="connsiteX726" fmla="*/ 2789156 w 4871776"/>
              <a:gd name="connsiteY726" fmla="*/ 771649 h 6898844"/>
              <a:gd name="connsiteX727" fmla="*/ 3438301 w 4871776"/>
              <a:gd name="connsiteY727" fmla="*/ 770371 h 6898844"/>
              <a:gd name="connsiteX728" fmla="*/ 3417895 w 4871776"/>
              <a:gd name="connsiteY728" fmla="*/ 790812 h 6898844"/>
              <a:gd name="connsiteX729" fmla="*/ 3438301 w 4871776"/>
              <a:gd name="connsiteY729" fmla="*/ 811253 h 6898844"/>
              <a:gd name="connsiteX730" fmla="*/ 3458706 w 4871776"/>
              <a:gd name="connsiteY730" fmla="*/ 790812 h 6898844"/>
              <a:gd name="connsiteX731" fmla="*/ 3438301 w 4871776"/>
              <a:gd name="connsiteY731" fmla="*/ 770371 h 6898844"/>
              <a:gd name="connsiteX732" fmla="*/ 2843995 w 4871776"/>
              <a:gd name="connsiteY732" fmla="*/ 770371 h 6898844"/>
              <a:gd name="connsiteX733" fmla="*/ 2823590 w 4871776"/>
              <a:gd name="connsiteY733" fmla="*/ 790812 h 6898844"/>
              <a:gd name="connsiteX734" fmla="*/ 2843995 w 4871776"/>
              <a:gd name="connsiteY734" fmla="*/ 811253 h 6898844"/>
              <a:gd name="connsiteX735" fmla="*/ 2864400 w 4871776"/>
              <a:gd name="connsiteY735" fmla="*/ 790812 h 6898844"/>
              <a:gd name="connsiteX736" fmla="*/ 2843995 w 4871776"/>
              <a:gd name="connsiteY736" fmla="*/ 770371 h 6898844"/>
              <a:gd name="connsiteX737" fmla="*/ 3384737 w 4871776"/>
              <a:gd name="connsiteY737" fmla="*/ 767816 h 6898844"/>
              <a:gd name="connsiteX738" fmla="*/ 3361781 w 4871776"/>
              <a:gd name="connsiteY738" fmla="*/ 790812 h 6898844"/>
              <a:gd name="connsiteX739" fmla="*/ 3384737 w 4871776"/>
              <a:gd name="connsiteY739" fmla="*/ 813808 h 6898844"/>
              <a:gd name="connsiteX740" fmla="*/ 3407693 w 4871776"/>
              <a:gd name="connsiteY740" fmla="*/ 790812 h 6898844"/>
              <a:gd name="connsiteX741" fmla="*/ 3384737 w 4871776"/>
              <a:gd name="connsiteY741" fmla="*/ 767816 h 6898844"/>
              <a:gd name="connsiteX742" fmla="*/ 2897559 w 4871776"/>
              <a:gd name="connsiteY742" fmla="*/ 767816 h 6898844"/>
              <a:gd name="connsiteX743" fmla="*/ 2874603 w 4871776"/>
              <a:gd name="connsiteY743" fmla="*/ 790812 h 6898844"/>
              <a:gd name="connsiteX744" fmla="*/ 2897559 w 4871776"/>
              <a:gd name="connsiteY744" fmla="*/ 813808 h 6898844"/>
              <a:gd name="connsiteX745" fmla="*/ 2920515 w 4871776"/>
              <a:gd name="connsiteY745" fmla="*/ 790812 h 6898844"/>
              <a:gd name="connsiteX746" fmla="*/ 2897559 w 4871776"/>
              <a:gd name="connsiteY746" fmla="*/ 767816 h 6898844"/>
              <a:gd name="connsiteX747" fmla="*/ 3329897 w 4871776"/>
              <a:gd name="connsiteY747" fmla="*/ 766538 h 6898844"/>
              <a:gd name="connsiteX748" fmla="*/ 3305666 w 4871776"/>
              <a:gd name="connsiteY748" fmla="*/ 790812 h 6898844"/>
              <a:gd name="connsiteX749" fmla="*/ 3329897 w 4871776"/>
              <a:gd name="connsiteY749" fmla="*/ 815086 h 6898844"/>
              <a:gd name="connsiteX750" fmla="*/ 3354129 w 4871776"/>
              <a:gd name="connsiteY750" fmla="*/ 790812 h 6898844"/>
              <a:gd name="connsiteX751" fmla="*/ 3329897 w 4871776"/>
              <a:gd name="connsiteY751" fmla="*/ 766538 h 6898844"/>
              <a:gd name="connsiteX752" fmla="*/ 2952398 w 4871776"/>
              <a:gd name="connsiteY752" fmla="*/ 766538 h 6898844"/>
              <a:gd name="connsiteX753" fmla="*/ 2928167 w 4871776"/>
              <a:gd name="connsiteY753" fmla="*/ 790812 h 6898844"/>
              <a:gd name="connsiteX754" fmla="*/ 2952398 w 4871776"/>
              <a:gd name="connsiteY754" fmla="*/ 815086 h 6898844"/>
              <a:gd name="connsiteX755" fmla="*/ 2976630 w 4871776"/>
              <a:gd name="connsiteY755" fmla="*/ 790812 h 6898844"/>
              <a:gd name="connsiteX756" fmla="*/ 2952398 w 4871776"/>
              <a:gd name="connsiteY756" fmla="*/ 766538 h 6898844"/>
              <a:gd name="connsiteX757" fmla="*/ 3276333 w 4871776"/>
              <a:gd name="connsiteY757" fmla="*/ 765261 h 6898844"/>
              <a:gd name="connsiteX758" fmla="*/ 3250827 w 4871776"/>
              <a:gd name="connsiteY758" fmla="*/ 790812 h 6898844"/>
              <a:gd name="connsiteX759" fmla="*/ 3276333 w 4871776"/>
              <a:gd name="connsiteY759" fmla="*/ 816363 h 6898844"/>
              <a:gd name="connsiteX760" fmla="*/ 3301840 w 4871776"/>
              <a:gd name="connsiteY760" fmla="*/ 790812 h 6898844"/>
              <a:gd name="connsiteX761" fmla="*/ 3276333 w 4871776"/>
              <a:gd name="connsiteY761" fmla="*/ 765261 h 6898844"/>
              <a:gd name="connsiteX762" fmla="*/ 3221494 w 4871776"/>
              <a:gd name="connsiteY762" fmla="*/ 765261 h 6898844"/>
              <a:gd name="connsiteX763" fmla="*/ 3195987 w 4871776"/>
              <a:gd name="connsiteY763" fmla="*/ 790812 h 6898844"/>
              <a:gd name="connsiteX764" fmla="*/ 3221494 w 4871776"/>
              <a:gd name="connsiteY764" fmla="*/ 816363 h 6898844"/>
              <a:gd name="connsiteX765" fmla="*/ 3247001 w 4871776"/>
              <a:gd name="connsiteY765" fmla="*/ 790812 h 6898844"/>
              <a:gd name="connsiteX766" fmla="*/ 3221494 w 4871776"/>
              <a:gd name="connsiteY766" fmla="*/ 765261 h 6898844"/>
              <a:gd name="connsiteX767" fmla="*/ 3167930 w 4871776"/>
              <a:gd name="connsiteY767" fmla="*/ 765261 h 6898844"/>
              <a:gd name="connsiteX768" fmla="*/ 3142423 w 4871776"/>
              <a:gd name="connsiteY768" fmla="*/ 790812 h 6898844"/>
              <a:gd name="connsiteX769" fmla="*/ 3167930 w 4871776"/>
              <a:gd name="connsiteY769" fmla="*/ 816363 h 6898844"/>
              <a:gd name="connsiteX770" fmla="*/ 3193437 w 4871776"/>
              <a:gd name="connsiteY770" fmla="*/ 790812 h 6898844"/>
              <a:gd name="connsiteX771" fmla="*/ 3167930 w 4871776"/>
              <a:gd name="connsiteY771" fmla="*/ 765261 h 6898844"/>
              <a:gd name="connsiteX772" fmla="*/ 3114366 w 4871776"/>
              <a:gd name="connsiteY772" fmla="*/ 765261 h 6898844"/>
              <a:gd name="connsiteX773" fmla="*/ 3088859 w 4871776"/>
              <a:gd name="connsiteY773" fmla="*/ 790812 h 6898844"/>
              <a:gd name="connsiteX774" fmla="*/ 3114366 w 4871776"/>
              <a:gd name="connsiteY774" fmla="*/ 816363 h 6898844"/>
              <a:gd name="connsiteX775" fmla="*/ 3139873 w 4871776"/>
              <a:gd name="connsiteY775" fmla="*/ 790812 h 6898844"/>
              <a:gd name="connsiteX776" fmla="*/ 3114366 w 4871776"/>
              <a:gd name="connsiteY776" fmla="*/ 765261 h 6898844"/>
              <a:gd name="connsiteX777" fmla="*/ 3059526 w 4871776"/>
              <a:gd name="connsiteY777" fmla="*/ 765261 h 6898844"/>
              <a:gd name="connsiteX778" fmla="*/ 3034020 w 4871776"/>
              <a:gd name="connsiteY778" fmla="*/ 790812 h 6898844"/>
              <a:gd name="connsiteX779" fmla="*/ 3059526 w 4871776"/>
              <a:gd name="connsiteY779" fmla="*/ 816363 h 6898844"/>
              <a:gd name="connsiteX780" fmla="*/ 3085033 w 4871776"/>
              <a:gd name="connsiteY780" fmla="*/ 790812 h 6898844"/>
              <a:gd name="connsiteX781" fmla="*/ 3059526 w 4871776"/>
              <a:gd name="connsiteY781" fmla="*/ 765261 h 6898844"/>
              <a:gd name="connsiteX782" fmla="*/ 3005962 w 4871776"/>
              <a:gd name="connsiteY782" fmla="*/ 765261 h 6898844"/>
              <a:gd name="connsiteX783" fmla="*/ 2980456 w 4871776"/>
              <a:gd name="connsiteY783" fmla="*/ 790812 h 6898844"/>
              <a:gd name="connsiteX784" fmla="*/ 3005962 w 4871776"/>
              <a:gd name="connsiteY784" fmla="*/ 816363 h 6898844"/>
              <a:gd name="connsiteX785" fmla="*/ 3031469 w 4871776"/>
              <a:gd name="connsiteY785" fmla="*/ 790812 h 6898844"/>
              <a:gd name="connsiteX786" fmla="*/ 3005962 w 4871776"/>
              <a:gd name="connsiteY786" fmla="*/ 765261 h 6898844"/>
              <a:gd name="connsiteX787" fmla="*/ 3332448 w 4871776"/>
              <a:gd name="connsiteY787" fmla="*/ 720546 h 6898844"/>
              <a:gd name="connsiteX788" fmla="*/ 3315869 w 4871776"/>
              <a:gd name="connsiteY788" fmla="*/ 737154 h 6898844"/>
              <a:gd name="connsiteX789" fmla="*/ 3332448 w 4871776"/>
              <a:gd name="connsiteY789" fmla="*/ 753763 h 6898844"/>
              <a:gd name="connsiteX790" fmla="*/ 3349027 w 4871776"/>
              <a:gd name="connsiteY790" fmla="*/ 737154 h 6898844"/>
              <a:gd name="connsiteX791" fmla="*/ 3332448 w 4871776"/>
              <a:gd name="connsiteY791" fmla="*/ 720546 h 6898844"/>
              <a:gd name="connsiteX792" fmla="*/ 3004687 w 4871776"/>
              <a:gd name="connsiteY792" fmla="*/ 719268 h 6898844"/>
              <a:gd name="connsiteX793" fmla="*/ 2988108 w 4871776"/>
              <a:gd name="connsiteY793" fmla="*/ 735877 h 6898844"/>
              <a:gd name="connsiteX794" fmla="*/ 3004687 w 4871776"/>
              <a:gd name="connsiteY794" fmla="*/ 752485 h 6898844"/>
              <a:gd name="connsiteX795" fmla="*/ 3021266 w 4871776"/>
              <a:gd name="connsiteY795" fmla="*/ 735877 h 6898844"/>
              <a:gd name="connsiteX796" fmla="*/ 3004687 w 4871776"/>
              <a:gd name="connsiteY796" fmla="*/ 719268 h 6898844"/>
              <a:gd name="connsiteX797" fmla="*/ 3276333 w 4871776"/>
              <a:gd name="connsiteY797" fmla="*/ 712881 h 6898844"/>
              <a:gd name="connsiteX798" fmla="*/ 3252102 w 4871776"/>
              <a:gd name="connsiteY798" fmla="*/ 737154 h 6898844"/>
              <a:gd name="connsiteX799" fmla="*/ 3276333 w 4871776"/>
              <a:gd name="connsiteY799" fmla="*/ 761428 h 6898844"/>
              <a:gd name="connsiteX800" fmla="*/ 3300565 w 4871776"/>
              <a:gd name="connsiteY800" fmla="*/ 737154 h 6898844"/>
              <a:gd name="connsiteX801" fmla="*/ 3276333 w 4871776"/>
              <a:gd name="connsiteY801" fmla="*/ 712881 h 6898844"/>
              <a:gd name="connsiteX802" fmla="*/ 3221494 w 4871776"/>
              <a:gd name="connsiteY802" fmla="*/ 711603 h 6898844"/>
              <a:gd name="connsiteX803" fmla="*/ 3197263 w 4871776"/>
              <a:gd name="connsiteY803" fmla="*/ 735877 h 6898844"/>
              <a:gd name="connsiteX804" fmla="*/ 3221494 w 4871776"/>
              <a:gd name="connsiteY804" fmla="*/ 760150 h 6898844"/>
              <a:gd name="connsiteX805" fmla="*/ 3245725 w 4871776"/>
              <a:gd name="connsiteY805" fmla="*/ 735877 h 6898844"/>
              <a:gd name="connsiteX806" fmla="*/ 3221494 w 4871776"/>
              <a:gd name="connsiteY806" fmla="*/ 711603 h 6898844"/>
              <a:gd name="connsiteX807" fmla="*/ 3114366 w 4871776"/>
              <a:gd name="connsiteY807" fmla="*/ 711603 h 6898844"/>
              <a:gd name="connsiteX808" fmla="*/ 3088859 w 4871776"/>
              <a:gd name="connsiteY808" fmla="*/ 737154 h 6898844"/>
              <a:gd name="connsiteX809" fmla="*/ 3114366 w 4871776"/>
              <a:gd name="connsiteY809" fmla="*/ 762706 h 6898844"/>
              <a:gd name="connsiteX810" fmla="*/ 3139873 w 4871776"/>
              <a:gd name="connsiteY810" fmla="*/ 737154 h 6898844"/>
              <a:gd name="connsiteX811" fmla="*/ 3114366 w 4871776"/>
              <a:gd name="connsiteY811" fmla="*/ 711603 h 6898844"/>
              <a:gd name="connsiteX812" fmla="*/ 3059526 w 4871776"/>
              <a:gd name="connsiteY812" fmla="*/ 711603 h 6898844"/>
              <a:gd name="connsiteX813" fmla="*/ 3035295 w 4871776"/>
              <a:gd name="connsiteY813" fmla="*/ 735877 h 6898844"/>
              <a:gd name="connsiteX814" fmla="*/ 3059526 w 4871776"/>
              <a:gd name="connsiteY814" fmla="*/ 760150 h 6898844"/>
              <a:gd name="connsiteX815" fmla="*/ 3083758 w 4871776"/>
              <a:gd name="connsiteY815" fmla="*/ 735877 h 6898844"/>
              <a:gd name="connsiteX816" fmla="*/ 3059526 w 4871776"/>
              <a:gd name="connsiteY816" fmla="*/ 711603 h 6898844"/>
              <a:gd name="connsiteX817" fmla="*/ 3167930 w 4871776"/>
              <a:gd name="connsiteY817" fmla="*/ 710325 h 6898844"/>
              <a:gd name="connsiteX818" fmla="*/ 3142423 w 4871776"/>
              <a:gd name="connsiteY818" fmla="*/ 735877 h 6898844"/>
              <a:gd name="connsiteX819" fmla="*/ 3167930 w 4871776"/>
              <a:gd name="connsiteY819" fmla="*/ 761428 h 6898844"/>
              <a:gd name="connsiteX820" fmla="*/ 3193437 w 4871776"/>
              <a:gd name="connsiteY820" fmla="*/ 735877 h 6898844"/>
              <a:gd name="connsiteX821" fmla="*/ 3167930 w 4871776"/>
              <a:gd name="connsiteY821" fmla="*/ 710325 h 6898844"/>
              <a:gd name="connsiteX822" fmla="*/ 3313318 w 4871776"/>
              <a:gd name="connsiteY822" fmla="*/ 673276 h 6898844"/>
              <a:gd name="connsiteX823" fmla="*/ 3304391 w 4871776"/>
              <a:gd name="connsiteY823" fmla="*/ 682219 h 6898844"/>
              <a:gd name="connsiteX824" fmla="*/ 3313318 w 4871776"/>
              <a:gd name="connsiteY824" fmla="*/ 691162 h 6898844"/>
              <a:gd name="connsiteX825" fmla="*/ 3322245 w 4871776"/>
              <a:gd name="connsiteY825" fmla="*/ 682219 h 6898844"/>
              <a:gd name="connsiteX826" fmla="*/ 3313318 w 4871776"/>
              <a:gd name="connsiteY826" fmla="*/ 673276 h 6898844"/>
              <a:gd name="connsiteX827" fmla="*/ 3021266 w 4871776"/>
              <a:gd name="connsiteY827" fmla="*/ 673276 h 6898844"/>
              <a:gd name="connsiteX828" fmla="*/ 3012339 w 4871776"/>
              <a:gd name="connsiteY828" fmla="*/ 682219 h 6898844"/>
              <a:gd name="connsiteX829" fmla="*/ 3021266 w 4871776"/>
              <a:gd name="connsiteY829" fmla="*/ 691162 h 6898844"/>
              <a:gd name="connsiteX830" fmla="*/ 3030194 w 4871776"/>
              <a:gd name="connsiteY830" fmla="*/ 682219 h 6898844"/>
              <a:gd name="connsiteX831" fmla="*/ 3021266 w 4871776"/>
              <a:gd name="connsiteY831" fmla="*/ 673276 h 6898844"/>
              <a:gd name="connsiteX832" fmla="*/ 3276333 w 4871776"/>
              <a:gd name="connsiteY832" fmla="*/ 665611 h 6898844"/>
              <a:gd name="connsiteX833" fmla="*/ 3259754 w 4871776"/>
              <a:gd name="connsiteY833" fmla="*/ 682219 h 6898844"/>
              <a:gd name="connsiteX834" fmla="*/ 3276333 w 4871776"/>
              <a:gd name="connsiteY834" fmla="*/ 698827 h 6898844"/>
              <a:gd name="connsiteX835" fmla="*/ 3292912 w 4871776"/>
              <a:gd name="connsiteY835" fmla="*/ 682219 h 6898844"/>
              <a:gd name="connsiteX836" fmla="*/ 3276333 w 4871776"/>
              <a:gd name="connsiteY836" fmla="*/ 665611 h 6898844"/>
              <a:gd name="connsiteX837" fmla="*/ 3059526 w 4871776"/>
              <a:gd name="connsiteY837" fmla="*/ 665611 h 6898844"/>
              <a:gd name="connsiteX838" fmla="*/ 3042947 w 4871776"/>
              <a:gd name="connsiteY838" fmla="*/ 682219 h 6898844"/>
              <a:gd name="connsiteX839" fmla="*/ 3059526 w 4871776"/>
              <a:gd name="connsiteY839" fmla="*/ 698827 h 6898844"/>
              <a:gd name="connsiteX840" fmla="*/ 3076106 w 4871776"/>
              <a:gd name="connsiteY840" fmla="*/ 682219 h 6898844"/>
              <a:gd name="connsiteX841" fmla="*/ 3059526 w 4871776"/>
              <a:gd name="connsiteY841" fmla="*/ 665611 h 6898844"/>
              <a:gd name="connsiteX842" fmla="*/ 3221494 w 4871776"/>
              <a:gd name="connsiteY842" fmla="*/ 660500 h 6898844"/>
              <a:gd name="connsiteX843" fmla="*/ 3198538 w 4871776"/>
              <a:gd name="connsiteY843" fmla="*/ 683497 h 6898844"/>
              <a:gd name="connsiteX844" fmla="*/ 3221494 w 4871776"/>
              <a:gd name="connsiteY844" fmla="*/ 706493 h 6898844"/>
              <a:gd name="connsiteX845" fmla="*/ 3244450 w 4871776"/>
              <a:gd name="connsiteY845" fmla="*/ 683497 h 6898844"/>
              <a:gd name="connsiteX846" fmla="*/ 3221494 w 4871776"/>
              <a:gd name="connsiteY846" fmla="*/ 660500 h 6898844"/>
              <a:gd name="connsiteX847" fmla="*/ 3167930 w 4871776"/>
              <a:gd name="connsiteY847" fmla="*/ 659223 h 6898844"/>
              <a:gd name="connsiteX848" fmla="*/ 3144974 w 4871776"/>
              <a:gd name="connsiteY848" fmla="*/ 682219 h 6898844"/>
              <a:gd name="connsiteX849" fmla="*/ 3167930 w 4871776"/>
              <a:gd name="connsiteY849" fmla="*/ 705215 h 6898844"/>
              <a:gd name="connsiteX850" fmla="*/ 3190886 w 4871776"/>
              <a:gd name="connsiteY850" fmla="*/ 682219 h 6898844"/>
              <a:gd name="connsiteX851" fmla="*/ 3167930 w 4871776"/>
              <a:gd name="connsiteY851" fmla="*/ 659223 h 6898844"/>
              <a:gd name="connsiteX852" fmla="*/ 3114366 w 4871776"/>
              <a:gd name="connsiteY852" fmla="*/ 659223 h 6898844"/>
              <a:gd name="connsiteX853" fmla="*/ 3091410 w 4871776"/>
              <a:gd name="connsiteY853" fmla="*/ 682219 h 6898844"/>
              <a:gd name="connsiteX854" fmla="*/ 3114366 w 4871776"/>
              <a:gd name="connsiteY854" fmla="*/ 705215 h 6898844"/>
              <a:gd name="connsiteX855" fmla="*/ 3137322 w 4871776"/>
              <a:gd name="connsiteY855" fmla="*/ 682219 h 6898844"/>
              <a:gd name="connsiteX856" fmla="*/ 3114366 w 4871776"/>
              <a:gd name="connsiteY856" fmla="*/ 659223 h 6898844"/>
              <a:gd name="connsiteX857" fmla="*/ 3276333 w 4871776"/>
              <a:gd name="connsiteY857" fmla="*/ 611953 h 6898844"/>
              <a:gd name="connsiteX858" fmla="*/ 3259754 w 4871776"/>
              <a:gd name="connsiteY858" fmla="*/ 628561 h 6898844"/>
              <a:gd name="connsiteX859" fmla="*/ 3276333 w 4871776"/>
              <a:gd name="connsiteY859" fmla="*/ 645170 h 6898844"/>
              <a:gd name="connsiteX860" fmla="*/ 3292912 w 4871776"/>
              <a:gd name="connsiteY860" fmla="*/ 628561 h 6898844"/>
              <a:gd name="connsiteX861" fmla="*/ 3276333 w 4871776"/>
              <a:gd name="connsiteY861" fmla="*/ 611953 h 6898844"/>
              <a:gd name="connsiteX862" fmla="*/ 3059526 w 4871776"/>
              <a:gd name="connsiteY862" fmla="*/ 611953 h 6898844"/>
              <a:gd name="connsiteX863" fmla="*/ 3042947 w 4871776"/>
              <a:gd name="connsiteY863" fmla="*/ 628561 h 6898844"/>
              <a:gd name="connsiteX864" fmla="*/ 3059526 w 4871776"/>
              <a:gd name="connsiteY864" fmla="*/ 645170 h 6898844"/>
              <a:gd name="connsiteX865" fmla="*/ 3076106 w 4871776"/>
              <a:gd name="connsiteY865" fmla="*/ 628561 h 6898844"/>
              <a:gd name="connsiteX866" fmla="*/ 3059526 w 4871776"/>
              <a:gd name="connsiteY866" fmla="*/ 611953 h 6898844"/>
              <a:gd name="connsiteX867" fmla="*/ 3221494 w 4871776"/>
              <a:gd name="connsiteY867" fmla="*/ 608120 h 6898844"/>
              <a:gd name="connsiteX868" fmla="*/ 3201089 w 4871776"/>
              <a:gd name="connsiteY868" fmla="*/ 628561 h 6898844"/>
              <a:gd name="connsiteX869" fmla="*/ 3221494 w 4871776"/>
              <a:gd name="connsiteY869" fmla="*/ 649002 h 6898844"/>
              <a:gd name="connsiteX870" fmla="*/ 3241899 w 4871776"/>
              <a:gd name="connsiteY870" fmla="*/ 628561 h 6898844"/>
              <a:gd name="connsiteX871" fmla="*/ 3221494 w 4871776"/>
              <a:gd name="connsiteY871" fmla="*/ 608120 h 6898844"/>
              <a:gd name="connsiteX872" fmla="*/ 3167930 w 4871776"/>
              <a:gd name="connsiteY872" fmla="*/ 608120 h 6898844"/>
              <a:gd name="connsiteX873" fmla="*/ 3147524 w 4871776"/>
              <a:gd name="connsiteY873" fmla="*/ 628561 h 6898844"/>
              <a:gd name="connsiteX874" fmla="*/ 3167930 w 4871776"/>
              <a:gd name="connsiteY874" fmla="*/ 649002 h 6898844"/>
              <a:gd name="connsiteX875" fmla="*/ 3188335 w 4871776"/>
              <a:gd name="connsiteY875" fmla="*/ 628561 h 6898844"/>
              <a:gd name="connsiteX876" fmla="*/ 3167930 w 4871776"/>
              <a:gd name="connsiteY876" fmla="*/ 608120 h 6898844"/>
              <a:gd name="connsiteX877" fmla="*/ 3114366 w 4871776"/>
              <a:gd name="connsiteY877" fmla="*/ 608120 h 6898844"/>
              <a:gd name="connsiteX878" fmla="*/ 3093960 w 4871776"/>
              <a:gd name="connsiteY878" fmla="*/ 628561 h 6898844"/>
              <a:gd name="connsiteX879" fmla="*/ 3114366 w 4871776"/>
              <a:gd name="connsiteY879" fmla="*/ 649002 h 6898844"/>
              <a:gd name="connsiteX880" fmla="*/ 3134771 w 4871776"/>
              <a:gd name="connsiteY880" fmla="*/ 628561 h 6898844"/>
              <a:gd name="connsiteX881" fmla="*/ 3114366 w 4871776"/>
              <a:gd name="connsiteY881" fmla="*/ 608120 h 6898844"/>
              <a:gd name="connsiteX882" fmla="*/ 3268681 w 4871776"/>
              <a:gd name="connsiteY882" fmla="*/ 562128 h 6898844"/>
              <a:gd name="connsiteX883" fmla="*/ 3257203 w 4871776"/>
              <a:gd name="connsiteY883" fmla="*/ 573626 h 6898844"/>
              <a:gd name="connsiteX884" fmla="*/ 3268681 w 4871776"/>
              <a:gd name="connsiteY884" fmla="*/ 585124 h 6898844"/>
              <a:gd name="connsiteX885" fmla="*/ 3280159 w 4871776"/>
              <a:gd name="connsiteY885" fmla="*/ 573626 h 6898844"/>
              <a:gd name="connsiteX886" fmla="*/ 3268681 w 4871776"/>
              <a:gd name="connsiteY886" fmla="*/ 562128 h 6898844"/>
              <a:gd name="connsiteX887" fmla="*/ 3068454 w 4871776"/>
              <a:gd name="connsiteY887" fmla="*/ 562128 h 6898844"/>
              <a:gd name="connsiteX888" fmla="*/ 3056976 w 4871776"/>
              <a:gd name="connsiteY888" fmla="*/ 573626 h 6898844"/>
              <a:gd name="connsiteX889" fmla="*/ 3068454 w 4871776"/>
              <a:gd name="connsiteY889" fmla="*/ 585124 h 6898844"/>
              <a:gd name="connsiteX890" fmla="*/ 3079932 w 4871776"/>
              <a:gd name="connsiteY890" fmla="*/ 573626 h 6898844"/>
              <a:gd name="connsiteX891" fmla="*/ 3068454 w 4871776"/>
              <a:gd name="connsiteY891" fmla="*/ 562128 h 6898844"/>
              <a:gd name="connsiteX892" fmla="*/ 3221494 w 4871776"/>
              <a:gd name="connsiteY892" fmla="*/ 555740 h 6898844"/>
              <a:gd name="connsiteX893" fmla="*/ 3203639 w 4871776"/>
              <a:gd name="connsiteY893" fmla="*/ 573626 h 6898844"/>
              <a:gd name="connsiteX894" fmla="*/ 3221494 w 4871776"/>
              <a:gd name="connsiteY894" fmla="*/ 591512 h 6898844"/>
              <a:gd name="connsiteX895" fmla="*/ 3239349 w 4871776"/>
              <a:gd name="connsiteY895" fmla="*/ 573626 h 6898844"/>
              <a:gd name="connsiteX896" fmla="*/ 3221494 w 4871776"/>
              <a:gd name="connsiteY896" fmla="*/ 555740 h 6898844"/>
              <a:gd name="connsiteX897" fmla="*/ 3167930 w 4871776"/>
              <a:gd name="connsiteY897" fmla="*/ 555740 h 6898844"/>
              <a:gd name="connsiteX898" fmla="*/ 3148800 w 4871776"/>
              <a:gd name="connsiteY898" fmla="*/ 574904 h 6898844"/>
              <a:gd name="connsiteX899" fmla="*/ 3167930 w 4871776"/>
              <a:gd name="connsiteY899" fmla="*/ 594067 h 6898844"/>
              <a:gd name="connsiteX900" fmla="*/ 3187060 w 4871776"/>
              <a:gd name="connsiteY900" fmla="*/ 574904 h 6898844"/>
              <a:gd name="connsiteX901" fmla="*/ 3167930 w 4871776"/>
              <a:gd name="connsiteY901" fmla="*/ 555740 h 6898844"/>
              <a:gd name="connsiteX902" fmla="*/ 3113090 w 4871776"/>
              <a:gd name="connsiteY902" fmla="*/ 554463 h 6898844"/>
              <a:gd name="connsiteX903" fmla="*/ 3093960 w 4871776"/>
              <a:gd name="connsiteY903" fmla="*/ 573626 h 6898844"/>
              <a:gd name="connsiteX904" fmla="*/ 3113090 w 4871776"/>
              <a:gd name="connsiteY904" fmla="*/ 592790 h 6898844"/>
              <a:gd name="connsiteX905" fmla="*/ 3132220 w 4871776"/>
              <a:gd name="connsiteY905" fmla="*/ 573626 h 6898844"/>
              <a:gd name="connsiteX906" fmla="*/ 3113090 w 4871776"/>
              <a:gd name="connsiteY906" fmla="*/ 554463 h 6898844"/>
              <a:gd name="connsiteX907" fmla="*/ 3257203 w 4871776"/>
              <a:gd name="connsiteY907" fmla="*/ 511025 h 6898844"/>
              <a:gd name="connsiteX908" fmla="*/ 3248276 w 4871776"/>
              <a:gd name="connsiteY908" fmla="*/ 519968 h 6898844"/>
              <a:gd name="connsiteX909" fmla="*/ 3257203 w 4871776"/>
              <a:gd name="connsiteY909" fmla="*/ 528911 h 6898844"/>
              <a:gd name="connsiteX910" fmla="*/ 3266131 w 4871776"/>
              <a:gd name="connsiteY910" fmla="*/ 519968 h 6898844"/>
              <a:gd name="connsiteX911" fmla="*/ 3257203 w 4871776"/>
              <a:gd name="connsiteY911" fmla="*/ 511025 h 6898844"/>
              <a:gd name="connsiteX912" fmla="*/ 3076106 w 4871776"/>
              <a:gd name="connsiteY912" fmla="*/ 511025 h 6898844"/>
              <a:gd name="connsiteX913" fmla="*/ 3067179 w 4871776"/>
              <a:gd name="connsiteY913" fmla="*/ 519968 h 6898844"/>
              <a:gd name="connsiteX914" fmla="*/ 3076106 w 4871776"/>
              <a:gd name="connsiteY914" fmla="*/ 528911 h 6898844"/>
              <a:gd name="connsiteX915" fmla="*/ 3085033 w 4871776"/>
              <a:gd name="connsiteY915" fmla="*/ 519968 h 6898844"/>
              <a:gd name="connsiteX916" fmla="*/ 3076106 w 4871776"/>
              <a:gd name="connsiteY916" fmla="*/ 511025 h 6898844"/>
              <a:gd name="connsiteX917" fmla="*/ 3221494 w 4871776"/>
              <a:gd name="connsiteY917" fmla="*/ 503360 h 6898844"/>
              <a:gd name="connsiteX918" fmla="*/ 3204914 w 4871776"/>
              <a:gd name="connsiteY918" fmla="*/ 519968 h 6898844"/>
              <a:gd name="connsiteX919" fmla="*/ 3221494 w 4871776"/>
              <a:gd name="connsiteY919" fmla="*/ 536577 h 6898844"/>
              <a:gd name="connsiteX920" fmla="*/ 3238073 w 4871776"/>
              <a:gd name="connsiteY920" fmla="*/ 519968 h 6898844"/>
              <a:gd name="connsiteX921" fmla="*/ 3221494 w 4871776"/>
              <a:gd name="connsiteY921" fmla="*/ 503360 h 6898844"/>
              <a:gd name="connsiteX922" fmla="*/ 3167930 w 4871776"/>
              <a:gd name="connsiteY922" fmla="*/ 503360 h 6898844"/>
              <a:gd name="connsiteX923" fmla="*/ 3151350 w 4871776"/>
              <a:gd name="connsiteY923" fmla="*/ 519968 h 6898844"/>
              <a:gd name="connsiteX924" fmla="*/ 3167930 w 4871776"/>
              <a:gd name="connsiteY924" fmla="*/ 536577 h 6898844"/>
              <a:gd name="connsiteX925" fmla="*/ 3184509 w 4871776"/>
              <a:gd name="connsiteY925" fmla="*/ 519968 h 6898844"/>
              <a:gd name="connsiteX926" fmla="*/ 3167930 w 4871776"/>
              <a:gd name="connsiteY926" fmla="*/ 503360 h 6898844"/>
              <a:gd name="connsiteX927" fmla="*/ 3111815 w 4871776"/>
              <a:gd name="connsiteY927" fmla="*/ 503360 h 6898844"/>
              <a:gd name="connsiteX928" fmla="*/ 3095236 w 4871776"/>
              <a:gd name="connsiteY928" fmla="*/ 519968 h 6898844"/>
              <a:gd name="connsiteX929" fmla="*/ 3111815 w 4871776"/>
              <a:gd name="connsiteY929" fmla="*/ 536577 h 6898844"/>
              <a:gd name="connsiteX930" fmla="*/ 3128394 w 4871776"/>
              <a:gd name="connsiteY930" fmla="*/ 519968 h 6898844"/>
              <a:gd name="connsiteX931" fmla="*/ 3111815 w 4871776"/>
              <a:gd name="connsiteY931" fmla="*/ 503360 h 6898844"/>
              <a:gd name="connsiteX932" fmla="*/ 3221494 w 4871776"/>
              <a:gd name="connsiteY932" fmla="*/ 452258 h 6898844"/>
              <a:gd name="connsiteX933" fmla="*/ 3207465 w 4871776"/>
              <a:gd name="connsiteY933" fmla="*/ 466311 h 6898844"/>
              <a:gd name="connsiteX934" fmla="*/ 3221494 w 4871776"/>
              <a:gd name="connsiteY934" fmla="*/ 480364 h 6898844"/>
              <a:gd name="connsiteX935" fmla="*/ 3235523 w 4871776"/>
              <a:gd name="connsiteY935" fmla="*/ 466311 h 6898844"/>
              <a:gd name="connsiteX936" fmla="*/ 3221494 w 4871776"/>
              <a:gd name="connsiteY936" fmla="*/ 452258 h 6898844"/>
              <a:gd name="connsiteX937" fmla="*/ 3167930 w 4871776"/>
              <a:gd name="connsiteY937" fmla="*/ 452258 h 6898844"/>
              <a:gd name="connsiteX938" fmla="*/ 3153901 w 4871776"/>
              <a:gd name="connsiteY938" fmla="*/ 466311 h 6898844"/>
              <a:gd name="connsiteX939" fmla="*/ 3167930 w 4871776"/>
              <a:gd name="connsiteY939" fmla="*/ 480364 h 6898844"/>
              <a:gd name="connsiteX940" fmla="*/ 3181959 w 4871776"/>
              <a:gd name="connsiteY940" fmla="*/ 466311 h 6898844"/>
              <a:gd name="connsiteX941" fmla="*/ 3167930 w 4871776"/>
              <a:gd name="connsiteY941" fmla="*/ 452258 h 6898844"/>
              <a:gd name="connsiteX942" fmla="*/ 3114366 w 4871776"/>
              <a:gd name="connsiteY942" fmla="*/ 452258 h 6898844"/>
              <a:gd name="connsiteX943" fmla="*/ 3100337 w 4871776"/>
              <a:gd name="connsiteY943" fmla="*/ 466311 h 6898844"/>
              <a:gd name="connsiteX944" fmla="*/ 3114366 w 4871776"/>
              <a:gd name="connsiteY944" fmla="*/ 480364 h 6898844"/>
              <a:gd name="connsiteX945" fmla="*/ 3128394 w 4871776"/>
              <a:gd name="connsiteY945" fmla="*/ 466311 h 6898844"/>
              <a:gd name="connsiteX946" fmla="*/ 3114366 w 4871776"/>
              <a:gd name="connsiteY946" fmla="*/ 452258 h 6898844"/>
              <a:gd name="connsiteX947" fmla="*/ 3212567 w 4871776"/>
              <a:gd name="connsiteY947" fmla="*/ 402433 h 6898844"/>
              <a:gd name="connsiteX948" fmla="*/ 3203639 w 4871776"/>
              <a:gd name="connsiteY948" fmla="*/ 411376 h 6898844"/>
              <a:gd name="connsiteX949" fmla="*/ 3212567 w 4871776"/>
              <a:gd name="connsiteY949" fmla="*/ 420318 h 6898844"/>
              <a:gd name="connsiteX950" fmla="*/ 3221494 w 4871776"/>
              <a:gd name="connsiteY950" fmla="*/ 411376 h 6898844"/>
              <a:gd name="connsiteX951" fmla="*/ 3212567 w 4871776"/>
              <a:gd name="connsiteY951" fmla="*/ 402433 h 6898844"/>
              <a:gd name="connsiteX952" fmla="*/ 3120743 w 4871776"/>
              <a:gd name="connsiteY952" fmla="*/ 402433 h 6898844"/>
              <a:gd name="connsiteX953" fmla="*/ 3111815 w 4871776"/>
              <a:gd name="connsiteY953" fmla="*/ 411376 h 6898844"/>
              <a:gd name="connsiteX954" fmla="*/ 3120743 w 4871776"/>
              <a:gd name="connsiteY954" fmla="*/ 420318 h 6898844"/>
              <a:gd name="connsiteX955" fmla="*/ 3129670 w 4871776"/>
              <a:gd name="connsiteY955" fmla="*/ 411376 h 6898844"/>
              <a:gd name="connsiteX956" fmla="*/ 3120743 w 4871776"/>
              <a:gd name="connsiteY956" fmla="*/ 402433 h 6898844"/>
              <a:gd name="connsiteX957" fmla="*/ 3166654 w 4871776"/>
              <a:gd name="connsiteY957" fmla="*/ 399877 h 6898844"/>
              <a:gd name="connsiteX958" fmla="*/ 3155177 w 4871776"/>
              <a:gd name="connsiteY958" fmla="*/ 411376 h 6898844"/>
              <a:gd name="connsiteX959" fmla="*/ 3166654 w 4871776"/>
              <a:gd name="connsiteY959" fmla="*/ 422874 h 6898844"/>
              <a:gd name="connsiteX960" fmla="*/ 3178133 w 4871776"/>
              <a:gd name="connsiteY960" fmla="*/ 411376 h 6898844"/>
              <a:gd name="connsiteX961" fmla="*/ 3166654 w 4871776"/>
              <a:gd name="connsiteY961" fmla="*/ 399877 h 6898844"/>
              <a:gd name="connsiteX962" fmla="*/ 3181959 w 4871776"/>
              <a:gd name="connsiteY962" fmla="*/ 347497 h 6898844"/>
              <a:gd name="connsiteX963" fmla="*/ 3171756 w 4871776"/>
              <a:gd name="connsiteY963" fmla="*/ 357718 h 6898844"/>
              <a:gd name="connsiteX964" fmla="*/ 3181959 w 4871776"/>
              <a:gd name="connsiteY964" fmla="*/ 367938 h 6898844"/>
              <a:gd name="connsiteX965" fmla="*/ 3192161 w 4871776"/>
              <a:gd name="connsiteY965" fmla="*/ 357718 h 6898844"/>
              <a:gd name="connsiteX966" fmla="*/ 3181959 w 4871776"/>
              <a:gd name="connsiteY966" fmla="*/ 347497 h 6898844"/>
              <a:gd name="connsiteX967" fmla="*/ 3144974 w 4871776"/>
              <a:gd name="connsiteY967" fmla="*/ 347497 h 6898844"/>
              <a:gd name="connsiteX968" fmla="*/ 3134771 w 4871776"/>
              <a:gd name="connsiteY968" fmla="*/ 357718 h 6898844"/>
              <a:gd name="connsiteX969" fmla="*/ 3144974 w 4871776"/>
              <a:gd name="connsiteY969" fmla="*/ 367938 h 6898844"/>
              <a:gd name="connsiteX970" fmla="*/ 3155177 w 4871776"/>
              <a:gd name="connsiteY970" fmla="*/ 357718 h 6898844"/>
              <a:gd name="connsiteX971" fmla="*/ 3144974 w 4871776"/>
              <a:gd name="connsiteY971" fmla="*/ 347497 h 6898844"/>
              <a:gd name="connsiteX972" fmla="*/ 3162829 w 4871776"/>
              <a:gd name="connsiteY972" fmla="*/ 295117 h 6898844"/>
              <a:gd name="connsiteX973" fmla="*/ 3153901 w 4871776"/>
              <a:gd name="connsiteY973" fmla="*/ 304060 h 6898844"/>
              <a:gd name="connsiteX974" fmla="*/ 3162829 w 4871776"/>
              <a:gd name="connsiteY974" fmla="*/ 313003 h 6898844"/>
              <a:gd name="connsiteX975" fmla="*/ 3171756 w 4871776"/>
              <a:gd name="connsiteY975" fmla="*/ 304060 h 6898844"/>
              <a:gd name="connsiteX976" fmla="*/ 3162829 w 4871776"/>
              <a:gd name="connsiteY976" fmla="*/ 295117 h 6898844"/>
              <a:gd name="connsiteX977" fmla="*/ 3162829 w 4871776"/>
              <a:gd name="connsiteY977" fmla="*/ 242737 h 6898844"/>
              <a:gd name="connsiteX978" fmla="*/ 3156452 w 4871776"/>
              <a:gd name="connsiteY978" fmla="*/ 249125 h 6898844"/>
              <a:gd name="connsiteX979" fmla="*/ 3162829 w 4871776"/>
              <a:gd name="connsiteY979" fmla="*/ 255513 h 6898844"/>
              <a:gd name="connsiteX980" fmla="*/ 3169205 w 4871776"/>
              <a:gd name="connsiteY980" fmla="*/ 249125 h 6898844"/>
              <a:gd name="connsiteX981" fmla="*/ 3162829 w 4871776"/>
              <a:gd name="connsiteY981" fmla="*/ 242737 h 6898844"/>
              <a:gd name="connsiteX982" fmla="*/ 2370846 w 4871776"/>
              <a:gd name="connsiteY982" fmla="*/ 0 h 6898844"/>
              <a:gd name="connsiteX983" fmla="*/ 4871776 w 4871776"/>
              <a:gd name="connsiteY983" fmla="*/ 0 h 6898844"/>
              <a:gd name="connsiteX984" fmla="*/ 4871776 w 4871776"/>
              <a:gd name="connsiteY984" fmla="*/ 6898844 h 6898844"/>
              <a:gd name="connsiteX985" fmla="*/ 0 w 4871776"/>
              <a:gd name="connsiteY985" fmla="*/ 6898844 h 68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</a:cxnLst>
            <a:rect l="l" t="t" r="r" b="b"/>
            <a:pathLst>
              <a:path w="4871776" h="6898844">
                <a:moveTo>
                  <a:pt x="2735592" y="1595677"/>
                </a:moveTo>
                <a:cubicBezTo>
                  <a:pt x="2731766" y="1595677"/>
                  <a:pt x="2729215" y="1598232"/>
                  <a:pt x="2729215" y="1602065"/>
                </a:cubicBezTo>
                <a:cubicBezTo>
                  <a:pt x="2729215" y="1605898"/>
                  <a:pt x="2731766" y="1608453"/>
                  <a:pt x="2735592" y="1608453"/>
                </a:cubicBezTo>
                <a:cubicBezTo>
                  <a:pt x="2739418" y="1608453"/>
                  <a:pt x="2741968" y="1605898"/>
                  <a:pt x="2741968" y="1602065"/>
                </a:cubicBezTo>
                <a:cubicBezTo>
                  <a:pt x="2741968" y="1598232"/>
                  <a:pt x="2739418" y="1595677"/>
                  <a:pt x="2735592" y="1595677"/>
                </a:cubicBezTo>
                <a:close/>
                <a:moveTo>
                  <a:pt x="2749620" y="1542019"/>
                </a:moveTo>
                <a:cubicBezTo>
                  <a:pt x="2745794" y="1542019"/>
                  <a:pt x="2743244" y="1544575"/>
                  <a:pt x="2743244" y="1548407"/>
                </a:cubicBezTo>
                <a:cubicBezTo>
                  <a:pt x="2743244" y="1552240"/>
                  <a:pt x="2745794" y="1554795"/>
                  <a:pt x="2749620" y="1554795"/>
                </a:cubicBezTo>
                <a:cubicBezTo>
                  <a:pt x="2752171" y="1554795"/>
                  <a:pt x="2755997" y="1552240"/>
                  <a:pt x="2755997" y="1548407"/>
                </a:cubicBezTo>
                <a:cubicBezTo>
                  <a:pt x="2755997" y="1544575"/>
                  <a:pt x="2753446" y="1542019"/>
                  <a:pt x="2749620" y="1542019"/>
                </a:cubicBezTo>
                <a:close/>
                <a:moveTo>
                  <a:pt x="2789156" y="1540742"/>
                </a:moveTo>
                <a:cubicBezTo>
                  <a:pt x="2785330" y="1540742"/>
                  <a:pt x="2781504" y="1543297"/>
                  <a:pt x="2781504" y="1548407"/>
                </a:cubicBezTo>
                <a:cubicBezTo>
                  <a:pt x="2781504" y="1552240"/>
                  <a:pt x="2784054" y="1556073"/>
                  <a:pt x="2789156" y="1556073"/>
                </a:cubicBezTo>
                <a:cubicBezTo>
                  <a:pt x="2794257" y="1556073"/>
                  <a:pt x="2798083" y="1553518"/>
                  <a:pt x="2796808" y="1548407"/>
                </a:cubicBezTo>
                <a:cubicBezTo>
                  <a:pt x="2796808" y="1544575"/>
                  <a:pt x="2792982" y="1540742"/>
                  <a:pt x="2789156" y="1540742"/>
                </a:cubicBezTo>
                <a:close/>
                <a:moveTo>
                  <a:pt x="2897559" y="1487084"/>
                </a:moveTo>
                <a:cubicBezTo>
                  <a:pt x="2893733" y="1487084"/>
                  <a:pt x="2889907" y="1490917"/>
                  <a:pt x="2889907" y="1494750"/>
                </a:cubicBezTo>
                <a:cubicBezTo>
                  <a:pt x="2889907" y="1498582"/>
                  <a:pt x="2893733" y="1502415"/>
                  <a:pt x="2897559" y="1502415"/>
                </a:cubicBezTo>
                <a:cubicBezTo>
                  <a:pt x="2902660" y="1502415"/>
                  <a:pt x="2905211" y="1498582"/>
                  <a:pt x="2905211" y="1494750"/>
                </a:cubicBezTo>
                <a:cubicBezTo>
                  <a:pt x="2905211" y="1490917"/>
                  <a:pt x="2901385" y="1487084"/>
                  <a:pt x="2897559" y="1487084"/>
                </a:cubicBezTo>
                <a:close/>
                <a:moveTo>
                  <a:pt x="2843995" y="1484529"/>
                </a:moveTo>
                <a:cubicBezTo>
                  <a:pt x="2838894" y="1484529"/>
                  <a:pt x="2833792" y="1489639"/>
                  <a:pt x="2833792" y="1494750"/>
                </a:cubicBezTo>
                <a:cubicBezTo>
                  <a:pt x="2833792" y="1499860"/>
                  <a:pt x="2838894" y="1504970"/>
                  <a:pt x="2843995" y="1504970"/>
                </a:cubicBezTo>
                <a:cubicBezTo>
                  <a:pt x="2849096" y="1504970"/>
                  <a:pt x="2854198" y="1499860"/>
                  <a:pt x="2854198" y="1494750"/>
                </a:cubicBezTo>
                <a:cubicBezTo>
                  <a:pt x="2854198" y="1489639"/>
                  <a:pt x="2849096" y="1484529"/>
                  <a:pt x="2843995" y="1484529"/>
                </a:cubicBezTo>
                <a:close/>
                <a:moveTo>
                  <a:pt x="2789156" y="1484529"/>
                </a:moveTo>
                <a:cubicBezTo>
                  <a:pt x="2784054" y="1484529"/>
                  <a:pt x="2778953" y="1489639"/>
                  <a:pt x="2778953" y="1494750"/>
                </a:cubicBezTo>
                <a:cubicBezTo>
                  <a:pt x="2778953" y="1499860"/>
                  <a:pt x="2784054" y="1504970"/>
                  <a:pt x="2789156" y="1504970"/>
                </a:cubicBezTo>
                <a:cubicBezTo>
                  <a:pt x="2794257" y="1504970"/>
                  <a:pt x="2799358" y="1499860"/>
                  <a:pt x="2799358" y="1494750"/>
                </a:cubicBezTo>
                <a:cubicBezTo>
                  <a:pt x="2799358" y="1489639"/>
                  <a:pt x="2794257" y="1484529"/>
                  <a:pt x="2789156" y="1484529"/>
                </a:cubicBezTo>
                <a:close/>
                <a:moveTo>
                  <a:pt x="2789156" y="1430871"/>
                </a:moveTo>
                <a:cubicBezTo>
                  <a:pt x="2784054" y="1430871"/>
                  <a:pt x="2778953" y="1434704"/>
                  <a:pt x="2778953" y="1441092"/>
                </a:cubicBezTo>
                <a:cubicBezTo>
                  <a:pt x="2778953" y="1446202"/>
                  <a:pt x="2782779" y="1451312"/>
                  <a:pt x="2789156" y="1451312"/>
                </a:cubicBezTo>
                <a:cubicBezTo>
                  <a:pt x="2795532" y="1451312"/>
                  <a:pt x="2800634" y="1446202"/>
                  <a:pt x="2799358" y="1441092"/>
                </a:cubicBezTo>
                <a:cubicBezTo>
                  <a:pt x="2799358" y="1435982"/>
                  <a:pt x="2795532" y="1430871"/>
                  <a:pt x="2789156" y="1430871"/>
                </a:cubicBezTo>
                <a:close/>
                <a:moveTo>
                  <a:pt x="2952398" y="1427039"/>
                </a:moveTo>
                <a:cubicBezTo>
                  <a:pt x="2944746" y="1427039"/>
                  <a:pt x="2938370" y="1433426"/>
                  <a:pt x="2938370" y="1441092"/>
                </a:cubicBezTo>
                <a:cubicBezTo>
                  <a:pt x="2938370" y="1448757"/>
                  <a:pt x="2944746" y="1455145"/>
                  <a:pt x="2952398" y="1455145"/>
                </a:cubicBezTo>
                <a:cubicBezTo>
                  <a:pt x="2960050" y="1455145"/>
                  <a:pt x="2966427" y="1448757"/>
                  <a:pt x="2966427" y="1441092"/>
                </a:cubicBezTo>
                <a:cubicBezTo>
                  <a:pt x="2966427" y="1433426"/>
                  <a:pt x="2960050" y="1427039"/>
                  <a:pt x="2952398" y="1427039"/>
                </a:cubicBezTo>
                <a:close/>
                <a:moveTo>
                  <a:pt x="2843995" y="1427039"/>
                </a:moveTo>
                <a:cubicBezTo>
                  <a:pt x="2836343" y="1427039"/>
                  <a:pt x="2831242" y="1433426"/>
                  <a:pt x="2831242" y="1439814"/>
                </a:cubicBezTo>
                <a:cubicBezTo>
                  <a:pt x="2831242" y="1447480"/>
                  <a:pt x="2837618" y="1452590"/>
                  <a:pt x="2843995" y="1452590"/>
                </a:cubicBezTo>
                <a:cubicBezTo>
                  <a:pt x="2850372" y="1452590"/>
                  <a:pt x="2855473" y="1447480"/>
                  <a:pt x="2856748" y="1439814"/>
                </a:cubicBezTo>
                <a:cubicBezTo>
                  <a:pt x="2856748" y="1432149"/>
                  <a:pt x="2851647" y="1427039"/>
                  <a:pt x="2843995" y="1427039"/>
                </a:cubicBezTo>
                <a:close/>
                <a:moveTo>
                  <a:pt x="2897559" y="1425761"/>
                </a:moveTo>
                <a:cubicBezTo>
                  <a:pt x="2889907" y="1425761"/>
                  <a:pt x="2883530" y="1432149"/>
                  <a:pt x="2883530" y="1439814"/>
                </a:cubicBezTo>
                <a:cubicBezTo>
                  <a:pt x="2883530" y="1447480"/>
                  <a:pt x="2889907" y="1453868"/>
                  <a:pt x="2897559" y="1453868"/>
                </a:cubicBezTo>
                <a:cubicBezTo>
                  <a:pt x="2905211" y="1453868"/>
                  <a:pt x="2911588" y="1447480"/>
                  <a:pt x="2911588" y="1439814"/>
                </a:cubicBezTo>
                <a:cubicBezTo>
                  <a:pt x="2911588" y="1432149"/>
                  <a:pt x="2905211" y="1425761"/>
                  <a:pt x="2897559" y="1425761"/>
                </a:cubicBezTo>
                <a:close/>
                <a:moveTo>
                  <a:pt x="2803184" y="1387434"/>
                </a:moveTo>
                <a:cubicBezTo>
                  <a:pt x="2799358" y="1387434"/>
                  <a:pt x="2796808" y="1389989"/>
                  <a:pt x="2796808" y="1393822"/>
                </a:cubicBezTo>
                <a:cubicBezTo>
                  <a:pt x="2796808" y="1397655"/>
                  <a:pt x="2799358" y="1400210"/>
                  <a:pt x="2803184" y="1400210"/>
                </a:cubicBezTo>
                <a:cubicBezTo>
                  <a:pt x="2807010" y="1400210"/>
                  <a:pt x="2809561" y="1397655"/>
                  <a:pt x="2809561" y="1393822"/>
                </a:cubicBezTo>
                <a:cubicBezTo>
                  <a:pt x="2809561" y="1389989"/>
                  <a:pt x="2807010" y="1387434"/>
                  <a:pt x="2803184" y="1387434"/>
                </a:cubicBezTo>
                <a:close/>
                <a:moveTo>
                  <a:pt x="2843995" y="1372103"/>
                </a:moveTo>
                <a:cubicBezTo>
                  <a:pt x="2836343" y="1372103"/>
                  <a:pt x="2829966" y="1378491"/>
                  <a:pt x="2829966" y="1386157"/>
                </a:cubicBezTo>
                <a:cubicBezTo>
                  <a:pt x="2829966" y="1393822"/>
                  <a:pt x="2836343" y="1400210"/>
                  <a:pt x="2843995" y="1400210"/>
                </a:cubicBezTo>
                <a:cubicBezTo>
                  <a:pt x="2851647" y="1400210"/>
                  <a:pt x="2858024" y="1393822"/>
                  <a:pt x="2858024" y="1386157"/>
                </a:cubicBezTo>
                <a:cubicBezTo>
                  <a:pt x="2858024" y="1378491"/>
                  <a:pt x="2851647" y="1372103"/>
                  <a:pt x="2843995" y="1372103"/>
                </a:cubicBezTo>
                <a:close/>
                <a:moveTo>
                  <a:pt x="2897559" y="1370826"/>
                </a:moveTo>
                <a:cubicBezTo>
                  <a:pt x="2889907" y="1370826"/>
                  <a:pt x="2882255" y="1378491"/>
                  <a:pt x="2882255" y="1386157"/>
                </a:cubicBezTo>
                <a:cubicBezTo>
                  <a:pt x="2882255" y="1393822"/>
                  <a:pt x="2888632" y="1401487"/>
                  <a:pt x="2897559" y="1401487"/>
                </a:cubicBezTo>
                <a:cubicBezTo>
                  <a:pt x="2906486" y="1401487"/>
                  <a:pt x="2912863" y="1393822"/>
                  <a:pt x="2912863" y="1386157"/>
                </a:cubicBezTo>
                <a:cubicBezTo>
                  <a:pt x="2912863" y="1378491"/>
                  <a:pt x="2905211" y="1370826"/>
                  <a:pt x="2897559" y="1370826"/>
                </a:cubicBezTo>
                <a:close/>
                <a:moveTo>
                  <a:pt x="2952398" y="1369548"/>
                </a:moveTo>
                <a:cubicBezTo>
                  <a:pt x="2943471" y="1369548"/>
                  <a:pt x="2935819" y="1377214"/>
                  <a:pt x="2935819" y="1386157"/>
                </a:cubicBezTo>
                <a:cubicBezTo>
                  <a:pt x="2935819" y="1395100"/>
                  <a:pt x="2943471" y="1402765"/>
                  <a:pt x="2952398" y="1402765"/>
                </a:cubicBezTo>
                <a:cubicBezTo>
                  <a:pt x="2961326" y="1402765"/>
                  <a:pt x="2968978" y="1395100"/>
                  <a:pt x="2968978" y="1386157"/>
                </a:cubicBezTo>
                <a:cubicBezTo>
                  <a:pt x="2968978" y="1377214"/>
                  <a:pt x="2961326" y="1369548"/>
                  <a:pt x="2952398" y="1369548"/>
                </a:cubicBezTo>
                <a:close/>
                <a:moveTo>
                  <a:pt x="3005962" y="1368271"/>
                </a:moveTo>
                <a:cubicBezTo>
                  <a:pt x="2995760" y="1368271"/>
                  <a:pt x="2988108" y="1375936"/>
                  <a:pt x="2988108" y="1386157"/>
                </a:cubicBezTo>
                <a:cubicBezTo>
                  <a:pt x="2988108" y="1396377"/>
                  <a:pt x="2995760" y="1404043"/>
                  <a:pt x="3005962" y="1404043"/>
                </a:cubicBezTo>
                <a:cubicBezTo>
                  <a:pt x="3016165" y="1404043"/>
                  <a:pt x="3023817" y="1396377"/>
                  <a:pt x="3023817" y="1386157"/>
                </a:cubicBezTo>
                <a:cubicBezTo>
                  <a:pt x="3023817" y="1375936"/>
                  <a:pt x="3016165" y="1368271"/>
                  <a:pt x="3005962" y="1368271"/>
                </a:cubicBezTo>
                <a:close/>
                <a:moveTo>
                  <a:pt x="2843995" y="1314613"/>
                </a:moveTo>
                <a:cubicBezTo>
                  <a:pt x="2835068" y="1314613"/>
                  <a:pt x="2827416" y="1322278"/>
                  <a:pt x="2827416" y="1331221"/>
                </a:cubicBezTo>
                <a:cubicBezTo>
                  <a:pt x="2827416" y="1340164"/>
                  <a:pt x="2835068" y="1347830"/>
                  <a:pt x="2843995" y="1347830"/>
                </a:cubicBezTo>
                <a:cubicBezTo>
                  <a:pt x="2852922" y="1347830"/>
                  <a:pt x="2860574" y="1340164"/>
                  <a:pt x="2860574" y="1331221"/>
                </a:cubicBezTo>
                <a:cubicBezTo>
                  <a:pt x="2860574" y="1322278"/>
                  <a:pt x="2852922" y="1314613"/>
                  <a:pt x="2843995" y="1314613"/>
                </a:cubicBezTo>
                <a:close/>
                <a:moveTo>
                  <a:pt x="2897559" y="1313336"/>
                </a:moveTo>
                <a:cubicBezTo>
                  <a:pt x="2887356" y="1313336"/>
                  <a:pt x="2879704" y="1321001"/>
                  <a:pt x="2879704" y="1331221"/>
                </a:cubicBezTo>
                <a:cubicBezTo>
                  <a:pt x="2879704" y="1341442"/>
                  <a:pt x="2887356" y="1349107"/>
                  <a:pt x="2897559" y="1349107"/>
                </a:cubicBezTo>
                <a:cubicBezTo>
                  <a:pt x="2907762" y="1349107"/>
                  <a:pt x="2915414" y="1341442"/>
                  <a:pt x="2915414" y="1331221"/>
                </a:cubicBezTo>
                <a:cubicBezTo>
                  <a:pt x="2915414" y="1321001"/>
                  <a:pt x="2907762" y="1313336"/>
                  <a:pt x="2897559" y="1313336"/>
                </a:cubicBezTo>
                <a:close/>
                <a:moveTo>
                  <a:pt x="3059526" y="1312058"/>
                </a:moveTo>
                <a:cubicBezTo>
                  <a:pt x="3048049" y="1312058"/>
                  <a:pt x="3039121" y="1321001"/>
                  <a:pt x="3039121" y="1332499"/>
                </a:cubicBezTo>
                <a:cubicBezTo>
                  <a:pt x="3039121" y="1343997"/>
                  <a:pt x="3048049" y="1352940"/>
                  <a:pt x="3059526" y="1352940"/>
                </a:cubicBezTo>
                <a:cubicBezTo>
                  <a:pt x="3071004" y="1352940"/>
                  <a:pt x="3079932" y="1343997"/>
                  <a:pt x="3079932" y="1332499"/>
                </a:cubicBezTo>
                <a:cubicBezTo>
                  <a:pt x="3079932" y="1321001"/>
                  <a:pt x="3071004" y="1312058"/>
                  <a:pt x="3059526" y="1312058"/>
                </a:cubicBezTo>
                <a:close/>
                <a:moveTo>
                  <a:pt x="3005962" y="1312058"/>
                </a:moveTo>
                <a:cubicBezTo>
                  <a:pt x="2994484" y="1312058"/>
                  <a:pt x="2985557" y="1321001"/>
                  <a:pt x="2985557" y="1332499"/>
                </a:cubicBezTo>
                <a:cubicBezTo>
                  <a:pt x="2985557" y="1343997"/>
                  <a:pt x="2994484" y="1352940"/>
                  <a:pt x="3005962" y="1352940"/>
                </a:cubicBezTo>
                <a:cubicBezTo>
                  <a:pt x="3017440" y="1352940"/>
                  <a:pt x="3026368" y="1343997"/>
                  <a:pt x="3026368" y="1332499"/>
                </a:cubicBezTo>
                <a:cubicBezTo>
                  <a:pt x="3026368" y="1321001"/>
                  <a:pt x="3017440" y="1312058"/>
                  <a:pt x="3005962" y="1312058"/>
                </a:cubicBezTo>
                <a:close/>
                <a:moveTo>
                  <a:pt x="2952398" y="1312058"/>
                </a:moveTo>
                <a:cubicBezTo>
                  <a:pt x="2942196" y="1312058"/>
                  <a:pt x="2933268" y="1321001"/>
                  <a:pt x="2933268" y="1331221"/>
                </a:cubicBezTo>
                <a:cubicBezTo>
                  <a:pt x="2933268" y="1341442"/>
                  <a:pt x="2942196" y="1350385"/>
                  <a:pt x="2952398" y="1350385"/>
                </a:cubicBezTo>
                <a:cubicBezTo>
                  <a:pt x="2962601" y="1350385"/>
                  <a:pt x="2970253" y="1342719"/>
                  <a:pt x="2971528" y="1331221"/>
                </a:cubicBezTo>
                <a:cubicBezTo>
                  <a:pt x="2971528" y="1321001"/>
                  <a:pt x="2962601" y="1312058"/>
                  <a:pt x="2952398" y="1312058"/>
                </a:cubicBezTo>
                <a:close/>
                <a:moveTo>
                  <a:pt x="2843995" y="1264788"/>
                </a:moveTo>
                <a:cubicBezTo>
                  <a:pt x="2836343" y="1264788"/>
                  <a:pt x="2831242" y="1271176"/>
                  <a:pt x="2831242" y="1277564"/>
                </a:cubicBezTo>
                <a:cubicBezTo>
                  <a:pt x="2831242" y="1285229"/>
                  <a:pt x="2836343" y="1290339"/>
                  <a:pt x="2843995" y="1290339"/>
                </a:cubicBezTo>
                <a:cubicBezTo>
                  <a:pt x="2851647" y="1290339"/>
                  <a:pt x="2856748" y="1285229"/>
                  <a:pt x="2856748" y="1277564"/>
                </a:cubicBezTo>
                <a:cubicBezTo>
                  <a:pt x="2856748" y="1269898"/>
                  <a:pt x="2851647" y="1264788"/>
                  <a:pt x="2843995" y="1264788"/>
                </a:cubicBezTo>
                <a:close/>
                <a:moveTo>
                  <a:pt x="2952398" y="1258400"/>
                </a:moveTo>
                <a:cubicBezTo>
                  <a:pt x="2940920" y="1258400"/>
                  <a:pt x="2931993" y="1267343"/>
                  <a:pt x="2931993" y="1278841"/>
                </a:cubicBezTo>
                <a:cubicBezTo>
                  <a:pt x="2931993" y="1290339"/>
                  <a:pt x="2940920" y="1299282"/>
                  <a:pt x="2952398" y="1299282"/>
                </a:cubicBezTo>
                <a:cubicBezTo>
                  <a:pt x="2963876" y="1299282"/>
                  <a:pt x="2972804" y="1289062"/>
                  <a:pt x="2972804" y="1278841"/>
                </a:cubicBezTo>
                <a:cubicBezTo>
                  <a:pt x="2972804" y="1267343"/>
                  <a:pt x="2963876" y="1258400"/>
                  <a:pt x="2952398" y="1258400"/>
                </a:cubicBezTo>
                <a:close/>
                <a:moveTo>
                  <a:pt x="2897559" y="1258400"/>
                </a:moveTo>
                <a:cubicBezTo>
                  <a:pt x="2887356" y="1258400"/>
                  <a:pt x="2878429" y="1267343"/>
                  <a:pt x="2878429" y="1277564"/>
                </a:cubicBezTo>
                <a:cubicBezTo>
                  <a:pt x="2878429" y="1287784"/>
                  <a:pt x="2887356" y="1296727"/>
                  <a:pt x="2897559" y="1296727"/>
                </a:cubicBezTo>
                <a:cubicBezTo>
                  <a:pt x="2909037" y="1296727"/>
                  <a:pt x="2916689" y="1289062"/>
                  <a:pt x="2916689" y="1277564"/>
                </a:cubicBezTo>
                <a:cubicBezTo>
                  <a:pt x="2916689" y="1267343"/>
                  <a:pt x="2907762" y="1258400"/>
                  <a:pt x="2897559" y="1258400"/>
                </a:cubicBezTo>
                <a:close/>
                <a:moveTo>
                  <a:pt x="3005962" y="1255845"/>
                </a:moveTo>
                <a:cubicBezTo>
                  <a:pt x="2993209" y="1255845"/>
                  <a:pt x="2984282" y="1266066"/>
                  <a:pt x="2984282" y="1277564"/>
                </a:cubicBezTo>
                <a:cubicBezTo>
                  <a:pt x="2984282" y="1289062"/>
                  <a:pt x="2994484" y="1299282"/>
                  <a:pt x="3005962" y="1299282"/>
                </a:cubicBezTo>
                <a:cubicBezTo>
                  <a:pt x="3017440" y="1299282"/>
                  <a:pt x="3027643" y="1289062"/>
                  <a:pt x="3027643" y="1277564"/>
                </a:cubicBezTo>
                <a:cubicBezTo>
                  <a:pt x="3027643" y="1266066"/>
                  <a:pt x="3017440" y="1255845"/>
                  <a:pt x="3005962" y="1255845"/>
                </a:cubicBezTo>
                <a:close/>
                <a:moveTo>
                  <a:pt x="3059526" y="1254568"/>
                </a:moveTo>
                <a:cubicBezTo>
                  <a:pt x="3046773" y="1254568"/>
                  <a:pt x="3036570" y="1264788"/>
                  <a:pt x="3036570" y="1277564"/>
                </a:cubicBezTo>
                <a:cubicBezTo>
                  <a:pt x="3036570" y="1290339"/>
                  <a:pt x="3046773" y="1300560"/>
                  <a:pt x="3059526" y="1300560"/>
                </a:cubicBezTo>
                <a:cubicBezTo>
                  <a:pt x="3072280" y="1300560"/>
                  <a:pt x="3082483" y="1290339"/>
                  <a:pt x="3082483" y="1277564"/>
                </a:cubicBezTo>
                <a:cubicBezTo>
                  <a:pt x="3082483" y="1264788"/>
                  <a:pt x="3072280" y="1254568"/>
                  <a:pt x="3059526" y="1254568"/>
                </a:cubicBezTo>
                <a:close/>
                <a:moveTo>
                  <a:pt x="2897559" y="1202187"/>
                </a:moveTo>
                <a:cubicBezTo>
                  <a:pt x="2884806" y="1202187"/>
                  <a:pt x="2875878" y="1212408"/>
                  <a:pt x="2875878" y="1223906"/>
                </a:cubicBezTo>
                <a:cubicBezTo>
                  <a:pt x="2875878" y="1236682"/>
                  <a:pt x="2886081" y="1245625"/>
                  <a:pt x="2897559" y="1245625"/>
                </a:cubicBezTo>
                <a:cubicBezTo>
                  <a:pt x="2909037" y="1245625"/>
                  <a:pt x="2919240" y="1235404"/>
                  <a:pt x="2919240" y="1223906"/>
                </a:cubicBezTo>
                <a:cubicBezTo>
                  <a:pt x="2919240" y="1211130"/>
                  <a:pt x="2909037" y="1202187"/>
                  <a:pt x="2897559" y="1202187"/>
                </a:cubicBezTo>
                <a:close/>
                <a:moveTo>
                  <a:pt x="2952398" y="1200910"/>
                </a:moveTo>
                <a:cubicBezTo>
                  <a:pt x="2939645" y="1200910"/>
                  <a:pt x="2929442" y="1211130"/>
                  <a:pt x="2929442" y="1223906"/>
                </a:cubicBezTo>
                <a:cubicBezTo>
                  <a:pt x="2929442" y="1236682"/>
                  <a:pt x="2939645" y="1246902"/>
                  <a:pt x="2952398" y="1246902"/>
                </a:cubicBezTo>
                <a:cubicBezTo>
                  <a:pt x="2963876" y="1246902"/>
                  <a:pt x="2974079" y="1236682"/>
                  <a:pt x="2975354" y="1223906"/>
                </a:cubicBezTo>
                <a:cubicBezTo>
                  <a:pt x="2975354" y="1211130"/>
                  <a:pt x="2965152" y="1200910"/>
                  <a:pt x="2952398" y="1200910"/>
                </a:cubicBezTo>
                <a:close/>
                <a:moveTo>
                  <a:pt x="3059526" y="1199632"/>
                </a:moveTo>
                <a:cubicBezTo>
                  <a:pt x="3046773" y="1199632"/>
                  <a:pt x="3035295" y="1211130"/>
                  <a:pt x="3035295" y="1223906"/>
                </a:cubicBezTo>
                <a:cubicBezTo>
                  <a:pt x="3035295" y="1236682"/>
                  <a:pt x="3045498" y="1248180"/>
                  <a:pt x="3059526" y="1248180"/>
                </a:cubicBezTo>
                <a:cubicBezTo>
                  <a:pt x="3073555" y="1248180"/>
                  <a:pt x="3083758" y="1236682"/>
                  <a:pt x="3083758" y="1223906"/>
                </a:cubicBezTo>
                <a:cubicBezTo>
                  <a:pt x="3083758" y="1211130"/>
                  <a:pt x="3072280" y="1199632"/>
                  <a:pt x="3059526" y="1199632"/>
                </a:cubicBezTo>
                <a:close/>
                <a:moveTo>
                  <a:pt x="3005962" y="1199632"/>
                </a:moveTo>
                <a:cubicBezTo>
                  <a:pt x="2993209" y="1199632"/>
                  <a:pt x="2981731" y="1211130"/>
                  <a:pt x="2981731" y="1223906"/>
                </a:cubicBezTo>
                <a:cubicBezTo>
                  <a:pt x="2981731" y="1237959"/>
                  <a:pt x="2991934" y="1248180"/>
                  <a:pt x="3005962" y="1248180"/>
                </a:cubicBezTo>
                <a:cubicBezTo>
                  <a:pt x="3019991" y="1248180"/>
                  <a:pt x="3030194" y="1236682"/>
                  <a:pt x="3030194" y="1223906"/>
                </a:cubicBezTo>
                <a:cubicBezTo>
                  <a:pt x="3030194" y="1209853"/>
                  <a:pt x="3018716" y="1199632"/>
                  <a:pt x="3005962" y="1199632"/>
                </a:cubicBezTo>
                <a:close/>
                <a:moveTo>
                  <a:pt x="3113090" y="1198355"/>
                </a:moveTo>
                <a:cubicBezTo>
                  <a:pt x="3099062" y="1198355"/>
                  <a:pt x="3087584" y="1209853"/>
                  <a:pt x="3087584" y="1223906"/>
                </a:cubicBezTo>
                <a:cubicBezTo>
                  <a:pt x="3087584" y="1237959"/>
                  <a:pt x="3099062" y="1249457"/>
                  <a:pt x="3113090" y="1249457"/>
                </a:cubicBezTo>
                <a:cubicBezTo>
                  <a:pt x="3127119" y="1249457"/>
                  <a:pt x="3138597" y="1237959"/>
                  <a:pt x="3138597" y="1223906"/>
                </a:cubicBezTo>
                <a:cubicBezTo>
                  <a:pt x="3138597" y="1209853"/>
                  <a:pt x="3128394" y="1198355"/>
                  <a:pt x="3113090" y="1198355"/>
                </a:cubicBezTo>
                <a:close/>
                <a:moveTo>
                  <a:pt x="2897559" y="1153640"/>
                </a:moveTo>
                <a:cubicBezTo>
                  <a:pt x="2888632" y="1153640"/>
                  <a:pt x="2880980" y="1161305"/>
                  <a:pt x="2880980" y="1170248"/>
                </a:cubicBezTo>
                <a:cubicBezTo>
                  <a:pt x="2880980" y="1179191"/>
                  <a:pt x="2888632" y="1186857"/>
                  <a:pt x="2897559" y="1186857"/>
                </a:cubicBezTo>
                <a:cubicBezTo>
                  <a:pt x="2906486" y="1186857"/>
                  <a:pt x="2914138" y="1179191"/>
                  <a:pt x="2914138" y="1170248"/>
                </a:cubicBezTo>
                <a:cubicBezTo>
                  <a:pt x="2914138" y="1161305"/>
                  <a:pt x="2906486" y="1153640"/>
                  <a:pt x="2897559" y="1153640"/>
                </a:cubicBezTo>
                <a:close/>
                <a:moveTo>
                  <a:pt x="3005962" y="1144697"/>
                </a:moveTo>
                <a:cubicBezTo>
                  <a:pt x="2991934" y="1144697"/>
                  <a:pt x="2980456" y="1154918"/>
                  <a:pt x="2980456" y="1170248"/>
                </a:cubicBezTo>
                <a:cubicBezTo>
                  <a:pt x="2980456" y="1184302"/>
                  <a:pt x="2991934" y="1195800"/>
                  <a:pt x="3005962" y="1195800"/>
                </a:cubicBezTo>
                <a:cubicBezTo>
                  <a:pt x="3019991" y="1195800"/>
                  <a:pt x="3031469" y="1184302"/>
                  <a:pt x="3031469" y="1170248"/>
                </a:cubicBezTo>
                <a:cubicBezTo>
                  <a:pt x="3031469" y="1156195"/>
                  <a:pt x="3019991" y="1144697"/>
                  <a:pt x="3005962" y="1144697"/>
                </a:cubicBezTo>
                <a:close/>
                <a:moveTo>
                  <a:pt x="2952398" y="1144697"/>
                </a:moveTo>
                <a:cubicBezTo>
                  <a:pt x="2938370" y="1144697"/>
                  <a:pt x="2928167" y="1156195"/>
                  <a:pt x="2928167" y="1168971"/>
                </a:cubicBezTo>
                <a:cubicBezTo>
                  <a:pt x="2928167" y="1183024"/>
                  <a:pt x="2939645" y="1193245"/>
                  <a:pt x="2952398" y="1193245"/>
                </a:cubicBezTo>
                <a:cubicBezTo>
                  <a:pt x="2965152" y="1193245"/>
                  <a:pt x="2975354" y="1183024"/>
                  <a:pt x="2976630" y="1168971"/>
                </a:cubicBezTo>
                <a:cubicBezTo>
                  <a:pt x="2976630" y="1154918"/>
                  <a:pt x="2965152" y="1144697"/>
                  <a:pt x="2952398" y="1144697"/>
                </a:cubicBezTo>
                <a:close/>
                <a:moveTo>
                  <a:pt x="3114366" y="1143420"/>
                </a:moveTo>
                <a:cubicBezTo>
                  <a:pt x="3100337" y="1143420"/>
                  <a:pt x="3088859" y="1154918"/>
                  <a:pt x="3088859" y="1168971"/>
                </a:cubicBezTo>
                <a:cubicBezTo>
                  <a:pt x="3088859" y="1183024"/>
                  <a:pt x="3100337" y="1194522"/>
                  <a:pt x="3114366" y="1194522"/>
                </a:cubicBezTo>
                <a:cubicBezTo>
                  <a:pt x="3128394" y="1194522"/>
                  <a:pt x="3139873" y="1183024"/>
                  <a:pt x="3139873" y="1168971"/>
                </a:cubicBezTo>
                <a:cubicBezTo>
                  <a:pt x="3139873" y="1154918"/>
                  <a:pt x="3128394" y="1143420"/>
                  <a:pt x="3114366" y="1143420"/>
                </a:cubicBezTo>
                <a:close/>
                <a:moveTo>
                  <a:pt x="3059526" y="1143420"/>
                </a:moveTo>
                <a:cubicBezTo>
                  <a:pt x="3045498" y="1143420"/>
                  <a:pt x="3034020" y="1154918"/>
                  <a:pt x="3032744" y="1170248"/>
                </a:cubicBezTo>
                <a:cubicBezTo>
                  <a:pt x="3032744" y="1185579"/>
                  <a:pt x="3045498" y="1197077"/>
                  <a:pt x="3059526" y="1197077"/>
                </a:cubicBezTo>
                <a:cubicBezTo>
                  <a:pt x="3074830" y="1197077"/>
                  <a:pt x="3086309" y="1184302"/>
                  <a:pt x="3086309" y="1170248"/>
                </a:cubicBezTo>
                <a:cubicBezTo>
                  <a:pt x="3086309" y="1154918"/>
                  <a:pt x="3073555" y="1143420"/>
                  <a:pt x="3059526" y="1143420"/>
                </a:cubicBezTo>
                <a:close/>
                <a:moveTo>
                  <a:pt x="3140000" y="1112439"/>
                </a:moveTo>
                <a:lnTo>
                  <a:pt x="3141148" y="1115313"/>
                </a:lnTo>
                <a:lnTo>
                  <a:pt x="3141021" y="1115632"/>
                </a:lnTo>
                <a:lnTo>
                  <a:pt x="3139873" y="1112758"/>
                </a:lnTo>
                <a:close/>
                <a:moveTo>
                  <a:pt x="2897559" y="1102538"/>
                </a:moveTo>
                <a:cubicBezTo>
                  <a:pt x="2889907" y="1102538"/>
                  <a:pt x="2884806" y="1108925"/>
                  <a:pt x="2884806" y="1115313"/>
                </a:cubicBezTo>
                <a:cubicBezTo>
                  <a:pt x="2884806" y="1121701"/>
                  <a:pt x="2889907" y="1128089"/>
                  <a:pt x="2897559" y="1128089"/>
                </a:cubicBezTo>
                <a:cubicBezTo>
                  <a:pt x="2905211" y="1128089"/>
                  <a:pt x="2910312" y="1121701"/>
                  <a:pt x="2910312" y="1115313"/>
                </a:cubicBezTo>
                <a:cubicBezTo>
                  <a:pt x="2910312" y="1107648"/>
                  <a:pt x="2905211" y="1102538"/>
                  <a:pt x="2897559" y="1102538"/>
                </a:cubicBezTo>
                <a:close/>
                <a:moveTo>
                  <a:pt x="3059526" y="1091039"/>
                </a:moveTo>
                <a:cubicBezTo>
                  <a:pt x="3045498" y="1091039"/>
                  <a:pt x="3034020" y="1102538"/>
                  <a:pt x="3034020" y="1116591"/>
                </a:cubicBezTo>
                <a:cubicBezTo>
                  <a:pt x="3034020" y="1130644"/>
                  <a:pt x="3045498" y="1142142"/>
                  <a:pt x="3059526" y="1142142"/>
                </a:cubicBezTo>
                <a:cubicBezTo>
                  <a:pt x="3073555" y="1142142"/>
                  <a:pt x="3085033" y="1130644"/>
                  <a:pt x="3085033" y="1116591"/>
                </a:cubicBezTo>
                <a:cubicBezTo>
                  <a:pt x="3085033" y="1102538"/>
                  <a:pt x="3073555" y="1091039"/>
                  <a:pt x="3059526" y="1091039"/>
                </a:cubicBezTo>
                <a:close/>
                <a:moveTo>
                  <a:pt x="3005962" y="1091039"/>
                </a:moveTo>
                <a:cubicBezTo>
                  <a:pt x="2991934" y="1091039"/>
                  <a:pt x="2980456" y="1102538"/>
                  <a:pt x="2980456" y="1116591"/>
                </a:cubicBezTo>
                <a:cubicBezTo>
                  <a:pt x="2980456" y="1130644"/>
                  <a:pt x="2991934" y="1142142"/>
                  <a:pt x="3005962" y="1142142"/>
                </a:cubicBezTo>
                <a:cubicBezTo>
                  <a:pt x="3019991" y="1142142"/>
                  <a:pt x="3031469" y="1130644"/>
                  <a:pt x="3031469" y="1116591"/>
                </a:cubicBezTo>
                <a:cubicBezTo>
                  <a:pt x="3031469" y="1102538"/>
                  <a:pt x="3019991" y="1091039"/>
                  <a:pt x="3005962" y="1091039"/>
                </a:cubicBezTo>
                <a:close/>
                <a:moveTo>
                  <a:pt x="2952398" y="1089762"/>
                </a:moveTo>
                <a:cubicBezTo>
                  <a:pt x="2938370" y="1089762"/>
                  <a:pt x="2926892" y="1101260"/>
                  <a:pt x="2926892" y="1115313"/>
                </a:cubicBezTo>
                <a:cubicBezTo>
                  <a:pt x="2926892" y="1129366"/>
                  <a:pt x="2938370" y="1140864"/>
                  <a:pt x="2952398" y="1140864"/>
                </a:cubicBezTo>
                <a:cubicBezTo>
                  <a:pt x="2966427" y="1140864"/>
                  <a:pt x="2977905" y="1129366"/>
                  <a:pt x="2977905" y="1115313"/>
                </a:cubicBezTo>
                <a:cubicBezTo>
                  <a:pt x="2977905" y="1101260"/>
                  <a:pt x="2966427" y="1089762"/>
                  <a:pt x="2952398" y="1089762"/>
                </a:cubicBezTo>
                <a:close/>
                <a:moveTo>
                  <a:pt x="3166654" y="1085929"/>
                </a:moveTo>
                <a:lnTo>
                  <a:pt x="3170555" y="1087432"/>
                </a:lnTo>
                <a:lnTo>
                  <a:pt x="3167930" y="1088484"/>
                </a:lnTo>
                <a:lnTo>
                  <a:pt x="3164104" y="1086951"/>
                </a:lnTo>
                <a:close/>
                <a:moveTo>
                  <a:pt x="3187061" y="1080817"/>
                </a:moveTo>
                <a:lnTo>
                  <a:pt x="3183234" y="1092317"/>
                </a:lnTo>
                <a:lnTo>
                  <a:pt x="3170555" y="1087432"/>
                </a:lnTo>
                <a:lnTo>
                  <a:pt x="3187060" y="1080819"/>
                </a:lnTo>
                <a:close/>
                <a:moveTo>
                  <a:pt x="3141148" y="1061655"/>
                </a:moveTo>
                <a:cubicBezTo>
                  <a:pt x="3141148" y="1069321"/>
                  <a:pt x="3144018" y="1076028"/>
                  <a:pt x="3148800" y="1080819"/>
                </a:cubicBezTo>
                <a:lnTo>
                  <a:pt x="3164104" y="1086951"/>
                </a:lnTo>
                <a:lnTo>
                  <a:pt x="3147525" y="1093595"/>
                </a:lnTo>
                <a:lnTo>
                  <a:pt x="3140000" y="1112439"/>
                </a:lnTo>
                <a:lnTo>
                  <a:pt x="3133496" y="1096150"/>
                </a:lnTo>
                <a:cubicBezTo>
                  <a:pt x="3128714" y="1091359"/>
                  <a:pt x="3122018" y="1088484"/>
                  <a:pt x="3114366" y="1088484"/>
                </a:cubicBezTo>
                <a:cubicBezTo>
                  <a:pt x="3129670" y="1088484"/>
                  <a:pt x="3141148" y="1076986"/>
                  <a:pt x="3141148" y="1061655"/>
                </a:cubicBezTo>
                <a:close/>
                <a:moveTo>
                  <a:pt x="3193564" y="1058781"/>
                </a:moveTo>
                <a:lnTo>
                  <a:pt x="3194712" y="1061655"/>
                </a:lnTo>
                <a:lnTo>
                  <a:pt x="3187061" y="1080817"/>
                </a:lnTo>
                <a:lnTo>
                  <a:pt x="3193437" y="1061655"/>
                </a:lnTo>
                <a:cubicBezTo>
                  <a:pt x="3193437" y="1060378"/>
                  <a:pt x="3193437" y="1059100"/>
                  <a:pt x="3193437" y="1059100"/>
                </a:cubicBezTo>
                <a:close/>
                <a:moveTo>
                  <a:pt x="2843995" y="1052713"/>
                </a:moveTo>
                <a:cubicBezTo>
                  <a:pt x="2838894" y="1052713"/>
                  <a:pt x="2835068" y="1056545"/>
                  <a:pt x="2835068" y="1061655"/>
                </a:cubicBezTo>
                <a:cubicBezTo>
                  <a:pt x="2835068" y="1065488"/>
                  <a:pt x="2838894" y="1070598"/>
                  <a:pt x="2843995" y="1070598"/>
                </a:cubicBezTo>
                <a:cubicBezTo>
                  <a:pt x="2849096" y="1070598"/>
                  <a:pt x="2852922" y="1066766"/>
                  <a:pt x="2852922" y="1061655"/>
                </a:cubicBezTo>
                <a:cubicBezTo>
                  <a:pt x="2852922" y="1056545"/>
                  <a:pt x="2849096" y="1052713"/>
                  <a:pt x="2843995" y="1052713"/>
                </a:cubicBezTo>
                <a:close/>
                <a:moveTo>
                  <a:pt x="2897559" y="1043770"/>
                </a:moveTo>
                <a:cubicBezTo>
                  <a:pt x="2887356" y="1043770"/>
                  <a:pt x="2879704" y="1051435"/>
                  <a:pt x="2879704" y="1061655"/>
                </a:cubicBezTo>
                <a:cubicBezTo>
                  <a:pt x="2879704" y="1071876"/>
                  <a:pt x="2887356" y="1079541"/>
                  <a:pt x="2897559" y="1079541"/>
                </a:cubicBezTo>
                <a:cubicBezTo>
                  <a:pt x="2907762" y="1079541"/>
                  <a:pt x="2915414" y="1071876"/>
                  <a:pt x="2915414" y="1061655"/>
                </a:cubicBezTo>
                <a:cubicBezTo>
                  <a:pt x="2915414" y="1051435"/>
                  <a:pt x="2907762" y="1043770"/>
                  <a:pt x="2897559" y="1043770"/>
                </a:cubicBezTo>
                <a:close/>
                <a:moveTo>
                  <a:pt x="3059526" y="1036104"/>
                </a:moveTo>
                <a:cubicBezTo>
                  <a:pt x="3045498" y="1036104"/>
                  <a:pt x="3035295" y="1047602"/>
                  <a:pt x="3034020" y="1061655"/>
                </a:cubicBezTo>
                <a:cubicBezTo>
                  <a:pt x="3034020" y="1075709"/>
                  <a:pt x="3045498" y="1087207"/>
                  <a:pt x="3059526" y="1087207"/>
                </a:cubicBezTo>
                <a:cubicBezTo>
                  <a:pt x="3073555" y="1087207"/>
                  <a:pt x="3085033" y="1075709"/>
                  <a:pt x="3085033" y="1061655"/>
                </a:cubicBezTo>
                <a:cubicBezTo>
                  <a:pt x="3085033" y="1047602"/>
                  <a:pt x="3073555" y="1036104"/>
                  <a:pt x="3059526" y="1036104"/>
                </a:cubicBezTo>
                <a:close/>
                <a:moveTo>
                  <a:pt x="3005962" y="1036104"/>
                </a:moveTo>
                <a:cubicBezTo>
                  <a:pt x="2991934" y="1036104"/>
                  <a:pt x="2980456" y="1047602"/>
                  <a:pt x="2980456" y="1061655"/>
                </a:cubicBezTo>
                <a:cubicBezTo>
                  <a:pt x="2980456" y="1075709"/>
                  <a:pt x="2991934" y="1087207"/>
                  <a:pt x="3005962" y="1087207"/>
                </a:cubicBezTo>
                <a:cubicBezTo>
                  <a:pt x="3019991" y="1087207"/>
                  <a:pt x="3031469" y="1075709"/>
                  <a:pt x="3031469" y="1061655"/>
                </a:cubicBezTo>
                <a:cubicBezTo>
                  <a:pt x="3031469" y="1047602"/>
                  <a:pt x="3019991" y="1036104"/>
                  <a:pt x="3005962" y="1036104"/>
                </a:cubicBezTo>
                <a:close/>
                <a:moveTo>
                  <a:pt x="3192926" y="1002248"/>
                </a:moveTo>
                <a:lnTo>
                  <a:pt x="3194712" y="1006720"/>
                </a:lnTo>
                <a:lnTo>
                  <a:pt x="3193574" y="1009570"/>
                </a:lnTo>
                <a:lnTo>
                  <a:pt x="3192161" y="1004165"/>
                </a:lnTo>
                <a:close/>
                <a:moveTo>
                  <a:pt x="2790431" y="1001610"/>
                </a:moveTo>
                <a:cubicBezTo>
                  <a:pt x="2785330" y="1001610"/>
                  <a:pt x="2781504" y="1005443"/>
                  <a:pt x="2781504" y="1010553"/>
                </a:cubicBezTo>
                <a:cubicBezTo>
                  <a:pt x="2781504" y="1014386"/>
                  <a:pt x="2785330" y="1019496"/>
                  <a:pt x="2790431" y="1019496"/>
                </a:cubicBezTo>
                <a:cubicBezTo>
                  <a:pt x="2795532" y="1019496"/>
                  <a:pt x="2799358" y="1015663"/>
                  <a:pt x="2799358" y="1010553"/>
                </a:cubicBezTo>
                <a:cubicBezTo>
                  <a:pt x="2799358" y="1005443"/>
                  <a:pt x="2795532" y="1001610"/>
                  <a:pt x="2790431" y="1001610"/>
                </a:cubicBezTo>
                <a:close/>
                <a:moveTo>
                  <a:pt x="2843995" y="983724"/>
                </a:moveTo>
                <a:cubicBezTo>
                  <a:pt x="2831242" y="983724"/>
                  <a:pt x="2821039" y="993945"/>
                  <a:pt x="2821039" y="1006720"/>
                </a:cubicBezTo>
                <a:cubicBezTo>
                  <a:pt x="2821039" y="1019496"/>
                  <a:pt x="2831242" y="1029716"/>
                  <a:pt x="2843995" y="1029716"/>
                </a:cubicBezTo>
                <a:cubicBezTo>
                  <a:pt x="2856748" y="1029716"/>
                  <a:pt x="2866951" y="1019496"/>
                  <a:pt x="2866951" y="1006720"/>
                </a:cubicBezTo>
                <a:cubicBezTo>
                  <a:pt x="2866951" y="993945"/>
                  <a:pt x="2856748" y="983724"/>
                  <a:pt x="2843995" y="983724"/>
                </a:cubicBezTo>
                <a:close/>
                <a:moveTo>
                  <a:pt x="3059526" y="982447"/>
                </a:moveTo>
                <a:cubicBezTo>
                  <a:pt x="3045498" y="982447"/>
                  <a:pt x="3034020" y="993945"/>
                  <a:pt x="3034020" y="1007998"/>
                </a:cubicBezTo>
                <a:cubicBezTo>
                  <a:pt x="3034020" y="1022051"/>
                  <a:pt x="3045498" y="1033549"/>
                  <a:pt x="3059526" y="1033549"/>
                </a:cubicBezTo>
                <a:cubicBezTo>
                  <a:pt x="3073555" y="1033549"/>
                  <a:pt x="3085033" y="1022051"/>
                  <a:pt x="3085033" y="1007998"/>
                </a:cubicBezTo>
                <a:cubicBezTo>
                  <a:pt x="3085033" y="993945"/>
                  <a:pt x="3073555" y="982447"/>
                  <a:pt x="3059526" y="982447"/>
                </a:cubicBezTo>
                <a:close/>
                <a:moveTo>
                  <a:pt x="3005962" y="982447"/>
                </a:moveTo>
                <a:cubicBezTo>
                  <a:pt x="2991934" y="982447"/>
                  <a:pt x="2980456" y="993945"/>
                  <a:pt x="2980456" y="1007998"/>
                </a:cubicBezTo>
                <a:cubicBezTo>
                  <a:pt x="2980456" y="1022051"/>
                  <a:pt x="2991934" y="1033549"/>
                  <a:pt x="3005962" y="1033549"/>
                </a:cubicBezTo>
                <a:cubicBezTo>
                  <a:pt x="3019991" y="1033549"/>
                  <a:pt x="3031469" y="1022051"/>
                  <a:pt x="3031469" y="1007998"/>
                </a:cubicBezTo>
                <a:cubicBezTo>
                  <a:pt x="3031469" y="993945"/>
                  <a:pt x="3019991" y="982447"/>
                  <a:pt x="3005962" y="982447"/>
                </a:cubicBezTo>
                <a:close/>
                <a:moveTo>
                  <a:pt x="2897559" y="981169"/>
                </a:moveTo>
                <a:cubicBezTo>
                  <a:pt x="2883530" y="981169"/>
                  <a:pt x="2872052" y="992667"/>
                  <a:pt x="2872052" y="1006720"/>
                </a:cubicBezTo>
                <a:cubicBezTo>
                  <a:pt x="2872052" y="1020773"/>
                  <a:pt x="2883530" y="1032272"/>
                  <a:pt x="2897559" y="1032272"/>
                </a:cubicBezTo>
                <a:cubicBezTo>
                  <a:pt x="2911588" y="1032272"/>
                  <a:pt x="2923066" y="1020773"/>
                  <a:pt x="2923066" y="1006720"/>
                </a:cubicBezTo>
                <a:cubicBezTo>
                  <a:pt x="2923066" y="992667"/>
                  <a:pt x="2911588" y="981169"/>
                  <a:pt x="2897559" y="981169"/>
                </a:cubicBezTo>
                <a:close/>
                <a:moveTo>
                  <a:pt x="3218943" y="977336"/>
                </a:moveTo>
                <a:lnTo>
                  <a:pt x="3225744" y="978188"/>
                </a:lnTo>
                <a:lnTo>
                  <a:pt x="3221494" y="979891"/>
                </a:lnTo>
                <a:lnTo>
                  <a:pt x="3217030" y="978103"/>
                </a:lnTo>
                <a:close/>
                <a:moveTo>
                  <a:pt x="3378605" y="976059"/>
                </a:moveTo>
                <a:lnTo>
                  <a:pt x="3390869" y="976059"/>
                </a:lnTo>
                <a:lnTo>
                  <a:pt x="3384737" y="978614"/>
                </a:lnTo>
                <a:close/>
                <a:moveTo>
                  <a:pt x="3323765" y="976059"/>
                </a:moveTo>
                <a:lnTo>
                  <a:pt x="3336029" y="976059"/>
                </a:lnTo>
                <a:lnTo>
                  <a:pt x="3329897" y="978614"/>
                </a:lnTo>
                <a:close/>
                <a:moveTo>
                  <a:pt x="3270201" y="976059"/>
                </a:moveTo>
                <a:lnTo>
                  <a:pt x="3282465" y="976059"/>
                </a:lnTo>
                <a:lnTo>
                  <a:pt x="3276333" y="978614"/>
                </a:lnTo>
                <a:close/>
                <a:moveTo>
                  <a:pt x="3194712" y="953063"/>
                </a:moveTo>
                <a:cubicBezTo>
                  <a:pt x="3194712" y="960728"/>
                  <a:pt x="3197582" y="967435"/>
                  <a:pt x="3202364" y="972226"/>
                </a:cubicBezTo>
                <a:lnTo>
                  <a:pt x="3217030" y="978103"/>
                </a:lnTo>
                <a:lnTo>
                  <a:pt x="3199813" y="985002"/>
                </a:lnTo>
                <a:lnTo>
                  <a:pt x="3192926" y="1002248"/>
                </a:lnTo>
                <a:lnTo>
                  <a:pt x="3187060" y="987557"/>
                </a:lnTo>
                <a:cubicBezTo>
                  <a:pt x="3182278" y="982766"/>
                  <a:pt x="3175582" y="979891"/>
                  <a:pt x="3167930" y="979891"/>
                </a:cubicBezTo>
                <a:cubicBezTo>
                  <a:pt x="3183234" y="979891"/>
                  <a:pt x="3194712" y="968393"/>
                  <a:pt x="3194712" y="953063"/>
                </a:cubicBezTo>
                <a:close/>
                <a:moveTo>
                  <a:pt x="3141148" y="953063"/>
                </a:moveTo>
                <a:cubicBezTo>
                  <a:pt x="3141148" y="968393"/>
                  <a:pt x="3152626" y="979891"/>
                  <a:pt x="3167930" y="979891"/>
                </a:cubicBezTo>
                <a:cubicBezTo>
                  <a:pt x="3152626" y="979891"/>
                  <a:pt x="3141148" y="991389"/>
                  <a:pt x="3141148" y="1006720"/>
                </a:cubicBezTo>
                <a:cubicBezTo>
                  <a:pt x="3141148" y="991389"/>
                  <a:pt x="3129670" y="979891"/>
                  <a:pt x="3114366" y="979891"/>
                </a:cubicBezTo>
                <a:cubicBezTo>
                  <a:pt x="3129670" y="979891"/>
                  <a:pt x="3141148" y="968393"/>
                  <a:pt x="3141148" y="953063"/>
                </a:cubicBezTo>
                <a:close/>
                <a:moveTo>
                  <a:pt x="3600268" y="936454"/>
                </a:moveTo>
                <a:cubicBezTo>
                  <a:pt x="3591341" y="936454"/>
                  <a:pt x="3583689" y="944120"/>
                  <a:pt x="3583689" y="953063"/>
                </a:cubicBezTo>
                <a:cubicBezTo>
                  <a:pt x="3583689" y="962006"/>
                  <a:pt x="3591341" y="969671"/>
                  <a:pt x="3600268" y="969671"/>
                </a:cubicBezTo>
                <a:cubicBezTo>
                  <a:pt x="3609196" y="969671"/>
                  <a:pt x="3616848" y="962006"/>
                  <a:pt x="3616848" y="953063"/>
                </a:cubicBezTo>
                <a:cubicBezTo>
                  <a:pt x="3616848" y="944120"/>
                  <a:pt x="3609196" y="936454"/>
                  <a:pt x="3600268" y="936454"/>
                </a:cubicBezTo>
                <a:close/>
                <a:moveTo>
                  <a:pt x="3546704" y="933899"/>
                </a:moveTo>
                <a:cubicBezTo>
                  <a:pt x="3536501" y="933899"/>
                  <a:pt x="3527574" y="942842"/>
                  <a:pt x="3527574" y="953063"/>
                </a:cubicBezTo>
                <a:cubicBezTo>
                  <a:pt x="3527574" y="963283"/>
                  <a:pt x="3536501" y="972226"/>
                  <a:pt x="3546704" y="972226"/>
                </a:cubicBezTo>
                <a:cubicBezTo>
                  <a:pt x="3556907" y="972226"/>
                  <a:pt x="3565834" y="963283"/>
                  <a:pt x="3565834" y="953063"/>
                </a:cubicBezTo>
                <a:cubicBezTo>
                  <a:pt x="3565834" y="942842"/>
                  <a:pt x="3556907" y="933899"/>
                  <a:pt x="3546704" y="933899"/>
                </a:cubicBezTo>
                <a:close/>
                <a:moveTo>
                  <a:pt x="2735592" y="933899"/>
                </a:moveTo>
                <a:cubicBezTo>
                  <a:pt x="2725389" y="933899"/>
                  <a:pt x="2716462" y="942842"/>
                  <a:pt x="2716462" y="953063"/>
                </a:cubicBezTo>
                <a:cubicBezTo>
                  <a:pt x="2716462" y="963283"/>
                  <a:pt x="2725389" y="972226"/>
                  <a:pt x="2735592" y="972226"/>
                </a:cubicBezTo>
                <a:cubicBezTo>
                  <a:pt x="2745794" y="972226"/>
                  <a:pt x="2754722" y="963283"/>
                  <a:pt x="2754722" y="953063"/>
                </a:cubicBezTo>
                <a:cubicBezTo>
                  <a:pt x="2754722" y="942842"/>
                  <a:pt x="2745794" y="933899"/>
                  <a:pt x="2735592" y="933899"/>
                </a:cubicBezTo>
                <a:close/>
                <a:moveTo>
                  <a:pt x="3491865" y="932622"/>
                </a:moveTo>
                <a:cubicBezTo>
                  <a:pt x="3480387" y="932622"/>
                  <a:pt x="3471459" y="941564"/>
                  <a:pt x="3471459" y="953063"/>
                </a:cubicBezTo>
                <a:cubicBezTo>
                  <a:pt x="3471459" y="964561"/>
                  <a:pt x="3480387" y="973504"/>
                  <a:pt x="3491865" y="973504"/>
                </a:cubicBezTo>
                <a:cubicBezTo>
                  <a:pt x="3503343" y="973504"/>
                  <a:pt x="3512270" y="964561"/>
                  <a:pt x="3512270" y="953063"/>
                </a:cubicBezTo>
                <a:cubicBezTo>
                  <a:pt x="3512270" y="941564"/>
                  <a:pt x="3503343" y="932622"/>
                  <a:pt x="3491865" y="932622"/>
                </a:cubicBezTo>
                <a:close/>
                <a:moveTo>
                  <a:pt x="2789156" y="932622"/>
                </a:moveTo>
                <a:cubicBezTo>
                  <a:pt x="2777678" y="932622"/>
                  <a:pt x="2768750" y="941564"/>
                  <a:pt x="2768750" y="953063"/>
                </a:cubicBezTo>
                <a:cubicBezTo>
                  <a:pt x="2768750" y="964561"/>
                  <a:pt x="2777678" y="973504"/>
                  <a:pt x="2789156" y="973504"/>
                </a:cubicBezTo>
                <a:cubicBezTo>
                  <a:pt x="2800634" y="973504"/>
                  <a:pt x="2810836" y="964561"/>
                  <a:pt x="2809561" y="953063"/>
                </a:cubicBezTo>
                <a:cubicBezTo>
                  <a:pt x="2809561" y="941564"/>
                  <a:pt x="2800634" y="932622"/>
                  <a:pt x="2789156" y="932622"/>
                </a:cubicBezTo>
                <a:close/>
                <a:moveTo>
                  <a:pt x="2843995" y="930066"/>
                </a:moveTo>
                <a:cubicBezTo>
                  <a:pt x="2831242" y="930066"/>
                  <a:pt x="2821039" y="940287"/>
                  <a:pt x="2821039" y="953063"/>
                </a:cubicBezTo>
                <a:cubicBezTo>
                  <a:pt x="2821039" y="965838"/>
                  <a:pt x="2831242" y="976059"/>
                  <a:pt x="2843995" y="976059"/>
                </a:cubicBezTo>
                <a:cubicBezTo>
                  <a:pt x="2856748" y="976059"/>
                  <a:pt x="2866951" y="965838"/>
                  <a:pt x="2866951" y="953063"/>
                </a:cubicBezTo>
                <a:cubicBezTo>
                  <a:pt x="2866951" y="940287"/>
                  <a:pt x="2856748" y="930066"/>
                  <a:pt x="2843995" y="930066"/>
                </a:cubicBezTo>
                <a:close/>
                <a:moveTo>
                  <a:pt x="3059526" y="927511"/>
                </a:moveTo>
                <a:cubicBezTo>
                  <a:pt x="3045498" y="927511"/>
                  <a:pt x="3035295" y="939009"/>
                  <a:pt x="3034020" y="953063"/>
                </a:cubicBezTo>
                <a:cubicBezTo>
                  <a:pt x="3034020" y="967116"/>
                  <a:pt x="3045498" y="978614"/>
                  <a:pt x="3059526" y="978614"/>
                </a:cubicBezTo>
                <a:cubicBezTo>
                  <a:pt x="3073555" y="978614"/>
                  <a:pt x="3085033" y="967116"/>
                  <a:pt x="3085033" y="953063"/>
                </a:cubicBezTo>
                <a:cubicBezTo>
                  <a:pt x="3085033" y="939009"/>
                  <a:pt x="3073555" y="927511"/>
                  <a:pt x="3059526" y="927511"/>
                </a:cubicBezTo>
                <a:close/>
                <a:moveTo>
                  <a:pt x="3005962" y="927511"/>
                </a:moveTo>
                <a:cubicBezTo>
                  <a:pt x="2991934" y="927511"/>
                  <a:pt x="2980456" y="939009"/>
                  <a:pt x="2980456" y="953063"/>
                </a:cubicBezTo>
                <a:cubicBezTo>
                  <a:pt x="2980456" y="967116"/>
                  <a:pt x="2991934" y="978614"/>
                  <a:pt x="3005962" y="978614"/>
                </a:cubicBezTo>
                <a:cubicBezTo>
                  <a:pt x="3019991" y="978614"/>
                  <a:pt x="3031469" y="967116"/>
                  <a:pt x="3031469" y="953063"/>
                </a:cubicBezTo>
                <a:cubicBezTo>
                  <a:pt x="3031469" y="939009"/>
                  <a:pt x="3019991" y="927511"/>
                  <a:pt x="3005962" y="927511"/>
                </a:cubicBezTo>
                <a:close/>
                <a:moveTo>
                  <a:pt x="2897559" y="927511"/>
                </a:moveTo>
                <a:cubicBezTo>
                  <a:pt x="2883530" y="927511"/>
                  <a:pt x="2872052" y="939009"/>
                  <a:pt x="2872052" y="953063"/>
                </a:cubicBezTo>
                <a:cubicBezTo>
                  <a:pt x="2872052" y="967116"/>
                  <a:pt x="2883530" y="978614"/>
                  <a:pt x="2897559" y="978614"/>
                </a:cubicBezTo>
                <a:cubicBezTo>
                  <a:pt x="2911588" y="978614"/>
                  <a:pt x="2923066" y="967116"/>
                  <a:pt x="2923066" y="953063"/>
                </a:cubicBezTo>
                <a:cubicBezTo>
                  <a:pt x="2923066" y="939009"/>
                  <a:pt x="2911588" y="927511"/>
                  <a:pt x="2897559" y="927511"/>
                </a:cubicBezTo>
                <a:close/>
                <a:moveTo>
                  <a:pt x="3194712" y="899405"/>
                </a:moveTo>
                <a:cubicBezTo>
                  <a:pt x="3194712" y="914736"/>
                  <a:pt x="3206190" y="926234"/>
                  <a:pt x="3221494" y="926234"/>
                </a:cubicBezTo>
                <a:cubicBezTo>
                  <a:pt x="3207465" y="926234"/>
                  <a:pt x="3194712" y="937732"/>
                  <a:pt x="3194712" y="953063"/>
                </a:cubicBezTo>
                <a:cubicBezTo>
                  <a:pt x="3194712" y="937732"/>
                  <a:pt x="3183234" y="926234"/>
                  <a:pt x="3167930" y="926234"/>
                </a:cubicBezTo>
                <a:cubicBezTo>
                  <a:pt x="3183234" y="926234"/>
                  <a:pt x="3194712" y="914736"/>
                  <a:pt x="3194712" y="899405"/>
                </a:cubicBezTo>
                <a:close/>
                <a:moveTo>
                  <a:pt x="3141148" y="899405"/>
                </a:moveTo>
                <a:cubicBezTo>
                  <a:pt x="3141148" y="914736"/>
                  <a:pt x="3152626" y="926234"/>
                  <a:pt x="3167930" y="926234"/>
                </a:cubicBezTo>
                <a:cubicBezTo>
                  <a:pt x="3152626" y="926234"/>
                  <a:pt x="3141148" y="937732"/>
                  <a:pt x="3141148" y="953063"/>
                </a:cubicBezTo>
                <a:cubicBezTo>
                  <a:pt x="3141148" y="937732"/>
                  <a:pt x="3129670" y="926234"/>
                  <a:pt x="3114366" y="926234"/>
                </a:cubicBezTo>
                <a:cubicBezTo>
                  <a:pt x="3129670" y="926234"/>
                  <a:pt x="3141148" y="914736"/>
                  <a:pt x="3141148" y="899405"/>
                </a:cubicBezTo>
                <a:close/>
                <a:moveTo>
                  <a:pt x="3708671" y="887907"/>
                </a:moveTo>
                <a:cubicBezTo>
                  <a:pt x="3702295" y="887907"/>
                  <a:pt x="3697193" y="893017"/>
                  <a:pt x="3697193" y="899405"/>
                </a:cubicBezTo>
                <a:cubicBezTo>
                  <a:pt x="3697193" y="905793"/>
                  <a:pt x="3702295" y="910903"/>
                  <a:pt x="3708671" y="910903"/>
                </a:cubicBezTo>
                <a:cubicBezTo>
                  <a:pt x="3715048" y="910903"/>
                  <a:pt x="3720149" y="905793"/>
                  <a:pt x="3720149" y="899405"/>
                </a:cubicBezTo>
                <a:cubicBezTo>
                  <a:pt x="3720149" y="893017"/>
                  <a:pt x="3715048" y="887907"/>
                  <a:pt x="3708671" y="887907"/>
                </a:cubicBezTo>
                <a:close/>
                <a:moveTo>
                  <a:pt x="3655108" y="885352"/>
                </a:moveTo>
                <a:cubicBezTo>
                  <a:pt x="3647456" y="885352"/>
                  <a:pt x="3641079" y="891740"/>
                  <a:pt x="3641079" y="899405"/>
                </a:cubicBezTo>
                <a:cubicBezTo>
                  <a:pt x="3641079" y="907070"/>
                  <a:pt x="3647456" y="913458"/>
                  <a:pt x="3655108" y="913458"/>
                </a:cubicBezTo>
                <a:cubicBezTo>
                  <a:pt x="3662759" y="913458"/>
                  <a:pt x="3669136" y="907070"/>
                  <a:pt x="3669136" y="899405"/>
                </a:cubicBezTo>
                <a:cubicBezTo>
                  <a:pt x="3669136" y="891740"/>
                  <a:pt x="3662759" y="885352"/>
                  <a:pt x="3655108" y="885352"/>
                </a:cubicBezTo>
                <a:close/>
                <a:moveTo>
                  <a:pt x="2627188" y="884074"/>
                </a:moveTo>
                <a:cubicBezTo>
                  <a:pt x="2619536" y="884074"/>
                  <a:pt x="2613160" y="890462"/>
                  <a:pt x="2613160" y="898127"/>
                </a:cubicBezTo>
                <a:cubicBezTo>
                  <a:pt x="2613160" y="905793"/>
                  <a:pt x="2619536" y="912181"/>
                  <a:pt x="2627188" y="912181"/>
                </a:cubicBezTo>
                <a:cubicBezTo>
                  <a:pt x="2634840" y="912181"/>
                  <a:pt x="2641217" y="905793"/>
                  <a:pt x="2641217" y="898127"/>
                </a:cubicBezTo>
                <a:cubicBezTo>
                  <a:pt x="2641217" y="890462"/>
                  <a:pt x="2634840" y="884074"/>
                  <a:pt x="2627188" y="884074"/>
                </a:cubicBezTo>
                <a:close/>
                <a:moveTo>
                  <a:pt x="3600268" y="882797"/>
                </a:moveTo>
                <a:cubicBezTo>
                  <a:pt x="3591341" y="882797"/>
                  <a:pt x="3584964" y="890462"/>
                  <a:pt x="3583689" y="899405"/>
                </a:cubicBezTo>
                <a:cubicBezTo>
                  <a:pt x="3583689" y="908348"/>
                  <a:pt x="3591341" y="916013"/>
                  <a:pt x="3600268" y="916013"/>
                </a:cubicBezTo>
                <a:cubicBezTo>
                  <a:pt x="3609196" y="916013"/>
                  <a:pt x="3616848" y="908348"/>
                  <a:pt x="3616848" y="899405"/>
                </a:cubicBezTo>
                <a:cubicBezTo>
                  <a:pt x="3616848" y="890462"/>
                  <a:pt x="3609196" y="882797"/>
                  <a:pt x="3600268" y="882797"/>
                </a:cubicBezTo>
                <a:close/>
                <a:moveTo>
                  <a:pt x="2682028" y="881519"/>
                </a:moveTo>
                <a:cubicBezTo>
                  <a:pt x="2673100" y="881519"/>
                  <a:pt x="2665448" y="889184"/>
                  <a:pt x="2665448" y="898127"/>
                </a:cubicBezTo>
                <a:cubicBezTo>
                  <a:pt x="2665448" y="907070"/>
                  <a:pt x="2673100" y="914736"/>
                  <a:pt x="2682028" y="914736"/>
                </a:cubicBezTo>
                <a:cubicBezTo>
                  <a:pt x="2690955" y="914736"/>
                  <a:pt x="2697332" y="908348"/>
                  <a:pt x="2698607" y="898127"/>
                </a:cubicBezTo>
                <a:cubicBezTo>
                  <a:pt x="2698607" y="889184"/>
                  <a:pt x="2690955" y="881519"/>
                  <a:pt x="2682028" y="881519"/>
                </a:cubicBezTo>
                <a:close/>
                <a:moveTo>
                  <a:pt x="3546704" y="880241"/>
                </a:moveTo>
                <a:cubicBezTo>
                  <a:pt x="3536501" y="880241"/>
                  <a:pt x="3528849" y="887907"/>
                  <a:pt x="3528849" y="898127"/>
                </a:cubicBezTo>
                <a:cubicBezTo>
                  <a:pt x="3528849" y="908348"/>
                  <a:pt x="3536501" y="916013"/>
                  <a:pt x="3546704" y="916013"/>
                </a:cubicBezTo>
                <a:cubicBezTo>
                  <a:pt x="3556907" y="916013"/>
                  <a:pt x="3564559" y="908348"/>
                  <a:pt x="3564559" y="898127"/>
                </a:cubicBezTo>
                <a:cubicBezTo>
                  <a:pt x="3564559" y="887907"/>
                  <a:pt x="3556907" y="880241"/>
                  <a:pt x="3546704" y="880241"/>
                </a:cubicBezTo>
                <a:close/>
                <a:moveTo>
                  <a:pt x="2735592" y="880241"/>
                </a:moveTo>
                <a:cubicBezTo>
                  <a:pt x="2725389" y="880241"/>
                  <a:pt x="2717737" y="887907"/>
                  <a:pt x="2717737" y="898127"/>
                </a:cubicBezTo>
                <a:cubicBezTo>
                  <a:pt x="2717737" y="908348"/>
                  <a:pt x="2725389" y="916013"/>
                  <a:pt x="2735592" y="916013"/>
                </a:cubicBezTo>
                <a:cubicBezTo>
                  <a:pt x="2745794" y="916013"/>
                  <a:pt x="2753446" y="908348"/>
                  <a:pt x="2753446" y="898127"/>
                </a:cubicBezTo>
                <a:cubicBezTo>
                  <a:pt x="2753446" y="887907"/>
                  <a:pt x="2745794" y="880241"/>
                  <a:pt x="2735592" y="880241"/>
                </a:cubicBezTo>
                <a:close/>
                <a:moveTo>
                  <a:pt x="3491865" y="878964"/>
                </a:moveTo>
                <a:cubicBezTo>
                  <a:pt x="3481662" y="878964"/>
                  <a:pt x="3471459" y="887907"/>
                  <a:pt x="3471459" y="899405"/>
                </a:cubicBezTo>
                <a:cubicBezTo>
                  <a:pt x="3471459" y="910903"/>
                  <a:pt x="3480387" y="919846"/>
                  <a:pt x="3491865" y="919846"/>
                </a:cubicBezTo>
                <a:cubicBezTo>
                  <a:pt x="3503343" y="919846"/>
                  <a:pt x="3512270" y="910903"/>
                  <a:pt x="3512270" y="899405"/>
                </a:cubicBezTo>
                <a:cubicBezTo>
                  <a:pt x="3512270" y="887907"/>
                  <a:pt x="3503343" y="878964"/>
                  <a:pt x="3491865" y="878964"/>
                </a:cubicBezTo>
                <a:close/>
                <a:moveTo>
                  <a:pt x="2789156" y="878964"/>
                </a:moveTo>
                <a:cubicBezTo>
                  <a:pt x="2778953" y="878964"/>
                  <a:pt x="2768750" y="887907"/>
                  <a:pt x="2768750" y="899405"/>
                </a:cubicBezTo>
                <a:cubicBezTo>
                  <a:pt x="2768750" y="910903"/>
                  <a:pt x="2777678" y="919846"/>
                  <a:pt x="2789156" y="919846"/>
                </a:cubicBezTo>
                <a:cubicBezTo>
                  <a:pt x="2800634" y="919846"/>
                  <a:pt x="2809561" y="910903"/>
                  <a:pt x="2809561" y="899405"/>
                </a:cubicBezTo>
                <a:cubicBezTo>
                  <a:pt x="2809561" y="887907"/>
                  <a:pt x="2800634" y="878964"/>
                  <a:pt x="2789156" y="878964"/>
                </a:cubicBezTo>
                <a:close/>
                <a:moveTo>
                  <a:pt x="3438301" y="876409"/>
                </a:moveTo>
                <a:cubicBezTo>
                  <a:pt x="3425547" y="876409"/>
                  <a:pt x="3415345" y="886629"/>
                  <a:pt x="3415345" y="899405"/>
                </a:cubicBezTo>
                <a:cubicBezTo>
                  <a:pt x="3415345" y="912181"/>
                  <a:pt x="3425547" y="922401"/>
                  <a:pt x="3438301" y="922401"/>
                </a:cubicBezTo>
                <a:cubicBezTo>
                  <a:pt x="3451054" y="922401"/>
                  <a:pt x="3461257" y="912181"/>
                  <a:pt x="3461257" y="899405"/>
                </a:cubicBezTo>
                <a:cubicBezTo>
                  <a:pt x="3461257" y="886629"/>
                  <a:pt x="3451054" y="876409"/>
                  <a:pt x="3438301" y="876409"/>
                </a:cubicBezTo>
                <a:close/>
                <a:moveTo>
                  <a:pt x="2843995" y="876409"/>
                </a:moveTo>
                <a:cubicBezTo>
                  <a:pt x="2831242" y="876409"/>
                  <a:pt x="2821039" y="886629"/>
                  <a:pt x="2821039" y="899405"/>
                </a:cubicBezTo>
                <a:cubicBezTo>
                  <a:pt x="2821039" y="912181"/>
                  <a:pt x="2831242" y="922401"/>
                  <a:pt x="2843995" y="922401"/>
                </a:cubicBezTo>
                <a:cubicBezTo>
                  <a:pt x="2856748" y="922401"/>
                  <a:pt x="2866951" y="912181"/>
                  <a:pt x="2866951" y="899405"/>
                </a:cubicBezTo>
                <a:cubicBezTo>
                  <a:pt x="2866951" y="886629"/>
                  <a:pt x="2856748" y="876409"/>
                  <a:pt x="2843995" y="876409"/>
                </a:cubicBezTo>
                <a:close/>
                <a:moveTo>
                  <a:pt x="3384737" y="873854"/>
                </a:moveTo>
                <a:cubicBezTo>
                  <a:pt x="3370708" y="873854"/>
                  <a:pt x="3360505" y="885352"/>
                  <a:pt x="3360505" y="898127"/>
                </a:cubicBezTo>
                <a:cubicBezTo>
                  <a:pt x="3360505" y="910903"/>
                  <a:pt x="3371983" y="922401"/>
                  <a:pt x="3384737" y="922401"/>
                </a:cubicBezTo>
                <a:cubicBezTo>
                  <a:pt x="3397490" y="922401"/>
                  <a:pt x="3408968" y="910903"/>
                  <a:pt x="3408968" y="898127"/>
                </a:cubicBezTo>
                <a:cubicBezTo>
                  <a:pt x="3408968" y="885352"/>
                  <a:pt x="3398765" y="873854"/>
                  <a:pt x="3384737" y="873854"/>
                </a:cubicBezTo>
                <a:close/>
                <a:moveTo>
                  <a:pt x="3329897" y="873854"/>
                </a:moveTo>
                <a:cubicBezTo>
                  <a:pt x="3315869" y="873854"/>
                  <a:pt x="3305666" y="885352"/>
                  <a:pt x="3304391" y="899405"/>
                </a:cubicBezTo>
                <a:cubicBezTo>
                  <a:pt x="3304391" y="913458"/>
                  <a:pt x="3315869" y="924956"/>
                  <a:pt x="3329897" y="924956"/>
                </a:cubicBezTo>
                <a:cubicBezTo>
                  <a:pt x="3343926" y="924956"/>
                  <a:pt x="3355404" y="913458"/>
                  <a:pt x="3355404" y="899405"/>
                </a:cubicBezTo>
                <a:cubicBezTo>
                  <a:pt x="3355404" y="885352"/>
                  <a:pt x="3343926" y="873854"/>
                  <a:pt x="3329897" y="873854"/>
                </a:cubicBezTo>
                <a:close/>
                <a:moveTo>
                  <a:pt x="3059526" y="873854"/>
                </a:moveTo>
                <a:cubicBezTo>
                  <a:pt x="3045498" y="873854"/>
                  <a:pt x="3035295" y="885352"/>
                  <a:pt x="3034020" y="899405"/>
                </a:cubicBezTo>
                <a:cubicBezTo>
                  <a:pt x="3034020" y="913458"/>
                  <a:pt x="3045498" y="924956"/>
                  <a:pt x="3059526" y="924956"/>
                </a:cubicBezTo>
                <a:cubicBezTo>
                  <a:pt x="3073555" y="924956"/>
                  <a:pt x="3085033" y="913458"/>
                  <a:pt x="3085033" y="899405"/>
                </a:cubicBezTo>
                <a:cubicBezTo>
                  <a:pt x="3085033" y="885352"/>
                  <a:pt x="3073555" y="873854"/>
                  <a:pt x="3059526" y="873854"/>
                </a:cubicBezTo>
                <a:close/>
                <a:moveTo>
                  <a:pt x="3005962" y="873854"/>
                </a:moveTo>
                <a:cubicBezTo>
                  <a:pt x="2991934" y="873854"/>
                  <a:pt x="2980456" y="885352"/>
                  <a:pt x="2980456" y="899405"/>
                </a:cubicBezTo>
                <a:cubicBezTo>
                  <a:pt x="2980456" y="913458"/>
                  <a:pt x="2991934" y="924956"/>
                  <a:pt x="3005962" y="924956"/>
                </a:cubicBezTo>
                <a:cubicBezTo>
                  <a:pt x="3019991" y="924956"/>
                  <a:pt x="3031469" y="913458"/>
                  <a:pt x="3031469" y="899405"/>
                </a:cubicBezTo>
                <a:cubicBezTo>
                  <a:pt x="3031469" y="885352"/>
                  <a:pt x="3019991" y="873854"/>
                  <a:pt x="3005962" y="873854"/>
                </a:cubicBezTo>
                <a:close/>
                <a:moveTo>
                  <a:pt x="2897559" y="873854"/>
                </a:moveTo>
                <a:cubicBezTo>
                  <a:pt x="2884806" y="873854"/>
                  <a:pt x="2873328" y="885352"/>
                  <a:pt x="2873328" y="898127"/>
                </a:cubicBezTo>
                <a:cubicBezTo>
                  <a:pt x="2873328" y="910903"/>
                  <a:pt x="2884806" y="922401"/>
                  <a:pt x="2897559" y="922401"/>
                </a:cubicBezTo>
                <a:cubicBezTo>
                  <a:pt x="2910312" y="922401"/>
                  <a:pt x="2921790" y="910903"/>
                  <a:pt x="2921790" y="898127"/>
                </a:cubicBezTo>
                <a:cubicBezTo>
                  <a:pt x="2921790" y="885352"/>
                  <a:pt x="2911588" y="873854"/>
                  <a:pt x="2897559" y="873854"/>
                </a:cubicBezTo>
                <a:close/>
                <a:moveTo>
                  <a:pt x="3276333" y="872576"/>
                </a:moveTo>
                <a:cubicBezTo>
                  <a:pt x="3262304" y="872576"/>
                  <a:pt x="3250827" y="884074"/>
                  <a:pt x="3250827" y="898127"/>
                </a:cubicBezTo>
                <a:cubicBezTo>
                  <a:pt x="3250827" y="912181"/>
                  <a:pt x="3262304" y="923679"/>
                  <a:pt x="3276333" y="923679"/>
                </a:cubicBezTo>
                <a:cubicBezTo>
                  <a:pt x="3290362" y="923679"/>
                  <a:pt x="3301840" y="912181"/>
                  <a:pt x="3301840" y="898127"/>
                </a:cubicBezTo>
                <a:cubicBezTo>
                  <a:pt x="3301840" y="884074"/>
                  <a:pt x="3290362" y="872576"/>
                  <a:pt x="3276333" y="872576"/>
                </a:cubicBezTo>
                <a:close/>
                <a:moveTo>
                  <a:pt x="3114366" y="872576"/>
                </a:moveTo>
                <a:cubicBezTo>
                  <a:pt x="3099062" y="872576"/>
                  <a:pt x="3087584" y="884074"/>
                  <a:pt x="3087584" y="899405"/>
                </a:cubicBezTo>
                <a:cubicBezTo>
                  <a:pt x="3087584" y="914736"/>
                  <a:pt x="3099062" y="926234"/>
                  <a:pt x="3114366" y="926234"/>
                </a:cubicBezTo>
                <a:cubicBezTo>
                  <a:pt x="3099062" y="926234"/>
                  <a:pt x="3087584" y="937732"/>
                  <a:pt x="3087584" y="953063"/>
                </a:cubicBezTo>
                <a:cubicBezTo>
                  <a:pt x="3087584" y="968393"/>
                  <a:pt x="3099062" y="979891"/>
                  <a:pt x="3114366" y="979891"/>
                </a:cubicBezTo>
                <a:cubicBezTo>
                  <a:pt x="3099062" y="979891"/>
                  <a:pt x="3087584" y="991389"/>
                  <a:pt x="3087584" y="1006720"/>
                </a:cubicBezTo>
                <a:cubicBezTo>
                  <a:pt x="3087584" y="1022051"/>
                  <a:pt x="3099062" y="1033549"/>
                  <a:pt x="3114366" y="1033549"/>
                </a:cubicBezTo>
                <a:cubicBezTo>
                  <a:pt x="3129670" y="1033549"/>
                  <a:pt x="3141148" y="1022051"/>
                  <a:pt x="3141148" y="1006720"/>
                </a:cubicBezTo>
                <a:cubicBezTo>
                  <a:pt x="3141148" y="1022051"/>
                  <a:pt x="3152626" y="1033549"/>
                  <a:pt x="3167930" y="1033549"/>
                </a:cubicBezTo>
                <a:cubicBezTo>
                  <a:pt x="3175582" y="1033549"/>
                  <a:pt x="3182278" y="1030675"/>
                  <a:pt x="3187060" y="1025884"/>
                </a:cubicBezTo>
                <a:lnTo>
                  <a:pt x="3193574" y="1009570"/>
                </a:lnTo>
                <a:lnTo>
                  <a:pt x="3195668" y="1017580"/>
                </a:lnTo>
                <a:cubicBezTo>
                  <a:pt x="3197900" y="1021412"/>
                  <a:pt x="3201089" y="1024606"/>
                  <a:pt x="3204914" y="1027161"/>
                </a:cubicBezTo>
                <a:lnTo>
                  <a:pt x="3201089" y="1039937"/>
                </a:lnTo>
                <a:lnTo>
                  <a:pt x="3193564" y="1058781"/>
                </a:lnTo>
                <a:lnTo>
                  <a:pt x="3187060" y="1042492"/>
                </a:lnTo>
                <a:cubicBezTo>
                  <a:pt x="3182278" y="1037702"/>
                  <a:pt x="3175582" y="1034827"/>
                  <a:pt x="3167930" y="1034827"/>
                </a:cubicBezTo>
                <a:cubicBezTo>
                  <a:pt x="3152626" y="1034827"/>
                  <a:pt x="3141148" y="1046325"/>
                  <a:pt x="3141148" y="1061655"/>
                </a:cubicBezTo>
                <a:cubicBezTo>
                  <a:pt x="3141148" y="1046325"/>
                  <a:pt x="3129670" y="1034827"/>
                  <a:pt x="3114366" y="1034827"/>
                </a:cubicBezTo>
                <a:cubicBezTo>
                  <a:pt x="3099062" y="1034827"/>
                  <a:pt x="3087584" y="1046325"/>
                  <a:pt x="3087584" y="1061655"/>
                </a:cubicBezTo>
                <a:cubicBezTo>
                  <a:pt x="3087584" y="1076986"/>
                  <a:pt x="3099062" y="1088484"/>
                  <a:pt x="3114366" y="1088484"/>
                </a:cubicBezTo>
                <a:cubicBezTo>
                  <a:pt x="3099062" y="1088484"/>
                  <a:pt x="3087584" y="1099982"/>
                  <a:pt x="3087584" y="1115313"/>
                </a:cubicBezTo>
                <a:cubicBezTo>
                  <a:pt x="3087584" y="1130644"/>
                  <a:pt x="3099062" y="1142142"/>
                  <a:pt x="3114366" y="1142142"/>
                </a:cubicBezTo>
                <a:cubicBezTo>
                  <a:pt x="3122018" y="1142142"/>
                  <a:pt x="3128714" y="1139268"/>
                  <a:pt x="3133496" y="1134477"/>
                </a:cubicBezTo>
                <a:lnTo>
                  <a:pt x="3141021" y="1115632"/>
                </a:lnTo>
                <a:lnTo>
                  <a:pt x="3147525" y="1131922"/>
                </a:lnTo>
                <a:cubicBezTo>
                  <a:pt x="3152307" y="1136713"/>
                  <a:pt x="3159002" y="1139587"/>
                  <a:pt x="3166654" y="1139587"/>
                </a:cubicBezTo>
                <a:cubicBezTo>
                  <a:pt x="3167930" y="1139587"/>
                  <a:pt x="3167930" y="1139587"/>
                  <a:pt x="3167930" y="1139587"/>
                </a:cubicBezTo>
                <a:lnTo>
                  <a:pt x="3166654" y="1142142"/>
                </a:lnTo>
                <a:cubicBezTo>
                  <a:pt x="3152626" y="1142142"/>
                  <a:pt x="3141148" y="1153640"/>
                  <a:pt x="3141148" y="1167693"/>
                </a:cubicBezTo>
                <a:cubicBezTo>
                  <a:pt x="3141148" y="1175359"/>
                  <a:pt x="3144974" y="1181746"/>
                  <a:pt x="3151350" y="1186857"/>
                </a:cubicBezTo>
                <a:lnTo>
                  <a:pt x="3134771" y="1235404"/>
                </a:lnTo>
                <a:lnTo>
                  <a:pt x="3127119" y="1258400"/>
                </a:lnTo>
                <a:cubicBezTo>
                  <a:pt x="3123293" y="1255845"/>
                  <a:pt x="3118192" y="1253290"/>
                  <a:pt x="3113090" y="1253290"/>
                </a:cubicBezTo>
                <a:cubicBezTo>
                  <a:pt x="3100337" y="1253290"/>
                  <a:pt x="3090134" y="1263511"/>
                  <a:pt x="3090134" y="1276286"/>
                </a:cubicBezTo>
                <a:cubicBezTo>
                  <a:pt x="3090134" y="1289062"/>
                  <a:pt x="3100337" y="1299282"/>
                  <a:pt x="3113090" y="1299282"/>
                </a:cubicBezTo>
                <a:lnTo>
                  <a:pt x="3065903" y="1437259"/>
                </a:lnTo>
                <a:lnTo>
                  <a:pt x="3005962" y="1611008"/>
                </a:lnTo>
                <a:cubicBezTo>
                  <a:pt x="3002136" y="1622506"/>
                  <a:pt x="3009789" y="1634004"/>
                  <a:pt x="3021266" y="1634004"/>
                </a:cubicBezTo>
                <a:lnTo>
                  <a:pt x="3806872" y="1634004"/>
                </a:lnTo>
                <a:cubicBezTo>
                  <a:pt x="3818350" y="1634004"/>
                  <a:pt x="3828553" y="1626339"/>
                  <a:pt x="3831104" y="1614841"/>
                </a:cubicBezTo>
                <a:lnTo>
                  <a:pt x="3865538" y="1438537"/>
                </a:lnTo>
                <a:lnTo>
                  <a:pt x="4067040" y="1438537"/>
                </a:lnTo>
                <a:cubicBezTo>
                  <a:pt x="4078518" y="1438537"/>
                  <a:pt x="4088721" y="1430871"/>
                  <a:pt x="4091272" y="1419373"/>
                </a:cubicBezTo>
                <a:lnTo>
                  <a:pt x="4126981" y="1237959"/>
                </a:lnTo>
                <a:lnTo>
                  <a:pt x="4396077" y="1237959"/>
                </a:lnTo>
                <a:cubicBezTo>
                  <a:pt x="4407555" y="1237959"/>
                  <a:pt x="4417757" y="1230294"/>
                  <a:pt x="4420308" y="1218796"/>
                </a:cubicBezTo>
                <a:lnTo>
                  <a:pt x="4463669" y="999055"/>
                </a:lnTo>
                <a:cubicBezTo>
                  <a:pt x="4464945" y="988834"/>
                  <a:pt x="4457293" y="978614"/>
                  <a:pt x="4444539" y="976059"/>
                </a:cubicBezTo>
                <a:lnTo>
                  <a:pt x="3438301" y="976059"/>
                </a:lnTo>
                <a:cubicBezTo>
                  <a:pt x="3451054" y="976059"/>
                  <a:pt x="3461257" y="965838"/>
                  <a:pt x="3461257" y="953063"/>
                </a:cubicBezTo>
                <a:cubicBezTo>
                  <a:pt x="3461257" y="940287"/>
                  <a:pt x="3451054" y="930066"/>
                  <a:pt x="3438301" y="930066"/>
                </a:cubicBezTo>
                <a:cubicBezTo>
                  <a:pt x="3425547" y="930066"/>
                  <a:pt x="3415345" y="940287"/>
                  <a:pt x="3415345" y="953063"/>
                </a:cubicBezTo>
                <a:cubicBezTo>
                  <a:pt x="3415345" y="965838"/>
                  <a:pt x="3425547" y="976059"/>
                  <a:pt x="3438301" y="976059"/>
                </a:cubicBezTo>
                <a:lnTo>
                  <a:pt x="3390869" y="976059"/>
                </a:lnTo>
                <a:lnTo>
                  <a:pt x="3402751" y="971109"/>
                </a:lnTo>
                <a:cubicBezTo>
                  <a:pt x="3407373" y="966477"/>
                  <a:pt x="3410243" y="960090"/>
                  <a:pt x="3410243" y="953063"/>
                </a:cubicBezTo>
                <a:cubicBezTo>
                  <a:pt x="3410243" y="939009"/>
                  <a:pt x="3398765" y="927511"/>
                  <a:pt x="3384737" y="927511"/>
                </a:cubicBezTo>
                <a:cubicBezTo>
                  <a:pt x="3370708" y="927511"/>
                  <a:pt x="3359230" y="939009"/>
                  <a:pt x="3359230" y="953063"/>
                </a:cubicBezTo>
                <a:cubicBezTo>
                  <a:pt x="3359230" y="960090"/>
                  <a:pt x="3362099" y="966477"/>
                  <a:pt x="3366723" y="971109"/>
                </a:cubicBezTo>
                <a:lnTo>
                  <a:pt x="3378605" y="976059"/>
                </a:lnTo>
                <a:lnTo>
                  <a:pt x="3336029" y="976059"/>
                </a:lnTo>
                <a:lnTo>
                  <a:pt x="3347911" y="971109"/>
                </a:lnTo>
                <a:cubicBezTo>
                  <a:pt x="3352535" y="966477"/>
                  <a:pt x="3355404" y="960090"/>
                  <a:pt x="3355404" y="953063"/>
                </a:cubicBezTo>
                <a:cubicBezTo>
                  <a:pt x="3355404" y="939009"/>
                  <a:pt x="3343926" y="927511"/>
                  <a:pt x="3329897" y="927511"/>
                </a:cubicBezTo>
                <a:cubicBezTo>
                  <a:pt x="3315869" y="927511"/>
                  <a:pt x="3305666" y="939009"/>
                  <a:pt x="3304391" y="953063"/>
                </a:cubicBezTo>
                <a:cubicBezTo>
                  <a:pt x="3304391" y="960090"/>
                  <a:pt x="3307260" y="966477"/>
                  <a:pt x="3311883" y="971109"/>
                </a:cubicBezTo>
                <a:lnTo>
                  <a:pt x="3323765" y="976059"/>
                </a:lnTo>
                <a:lnTo>
                  <a:pt x="3282465" y="976059"/>
                </a:lnTo>
                <a:lnTo>
                  <a:pt x="3294347" y="971109"/>
                </a:lnTo>
                <a:cubicBezTo>
                  <a:pt x="3298970" y="966477"/>
                  <a:pt x="3301840" y="960090"/>
                  <a:pt x="3301840" y="953063"/>
                </a:cubicBezTo>
                <a:cubicBezTo>
                  <a:pt x="3301840" y="939009"/>
                  <a:pt x="3290362" y="927511"/>
                  <a:pt x="3276333" y="927511"/>
                </a:cubicBezTo>
                <a:cubicBezTo>
                  <a:pt x="3262304" y="927511"/>
                  <a:pt x="3250827" y="939009"/>
                  <a:pt x="3250827" y="953063"/>
                </a:cubicBezTo>
                <a:cubicBezTo>
                  <a:pt x="3250827" y="960090"/>
                  <a:pt x="3253696" y="966477"/>
                  <a:pt x="3258319" y="971109"/>
                </a:cubicBezTo>
                <a:lnTo>
                  <a:pt x="3270201" y="976059"/>
                </a:lnTo>
                <a:lnTo>
                  <a:pt x="3240624" y="976059"/>
                </a:lnTo>
                <a:cubicBezTo>
                  <a:pt x="3236798" y="976059"/>
                  <a:pt x="3232972" y="977336"/>
                  <a:pt x="3229146" y="978614"/>
                </a:cubicBezTo>
                <a:lnTo>
                  <a:pt x="3225744" y="978188"/>
                </a:lnTo>
                <a:lnTo>
                  <a:pt x="3240624" y="972226"/>
                </a:lnTo>
                <a:cubicBezTo>
                  <a:pt x="3245406" y="967435"/>
                  <a:pt x="3248276" y="960728"/>
                  <a:pt x="3248276" y="953063"/>
                </a:cubicBezTo>
                <a:cubicBezTo>
                  <a:pt x="3248276" y="937732"/>
                  <a:pt x="3236798" y="926234"/>
                  <a:pt x="3221494" y="926234"/>
                </a:cubicBezTo>
                <a:cubicBezTo>
                  <a:pt x="3236798" y="926234"/>
                  <a:pt x="3248276" y="914736"/>
                  <a:pt x="3248276" y="899405"/>
                </a:cubicBezTo>
                <a:cubicBezTo>
                  <a:pt x="3248276" y="884074"/>
                  <a:pt x="3236798" y="872576"/>
                  <a:pt x="3221494" y="872576"/>
                </a:cubicBezTo>
                <a:cubicBezTo>
                  <a:pt x="3207465" y="872576"/>
                  <a:pt x="3194712" y="884074"/>
                  <a:pt x="3194712" y="899405"/>
                </a:cubicBezTo>
                <a:cubicBezTo>
                  <a:pt x="3194712" y="884074"/>
                  <a:pt x="3183234" y="872576"/>
                  <a:pt x="3167930" y="872576"/>
                </a:cubicBezTo>
                <a:cubicBezTo>
                  <a:pt x="3152626" y="872576"/>
                  <a:pt x="3141148" y="884074"/>
                  <a:pt x="3141148" y="899405"/>
                </a:cubicBezTo>
                <a:cubicBezTo>
                  <a:pt x="3141148" y="884074"/>
                  <a:pt x="3129670" y="872576"/>
                  <a:pt x="3114366" y="872576"/>
                </a:cubicBezTo>
                <a:close/>
                <a:moveTo>
                  <a:pt x="2952398" y="872576"/>
                </a:moveTo>
                <a:cubicBezTo>
                  <a:pt x="2937094" y="872576"/>
                  <a:pt x="2925616" y="884074"/>
                  <a:pt x="2925616" y="899405"/>
                </a:cubicBezTo>
                <a:cubicBezTo>
                  <a:pt x="2925616" y="914736"/>
                  <a:pt x="2938370" y="926234"/>
                  <a:pt x="2952398" y="926234"/>
                </a:cubicBezTo>
                <a:cubicBezTo>
                  <a:pt x="2937094" y="926234"/>
                  <a:pt x="2925616" y="937732"/>
                  <a:pt x="2925616" y="953063"/>
                </a:cubicBezTo>
                <a:cubicBezTo>
                  <a:pt x="2925616" y="968393"/>
                  <a:pt x="2937094" y="979891"/>
                  <a:pt x="2952398" y="979891"/>
                </a:cubicBezTo>
                <a:cubicBezTo>
                  <a:pt x="2937094" y="979891"/>
                  <a:pt x="2925616" y="991389"/>
                  <a:pt x="2925616" y="1006720"/>
                </a:cubicBezTo>
                <a:cubicBezTo>
                  <a:pt x="2925616" y="1022051"/>
                  <a:pt x="2937094" y="1033549"/>
                  <a:pt x="2952398" y="1033549"/>
                </a:cubicBezTo>
                <a:cubicBezTo>
                  <a:pt x="2937094" y="1033549"/>
                  <a:pt x="2925616" y="1046325"/>
                  <a:pt x="2925616" y="1060378"/>
                </a:cubicBezTo>
                <a:cubicBezTo>
                  <a:pt x="2925616" y="1075709"/>
                  <a:pt x="2938370" y="1087207"/>
                  <a:pt x="2952398" y="1087207"/>
                </a:cubicBezTo>
                <a:cubicBezTo>
                  <a:pt x="2966427" y="1087207"/>
                  <a:pt x="2977905" y="1075709"/>
                  <a:pt x="2979180" y="1060378"/>
                </a:cubicBezTo>
                <a:cubicBezTo>
                  <a:pt x="2979180" y="1045047"/>
                  <a:pt x="2966427" y="1033549"/>
                  <a:pt x="2952398" y="1033549"/>
                </a:cubicBezTo>
                <a:cubicBezTo>
                  <a:pt x="2966427" y="1033549"/>
                  <a:pt x="2979180" y="1022051"/>
                  <a:pt x="2979180" y="1006720"/>
                </a:cubicBezTo>
                <a:cubicBezTo>
                  <a:pt x="2979180" y="991389"/>
                  <a:pt x="2967702" y="979891"/>
                  <a:pt x="2952398" y="979891"/>
                </a:cubicBezTo>
                <a:cubicBezTo>
                  <a:pt x="2966427" y="979891"/>
                  <a:pt x="2979180" y="968393"/>
                  <a:pt x="2979180" y="953063"/>
                </a:cubicBezTo>
                <a:cubicBezTo>
                  <a:pt x="2979180" y="937732"/>
                  <a:pt x="2967702" y="926234"/>
                  <a:pt x="2952398" y="926234"/>
                </a:cubicBezTo>
                <a:cubicBezTo>
                  <a:pt x="2967702" y="926234"/>
                  <a:pt x="2979180" y="913458"/>
                  <a:pt x="2979180" y="899405"/>
                </a:cubicBezTo>
                <a:cubicBezTo>
                  <a:pt x="2979180" y="884074"/>
                  <a:pt x="2966427" y="872576"/>
                  <a:pt x="2952398" y="872576"/>
                </a:cubicBezTo>
                <a:close/>
                <a:moveTo>
                  <a:pt x="3762236" y="836804"/>
                </a:moveTo>
                <a:cubicBezTo>
                  <a:pt x="3758409" y="836804"/>
                  <a:pt x="3754584" y="840637"/>
                  <a:pt x="3754584" y="844470"/>
                </a:cubicBezTo>
                <a:cubicBezTo>
                  <a:pt x="3754584" y="848302"/>
                  <a:pt x="3758409" y="852135"/>
                  <a:pt x="3762236" y="852135"/>
                </a:cubicBezTo>
                <a:cubicBezTo>
                  <a:pt x="3766061" y="852135"/>
                  <a:pt x="3769888" y="848302"/>
                  <a:pt x="3769888" y="844470"/>
                </a:cubicBezTo>
                <a:cubicBezTo>
                  <a:pt x="3769888" y="840637"/>
                  <a:pt x="3766061" y="836804"/>
                  <a:pt x="3762236" y="836804"/>
                </a:cubicBezTo>
                <a:close/>
                <a:moveTo>
                  <a:pt x="2573624" y="835527"/>
                </a:moveTo>
                <a:cubicBezTo>
                  <a:pt x="2568523" y="835527"/>
                  <a:pt x="2563422" y="840637"/>
                  <a:pt x="2563422" y="845747"/>
                </a:cubicBezTo>
                <a:cubicBezTo>
                  <a:pt x="2563422" y="850857"/>
                  <a:pt x="2567247" y="855968"/>
                  <a:pt x="2573624" y="855968"/>
                </a:cubicBezTo>
                <a:cubicBezTo>
                  <a:pt x="2578726" y="855968"/>
                  <a:pt x="2583827" y="850857"/>
                  <a:pt x="2583827" y="845747"/>
                </a:cubicBezTo>
                <a:cubicBezTo>
                  <a:pt x="2583827" y="840637"/>
                  <a:pt x="2580001" y="835527"/>
                  <a:pt x="2573624" y="835527"/>
                </a:cubicBezTo>
                <a:close/>
                <a:moveTo>
                  <a:pt x="3708671" y="834249"/>
                </a:moveTo>
                <a:cubicBezTo>
                  <a:pt x="3702295" y="834249"/>
                  <a:pt x="3698469" y="839359"/>
                  <a:pt x="3698469" y="844470"/>
                </a:cubicBezTo>
                <a:cubicBezTo>
                  <a:pt x="3698469" y="849580"/>
                  <a:pt x="3702295" y="854690"/>
                  <a:pt x="3708671" y="854690"/>
                </a:cubicBezTo>
                <a:cubicBezTo>
                  <a:pt x="3713773" y="854690"/>
                  <a:pt x="3718874" y="849580"/>
                  <a:pt x="3718874" y="844470"/>
                </a:cubicBezTo>
                <a:cubicBezTo>
                  <a:pt x="3718874" y="839359"/>
                  <a:pt x="3715048" y="834249"/>
                  <a:pt x="3708671" y="834249"/>
                </a:cubicBezTo>
                <a:close/>
                <a:moveTo>
                  <a:pt x="3655108" y="831694"/>
                </a:moveTo>
                <a:cubicBezTo>
                  <a:pt x="3647456" y="831694"/>
                  <a:pt x="3641079" y="838082"/>
                  <a:pt x="3642354" y="844470"/>
                </a:cubicBezTo>
                <a:cubicBezTo>
                  <a:pt x="3642354" y="850857"/>
                  <a:pt x="3647456" y="857245"/>
                  <a:pt x="3655108" y="857245"/>
                </a:cubicBezTo>
                <a:cubicBezTo>
                  <a:pt x="3661484" y="857245"/>
                  <a:pt x="3667861" y="852135"/>
                  <a:pt x="3667861" y="844470"/>
                </a:cubicBezTo>
                <a:cubicBezTo>
                  <a:pt x="3667861" y="838082"/>
                  <a:pt x="3662759" y="831694"/>
                  <a:pt x="3655108" y="831694"/>
                </a:cubicBezTo>
                <a:close/>
                <a:moveTo>
                  <a:pt x="2627188" y="831694"/>
                </a:moveTo>
                <a:cubicBezTo>
                  <a:pt x="2620812" y="831694"/>
                  <a:pt x="2614435" y="838082"/>
                  <a:pt x="2614435" y="844470"/>
                </a:cubicBezTo>
                <a:cubicBezTo>
                  <a:pt x="2614435" y="850857"/>
                  <a:pt x="2619536" y="857245"/>
                  <a:pt x="2627188" y="857245"/>
                </a:cubicBezTo>
                <a:cubicBezTo>
                  <a:pt x="2633565" y="857245"/>
                  <a:pt x="2639942" y="852135"/>
                  <a:pt x="2639942" y="844470"/>
                </a:cubicBezTo>
                <a:cubicBezTo>
                  <a:pt x="2639942" y="838082"/>
                  <a:pt x="2634840" y="831694"/>
                  <a:pt x="2627188" y="831694"/>
                </a:cubicBezTo>
                <a:close/>
                <a:moveTo>
                  <a:pt x="3600268" y="829139"/>
                </a:moveTo>
                <a:cubicBezTo>
                  <a:pt x="3592616" y="829139"/>
                  <a:pt x="3584964" y="835527"/>
                  <a:pt x="3584964" y="844470"/>
                </a:cubicBezTo>
                <a:cubicBezTo>
                  <a:pt x="3584964" y="853413"/>
                  <a:pt x="3591341" y="859800"/>
                  <a:pt x="3600268" y="859800"/>
                </a:cubicBezTo>
                <a:cubicBezTo>
                  <a:pt x="3609196" y="859800"/>
                  <a:pt x="3615572" y="853413"/>
                  <a:pt x="3615572" y="844470"/>
                </a:cubicBezTo>
                <a:cubicBezTo>
                  <a:pt x="3615572" y="835527"/>
                  <a:pt x="3609196" y="829139"/>
                  <a:pt x="3600268" y="829139"/>
                </a:cubicBezTo>
                <a:close/>
                <a:moveTo>
                  <a:pt x="2682028" y="829139"/>
                </a:moveTo>
                <a:cubicBezTo>
                  <a:pt x="2673100" y="829139"/>
                  <a:pt x="2666724" y="835527"/>
                  <a:pt x="2666724" y="844470"/>
                </a:cubicBezTo>
                <a:cubicBezTo>
                  <a:pt x="2666724" y="853413"/>
                  <a:pt x="2673100" y="859800"/>
                  <a:pt x="2682028" y="859800"/>
                </a:cubicBezTo>
                <a:cubicBezTo>
                  <a:pt x="2690955" y="859800"/>
                  <a:pt x="2697332" y="853413"/>
                  <a:pt x="2697332" y="844470"/>
                </a:cubicBezTo>
                <a:cubicBezTo>
                  <a:pt x="2697332" y="835527"/>
                  <a:pt x="2690955" y="829139"/>
                  <a:pt x="2682028" y="829139"/>
                </a:cubicBezTo>
                <a:close/>
                <a:moveTo>
                  <a:pt x="3546704" y="826584"/>
                </a:moveTo>
                <a:cubicBezTo>
                  <a:pt x="3536501" y="826584"/>
                  <a:pt x="3528849" y="835527"/>
                  <a:pt x="3528849" y="844470"/>
                </a:cubicBezTo>
                <a:cubicBezTo>
                  <a:pt x="3528849" y="854690"/>
                  <a:pt x="3536501" y="862356"/>
                  <a:pt x="3546704" y="862356"/>
                </a:cubicBezTo>
                <a:cubicBezTo>
                  <a:pt x="3556907" y="862356"/>
                  <a:pt x="3564559" y="854690"/>
                  <a:pt x="3564559" y="844470"/>
                </a:cubicBezTo>
                <a:cubicBezTo>
                  <a:pt x="3564559" y="834249"/>
                  <a:pt x="3556907" y="826584"/>
                  <a:pt x="3546704" y="826584"/>
                </a:cubicBezTo>
                <a:close/>
                <a:moveTo>
                  <a:pt x="2735592" y="826584"/>
                </a:moveTo>
                <a:cubicBezTo>
                  <a:pt x="2725389" y="826584"/>
                  <a:pt x="2717737" y="835527"/>
                  <a:pt x="2717737" y="844470"/>
                </a:cubicBezTo>
                <a:cubicBezTo>
                  <a:pt x="2717737" y="854690"/>
                  <a:pt x="2725389" y="862356"/>
                  <a:pt x="2735592" y="862356"/>
                </a:cubicBezTo>
                <a:cubicBezTo>
                  <a:pt x="2745794" y="862356"/>
                  <a:pt x="2753446" y="854690"/>
                  <a:pt x="2753446" y="844470"/>
                </a:cubicBezTo>
                <a:cubicBezTo>
                  <a:pt x="2753446" y="834249"/>
                  <a:pt x="2745794" y="826584"/>
                  <a:pt x="2735592" y="826584"/>
                </a:cubicBezTo>
                <a:close/>
                <a:moveTo>
                  <a:pt x="3491865" y="825306"/>
                </a:moveTo>
                <a:cubicBezTo>
                  <a:pt x="3481662" y="825306"/>
                  <a:pt x="3472735" y="834249"/>
                  <a:pt x="3471459" y="845747"/>
                </a:cubicBezTo>
                <a:cubicBezTo>
                  <a:pt x="3471459" y="857245"/>
                  <a:pt x="3480387" y="866188"/>
                  <a:pt x="3491865" y="866188"/>
                </a:cubicBezTo>
                <a:cubicBezTo>
                  <a:pt x="3503343" y="866188"/>
                  <a:pt x="3512270" y="857245"/>
                  <a:pt x="3512270" y="845747"/>
                </a:cubicBezTo>
                <a:cubicBezTo>
                  <a:pt x="3512270" y="834249"/>
                  <a:pt x="3503343" y="825306"/>
                  <a:pt x="3491865" y="825306"/>
                </a:cubicBezTo>
                <a:close/>
                <a:moveTo>
                  <a:pt x="2789156" y="825306"/>
                </a:moveTo>
                <a:cubicBezTo>
                  <a:pt x="2778953" y="825306"/>
                  <a:pt x="2770026" y="834249"/>
                  <a:pt x="2768750" y="845747"/>
                </a:cubicBezTo>
                <a:cubicBezTo>
                  <a:pt x="2768750" y="857245"/>
                  <a:pt x="2777678" y="866188"/>
                  <a:pt x="2789156" y="866188"/>
                </a:cubicBezTo>
                <a:cubicBezTo>
                  <a:pt x="2800634" y="866188"/>
                  <a:pt x="2809561" y="857245"/>
                  <a:pt x="2809561" y="845747"/>
                </a:cubicBezTo>
                <a:cubicBezTo>
                  <a:pt x="2809561" y="834249"/>
                  <a:pt x="2800634" y="825306"/>
                  <a:pt x="2789156" y="825306"/>
                </a:cubicBezTo>
                <a:close/>
                <a:moveTo>
                  <a:pt x="3438301" y="822751"/>
                </a:moveTo>
                <a:cubicBezTo>
                  <a:pt x="3426823" y="822751"/>
                  <a:pt x="3416620" y="832972"/>
                  <a:pt x="3416620" y="844470"/>
                </a:cubicBezTo>
                <a:cubicBezTo>
                  <a:pt x="3416620" y="855968"/>
                  <a:pt x="3426823" y="866188"/>
                  <a:pt x="3438301" y="866188"/>
                </a:cubicBezTo>
                <a:cubicBezTo>
                  <a:pt x="3449779" y="866188"/>
                  <a:pt x="3459981" y="855968"/>
                  <a:pt x="3459981" y="844470"/>
                </a:cubicBezTo>
                <a:cubicBezTo>
                  <a:pt x="3459981" y="832972"/>
                  <a:pt x="3449779" y="822751"/>
                  <a:pt x="3438301" y="822751"/>
                </a:cubicBezTo>
                <a:close/>
                <a:moveTo>
                  <a:pt x="2843995" y="822751"/>
                </a:moveTo>
                <a:cubicBezTo>
                  <a:pt x="2831242" y="822751"/>
                  <a:pt x="2822314" y="832972"/>
                  <a:pt x="2822314" y="844470"/>
                </a:cubicBezTo>
                <a:cubicBezTo>
                  <a:pt x="2822314" y="855968"/>
                  <a:pt x="2832517" y="866188"/>
                  <a:pt x="2843995" y="866188"/>
                </a:cubicBezTo>
                <a:cubicBezTo>
                  <a:pt x="2855473" y="866188"/>
                  <a:pt x="2865676" y="855968"/>
                  <a:pt x="2865676" y="844470"/>
                </a:cubicBezTo>
                <a:cubicBezTo>
                  <a:pt x="2865676" y="832972"/>
                  <a:pt x="2855473" y="822751"/>
                  <a:pt x="2843995" y="822751"/>
                </a:cubicBezTo>
                <a:close/>
                <a:moveTo>
                  <a:pt x="3384737" y="821474"/>
                </a:moveTo>
                <a:cubicBezTo>
                  <a:pt x="3370708" y="821474"/>
                  <a:pt x="3360505" y="831694"/>
                  <a:pt x="3360505" y="845747"/>
                </a:cubicBezTo>
                <a:cubicBezTo>
                  <a:pt x="3360505" y="859800"/>
                  <a:pt x="3370708" y="870021"/>
                  <a:pt x="3384737" y="870021"/>
                </a:cubicBezTo>
                <a:cubicBezTo>
                  <a:pt x="3398765" y="870021"/>
                  <a:pt x="3408968" y="858523"/>
                  <a:pt x="3408968" y="845747"/>
                </a:cubicBezTo>
                <a:cubicBezTo>
                  <a:pt x="3408968" y="831694"/>
                  <a:pt x="3397490" y="821474"/>
                  <a:pt x="3384737" y="821474"/>
                </a:cubicBezTo>
                <a:close/>
                <a:moveTo>
                  <a:pt x="2897559" y="821474"/>
                </a:moveTo>
                <a:cubicBezTo>
                  <a:pt x="2884806" y="821474"/>
                  <a:pt x="2874603" y="831694"/>
                  <a:pt x="2873328" y="845747"/>
                </a:cubicBezTo>
                <a:cubicBezTo>
                  <a:pt x="2873328" y="859800"/>
                  <a:pt x="2884806" y="870021"/>
                  <a:pt x="2897559" y="870021"/>
                </a:cubicBezTo>
                <a:cubicBezTo>
                  <a:pt x="2911588" y="870021"/>
                  <a:pt x="2921790" y="858523"/>
                  <a:pt x="2921790" y="845747"/>
                </a:cubicBezTo>
                <a:cubicBezTo>
                  <a:pt x="2921790" y="831694"/>
                  <a:pt x="2910312" y="821474"/>
                  <a:pt x="2897559" y="821474"/>
                </a:cubicBezTo>
                <a:close/>
                <a:moveTo>
                  <a:pt x="2518785" y="821474"/>
                </a:moveTo>
                <a:cubicBezTo>
                  <a:pt x="2516234" y="821474"/>
                  <a:pt x="2513683" y="824029"/>
                  <a:pt x="2513683" y="826584"/>
                </a:cubicBezTo>
                <a:cubicBezTo>
                  <a:pt x="2513683" y="829139"/>
                  <a:pt x="2516234" y="831694"/>
                  <a:pt x="2518785" y="831694"/>
                </a:cubicBezTo>
                <a:cubicBezTo>
                  <a:pt x="2521336" y="831694"/>
                  <a:pt x="2523886" y="829139"/>
                  <a:pt x="2523886" y="826584"/>
                </a:cubicBezTo>
                <a:cubicBezTo>
                  <a:pt x="2523886" y="824029"/>
                  <a:pt x="2521336" y="821474"/>
                  <a:pt x="2518785" y="821474"/>
                </a:cubicBezTo>
                <a:close/>
                <a:moveTo>
                  <a:pt x="3329897" y="820196"/>
                </a:moveTo>
                <a:cubicBezTo>
                  <a:pt x="3315869" y="820196"/>
                  <a:pt x="3305666" y="830416"/>
                  <a:pt x="3304391" y="845747"/>
                </a:cubicBezTo>
                <a:cubicBezTo>
                  <a:pt x="3304391" y="859800"/>
                  <a:pt x="3315869" y="871298"/>
                  <a:pt x="3329897" y="871298"/>
                </a:cubicBezTo>
                <a:cubicBezTo>
                  <a:pt x="3343926" y="871298"/>
                  <a:pt x="3355404" y="859800"/>
                  <a:pt x="3355404" y="845747"/>
                </a:cubicBezTo>
                <a:cubicBezTo>
                  <a:pt x="3355404" y="831694"/>
                  <a:pt x="3343926" y="820196"/>
                  <a:pt x="3329897" y="820196"/>
                </a:cubicBezTo>
                <a:close/>
                <a:moveTo>
                  <a:pt x="3059526" y="820196"/>
                </a:moveTo>
                <a:cubicBezTo>
                  <a:pt x="3045498" y="820196"/>
                  <a:pt x="3035295" y="830416"/>
                  <a:pt x="3034020" y="845747"/>
                </a:cubicBezTo>
                <a:cubicBezTo>
                  <a:pt x="3034020" y="859800"/>
                  <a:pt x="3045498" y="871298"/>
                  <a:pt x="3059526" y="871298"/>
                </a:cubicBezTo>
                <a:cubicBezTo>
                  <a:pt x="3073555" y="871298"/>
                  <a:pt x="3085033" y="859800"/>
                  <a:pt x="3085033" y="845747"/>
                </a:cubicBezTo>
                <a:cubicBezTo>
                  <a:pt x="3085033" y="831694"/>
                  <a:pt x="3073555" y="820196"/>
                  <a:pt x="3059526" y="820196"/>
                </a:cubicBezTo>
                <a:close/>
                <a:moveTo>
                  <a:pt x="3005962" y="820196"/>
                </a:moveTo>
                <a:cubicBezTo>
                  <a:pt x="2991934" y="820196"/>
                  <a:pt x="2980456" y="830416"/>
                  <a:pt x="2980456" y="845747"/>
                </a:cubicBezTo>
                <a:cubicBezTo>
                  <a:pt x="2980456" y="859800"/>
                  <a:pt x="2991934" y="871298"/>
                  <a:pt x="3005962" y="871298"/>
                </a:cubicBezTo>
                <a:cubicBezTo>
                  <a:pt x="3019991" y="871298"/>
                  <a:pt x="3031469" y="859800"/>
                  <a:pt x="3031469" y="845747"/>
                </a:cubicBezTo>
                <a:cubicBezTo>
                  <a:pt x="3031469" y="831694"/>
                  <a:pt x="3019991" y="820196"/>
                  <a:pt x="3005962" y="820196"/>
                </a:cubicBezTo>
                <a:close/>
                <a:moveTo>
                  <a:pt x="3276333" y="818918"/>
                </a:moveTo>
                <a:cubicBezTo>
                  <a:pt x="3262304" y="818918"/>
                  <a:pt x="3250827" y="830416"/>
                  <a:pt x="3250827" y="844470"/>
                </a:cubicBezTo>
                <a:cubicBezTo>
                  <a:pt x="3250827" y="858523"/>
                  <a:pt x="3262304" y="870021"/>
                  <a:pt x="3276333" y="870021"/>
                </a:cubicBezTo>
                <a:cubicBezTo>
                  <a:pt x="3290362" y="870021"/>
                  <a:pt x="3301840" y="858523"/>
                  <a:pt x="3301840" y="844470"/>
                </a:cubicBezTo>
                <a:cubicBezTo>
                  <a:pt x="3301840" y="830416"/>
                  <a:pt x="3290362" y="818918"/>
                  <a:pt x="3276333" y="818918"/>
                </a:cubicBezTo>
                <a:close/>
                <a:moveTo>
                  <a:pt x="2952398" y="818918"/>
                </a:moveTo>
                <a:cubicBezTo>
                  <a:pt x="2938370" y="818918"/>
                  <a:pt x="2926892" y="830416"/>
                  <a:pt x="2926892" y="844470"/>
                </a:cubicBezTo>
                <a:cubicBezTo>
                  <a:pt x="2926892" y="858523"/>
                  <a:pt x="2938370" y="870021"/>
                  <a:pt x="2952398" y="870021"/>
                </a:cubicBezTo>
                <a:cubicBezTo>
                  <a:pt x="2966427" y="870021"/>
                  <a:pt x="2977905" y="858523"/>
                  <a:pt x="2977905" y="844470"/>
                </a:cubicBezTo>
                <a:cubicBezTo>
                  <a:pt x="2977905" y="830416"/>
                  <a:pt x="2966427" y="818918"/>
                  <a:pt x="2952398" y="818918"/>
                </a:cubicBezTo>
                <a:close/>
                <a:moveTo>
                  <a:pt x="3114366" y="817641"/>
                </a:moveTo>
                <a:cubicBezTo>
                  <a:pt x="3099062" y="817641"/>
                  <a:pt x="3087584" y="830416"/>
                  <a:pt x="3087584" y="844470"/>
                </a:cubicBezTo>
                <a:cubicBezTo>
                  <a:pt x="3087584" y="859800"/>
                  <a:pt x="3099062" y="871298"/>
                  <a:pt x="3114366" y="871298"/>
                </a:cubicBezTo>
                <a:cubicBezTo>
                  <a:pt x="3129670" y="871298"/>
                  <a:pt x="3141148" y="859800"/>
                  <a:pt x="3141148" y="844470"/>
                </a:cubicBezTo>
                <a:cubicBezTo>
                  <a:pt x="3141148" y="859800"/>
                  <a:pt x="3152626" y="871298"/>
                  <a:pt x="3167930" y="871298"/>
                </a:cubicBezTo>
                <a:cubicBezTo>
                  <a:pt x="3183234" y="871298"/>
                  <a:pt x="3194712" y="859800"/>
                  <a:pt x="3194712" y="844470"/>
                </a:cubicBezTo>
                <a:cubicBezTo>
                  <a:pt x="3194712" y="859800"/>
                  <a:pt x="3206190" y="871298"/>
                  <a:pt x="3221494" y="871298"/>
                </a:cubicBezTo>
                <a:cubicBezTo>
                  <a:pt x="3236798" y="871298"/>
                  <a:pt x="3248276" y="859800"/>
                  <a:pt x="3248276" y="844470"/>
                </a:cubicBezTo>
                <a:cubicBezTo>
                  <a:pt x="3248276" y="829139"/>
                  <a:pt x="3236798" y="817641"/>
                  <a:pt x="3221494" y="817641"/>
                </a:cubicBezTo>
                <a:cubicBezTo>
                  <a:pt x="3207465" y="817641"/>
                  <a:pt x="3194712" y="830416"/>
                  <a:pt x="3194712" y="844470"/>
                </a:cubicBezTo>
                <a:cubicBezTo>
                  <a:pt x="3194712" y="829139"/>
                  <a:pt x="3183234" y="817641"/>
                  <a:pt x="3167930" y="817641"/>
                </a:cubicBezTo>
                <a:cubicBezTo>
                  <a:pt x="3152626" y="817641"/>
                  <a:pt x="3141148" y="829139"/>
                  <a:pt x="3141148" y="844470"/>
                </a:cubicBezTo>
                <a:cubicBezTo>
                  <a:pt x="3141148" y="829139"/>
                  <a:pt x="3129670" y="817641"/>
                  <a:pt x="3114366" y="817641"/>
                </a:cubicBezTo>
                <a:close/>
                <a:moveTo>
                  <a:pt x="3817075" y="785702"/>
                </a:moveTo>
                <a:cubicBezTo>
                  <a:pt x="3813249" y="785702"/>
                  <a:pt x="3810698" y="788257"/>
                  <a:pt x="3811974" y="790812"/>
                </a:cubicBezTo>
                <a:cubicBezTo>
                  <a:pt x="3811974" y="793367"/>
                  <a:pt x="3814524" y="795922"/>
                  <a:pt x="3817075" y="795922"/>
                </a:cubicBezTo>
                <a:cubicBezTo>
                  <a:pt x="3819626" y="795922"/>
                  <a:pt x="3822176" y="793367"/>
                  <a:pt x="3822176" y="790812"/>
                </a:cubicBezTo>
                <a:cubicBezTo>
                  <a:pt x="3822176" y="788257"/>
                  <a:pt x="3819626" y="785702"/>
                  <a:pt x="3817075" y="785702"/>
                </a:cubicBezTo>
                <a:close/>
                <a:moveTo>
                  <a:pt x="2467772" y="785702"/>
                </a:moveTo>
                <a:cubicBezTo>
                  <a:pt x="2465221" y="785702"/>
                  <a:pt x="2462670" y="788257"/>
                  <a:pt x="2462670" y="790812"/>
                </a:cubicBezTo>
                <a:cubicBezTo>
                  <a:pt x="2462670" y="793367"/>
                  <a:pt x="2465221" y="795922"/>
                  <a:pt x="2467772" y="795922"/>
                </a:cubicBezTo>
                <a:cubicBezTo>
                  <a:pt x="2470322" y="795922"/>
                  <a:pt x="2472873" y="793367"/>
                  <a:pt x="2472873" y="790812"/>
                </a:cubicBezTo>
                <a:cubicBezTo>
                  <a:pt x="2472873" y="788257"/>
                  <a:pt x="2470322" y="785702"/>
                  <a:pt x="2467772" y="785702"/>
                </a:cubicBezTo>
                <a:close/>
                <a:moveTo>
                  <a:pt x="3762236" y="783147"/>
                </a:moveTo>
                <a:cubicBezTo>
                  <a:pt x="3758409" y="783147"/>
                  <a:pt x="3755859" y="786979"/>
                  <a:pt x="3754584" y="790812"/>
                </a:cubicBezTo>
                <a:cubicBezTo>
                  <a:pt x="3754584" y="794645"/>
                  <a:pt x="3758409" y="798477"/>
                  <a:pt x="3762236" y="798477"/>
                </a:cubicBezTo>
                <a:cubicBezTo>
                  <a:pt x="3766061" y="798477"/>
                  <a:pt x="3769888" y="794645"/>
                  <a:pt x="3769888" y="790812"/>
                </a:cubicBezTo>
                <a:cubicBezTo>
                  <a:pt x="3769888" y="786979"/>
                  <a:pt x="3766061" y="783147"/>
                  <a:pt x="3762236" y="783147"/>
                </a:cubicBezTo>
                <a:close/>
                <a:moveTo>
                  <a:pt x="2518785" y="783147"/>
                </a:moveTo>
                <a:cubicBezTo>
                  <a:pt x="2514959" y="783147"/>
                  <a:pt x="2511133" y="786979"/>
                  <a:pt x="2511133" y="790812"/>
                </a:cubicBezTo>
                <a:cubicBezTo>
                  <a:pt x="2511133" y="794645"/>
                  <a:pt x="2514959" y="798477"/>
                  <a:pt x="2518785" y="798477"/>
                </a:cubicBezTo>
                <a:cubicBezTo>
                  <a:pt x="2523886" y="798477"/>
                  <a:pt x="2526437" y="794645"/>
                  <a:pt x="2526437" y="790812"/>
                </a:cubicBezTo>
                <a:cubicBezTo>
                  <a:pt x="2526437" y="786979"/>
                  <a:pt x="2522611" y="783147"/>
                  <a:pt x="2518785" y="783147"/>
                </a:cubicBezTo>
                <a:close/>
                <a:moveTo>
                  <a:pt x="3708671" y="780591"/>
                </a:moveTo>
                <a:cubicBezTo>
                  <a:pt x="3703570" y="780591"/>
                  <a:pt x="3698469" y="785702"/>
                  <a:pt x="3698469" y="790812"/>
                </a:cubicBezTo>
                <a:cubicBezTo>
                  <a:pt x="3698469" y="797200"/>
                  <a:pt x="3702295" y="801032"/>
                  <a:pt x="3708671" y="801032"/>
                </a:cubicBezTo>
                <a:cubicBezTo>
                  <a:pt x="3715048" y="801032"/>
                  <a:pt x="3718874" y="795922"/>
                  <a:pt x="3718874" y="790812"/>
                </a:cubicBezTo>
                <a:cubicBezTo>
                  <a:pt x="3718874" y="784424"/>
                  <a:pt x="3713773" y="780591"/>
                  <a:pt x="3708671" y="780591"/>
                </a:cubicBezTo>
                <a:close/>
                <a:moveTo>
                  <a:pt x="2573624" y="780591"/>
                </a:moveTo>
                <a:cubicBezTo>
                  <a:pt x="2568523" y="780591"/>
                  <a:pt x="2563422" y="785702"/>
                  <a:pt x="2563422" y="790812"/>
                </a:cubicBezTo>
                <a:cubicBezTo>
                  <a:pt x="2563422" y="797200"/>
                  <a:pt x="2568523" y="801032"/>
                  <a:pt x="2573624" y="801032"/>
                </a:cubicBezTo>
                <a:cubicBezTo>
                  <a:pt x="2580001" y="801032"/>
                  <a:pt x="2583827" y="795922"/>
                  <a:pt x="2583827" y="790812"/>
                </a:cubicBezTo>
                <a:cubicBezTo>
                  <a:pt x="2583827" y="784424"/>
                  <a:pt x="2578726" y="780591"/>
                  <a:pt x="2573624" y="780591"/>
                </a:cubicBezTo>
                <a:close/>
                <a:moveTo>
                  <a:pt x="3655108" y="778036"/>
                </a:moveTo>
                <a:cubicBezTo>
                  <a:pt x="3647456" y="778036"/>
                  <a:pt x="3642354" y="784424"/>
                  <a:pt x="3642354" y="790812"/>
                </a:cubicBezTo>
                <a:cubicBezTo>
                  <a:pt x="3642354" y="798477"/>
                  <a:pt x="3647456" y="803588"/>
                  <a:pt x="3655108" y="803588"/>
                </a:cubicBezTo>
                <a:cubicBezTo>
                  <a:pt x="3662759" y="803588"/>
                  <a:pt x="3667861" y="797200"/>
                  <a:pt x="3667861" y="790812"/>
                </a:cubicBezTo>
                <a:cubicBezTo>
                  <a:pt x="3667861" y="783147"/>
                  <a:pt x="3661484" y="778036"/>
                  <a:pt x="3655108" y="778036"/>
                </a:cubicBezTo>
                <a:close/>
                <a:moveTo>
                  <a:pt x="2627188" y="778036"/>
                </a:moveTo>
                <a:cubicBezTo>
                  <a:pt x="2620812" y="778036"/>
                  <a:pt x="2615710" y="784424"/>
                  <a:pt x="2614435" y="790812"/>
                </a:cubicBezTo>
                <a:cubicBezTo>
                  <a:pt x="2614435" y="798477"/>
                  <a:pt x="2619536" y="803588"/>
                  <a:pt x="2627188" y="803588"/>
                </a:cubicBezTo>
                <a:cubicBezTo>
                  <a:pt x="2634840" y="803588"/>
                  <a:pt x="2639942" y="797200"/>
                  <a:pt x="2639942" y="790812"/>
                </a:cubicBezTo>
                <a:cubicBezTo>
                  <a:pt x="2639942" y="783147"/>
                  <a:pt x="2633565" y="778036"/>
                  <a:pt x="2627188" y="778036"/>
                </a:cubicBezTo>
                <a:close/>
                <a:moveTo>
                  <a:pt x="3600268" y="776759"/>
                </a:moveTo>
                <a:cubicBezTo>
                  <a:pt x="3592616" y="776759"/>
                  <a:pt x="3586239" y="783147"/>
                  <a:pt x="3586239" y="790812"/>
                </a:cubicBezTo>
                <a:cubicBezTo>
                  <a:pt x="3586239" y="798477"/>
                  <a:pt x="3592616" y="804865"/>
                  <a:pt x="3600268" y="804865"/>
                </a:cubicBezTo>
                <a:cubicBezTo>
                  <a:pt x="3607920" y="804865"/>
                  <a:pt x="3614297" y="798477"/>
                  <a:pt x="3614297" y="790812"/>
                </a:cubicBezTo>
                <a:cubicBezTo>
                  <a:pt x="3614297" y="783147"/>
                  <a:pt x="3607920" y="776759"/>
                  <a:pt x="3600268" y="776759"/>
                </a:cubicBezTo>
                <a:close/>
                <a:moveTo>
                  <a:pt x="2682028" y="776759"/>
                </a:moveTo>
                <a:cubicBezTo>
                  <a:pt x="2673100" y="776759"/>
                  <a:pt x="2666724" y="783147"/>
                  <a:pt x="2667999" y="790812"/>
                </a:cubicBezTo>
                <a:cubicBezTo>
                  <a:pt x="2667999" y="798477"/>
                  <a:pt x="2674376" y="804865"/>
                  <a:pt x="2682028" y="804865"/>
                </a:cubicBezTo>
                <a:cubicBezTo>
                  <a:pt x="2689680" y="804865"/>
                  <a:pt x="2696056" y="798477"/>
                  <a:pt x="2696056" y="790812"/>
                </a:cubicBezTo>
                <a:cubicBezTo>
                  <a:pt x="2696056" y="783147"/>
                  <a:pt x="2689680" y="776759"/>
                  <a:pt x="2682028" y="776759"/>
                </a:cubicBezTo>
                <a:close/>
                <a:moveTo>
                  <a:pt x="3546704" y="774204"/>
                </a:moveTo>
                <a:cubicBezTo>
                  <a:pt x="3537777" y="774204"/>
                  <a:pt x="3530125" y="781869"/>
                  <a:pt x="3530125" y="790812"/>
                </a:cubicBezTo>
                <a:cubicBezTo>
                  <a:pt x="3530125" y="799755"/>
                  <a:pt x="3537777" y="807420"/>
                  <a:pt x="3546704" y="807420"/>
                </a:cubicBezTo>
                <a:cubicBezTo>
                  <a:pt x="3555631" y="807420"/>
                  <a:pt x="3563283" y="799755"/>
                  <a:pt x="3563283" y="790812"/>
                </a:cubicBezTo>
                <a:cubicBezTo>
                  <a:pt x="3563283" y="781869"/>
                  <a:pt x="3555631" y="774204"/>
                  <a:pt x="3546704" y="774204"/>
                </a:cubicBezTo>
                <a:close/>
                <a:moveTo>
                  <a:pt x="2735592" y="774204"/>
                </a:moveTo>
                <a:cubicBezTo>
                  <a:pt x="2726664" y="774204"/>
                  <a:pt x="2719012" y="781869"/>
                  <a:pt x="2719012" y="790812"/>
                </a:cubicBezTo>
                <a:cubicBezTo>
                  <a:pt x="2719012" y="799755"/>
                  <a:pt x="2726664" y="807420"/>
                  <a:pt x="2735592" y="807420"/>
                </a:cubicBezTo>
                <a:cubicBezTo>
                  <a:pt x="2744519" y="807420"/>
                  <a:pt x="2752171" y="799755"/>
                  <a:pt x="2752171" y="790812"/>
                </a:cubicBezTo>
                <a:cubicBezTo>
                  <a:pt x="2752171" y="781869"/>
                  <a:pt x="2744519" y="774204"/>
                  <a:pt x="2735592" y="774204"/>
                </a:cubicBezTo>
                <a:close/>
                <a:moveTo>
                  <a:pt x="3491865" y="771649"/>
                </a:moveTo>
                <a:cubicBezTo>
                  <a:pt x="3481662" y="771649"/>
                  <a:pt x="3474010" y="780591"/>
                  <a:pt x="3472735" y="790812"/>
                </a:cubicBezTo>
                <a:cubicBezTo>
                  <a:pt x="3472735" y="801032"/>
                  <a:pt x="3481662" y="809975"/>
                  <a:pt x="3491865" y="809975"/>
                </a:cubicBezTo>
                <a:cubicBezTo>
                  <a:pt x="3502068" y="809975"/>
                  <a:pt x="3510995" y="801032"/>
                  <a:pt x="3510995" y="790812"/>
                </a:cubicBezTo>
                <a:cubicBezTo>
                  <a:pt x="3510995" y="780591"/>
                  <a:pt x="3502068" y="771649"/>
                  <a:pt x="3491865" y="771649"/>
                </a:cubicBezTo>
                <a:close/>
                <a:moveTo>
                  <a:pt x="2789156" y="771649"/>
                </a:moveTo>
                <a:cubicBezTo>
                  <a:pt x="2778953" y="771649"/>
                  <a:pt x="2771301" y="780591"/>
                  <a:pt x="2770026" y="790812"/>
                </a:cubicBezTo>
                <a:cubicBezTo>
                  <a:pt x="2770026" y="801032"/>
                  <a:pt x="2778953" y="809975"/>
                  <a:pt x="2789156" y="809975"/>
                </a:cubicBezTo>
                <a:cubicBezTo>
                  <a:pt x="2799358" y="809975"/>
                  <a:pt x="2808286" y="801032"/>
                  <a:pt x="2808286" y="790812"/>
                </a:cubicBezTo>
                <a:cubicBezTo>
                  <a:pt x="2808286" y="780591"/>
                  <a:pt x="2799358" y="771649"/>
                  <a:pt x="2789156" y="771649"/>
                </a:cubicBezTo>
                <a:close/>
                <a:moveTo>
                  <a:pt x="3438301" y="770371"/>
                </a:moveTo>
                <a:cubicBezTo>
                  <a:pt x="3426823" y="770371"/>
                  <a:pt x="3417895" y="779314"/>
                  <a:pt x="3417895" y="790812"/>
                </a:cubicBezTo>
                <a:cubicBezTo>
                  <a:pt x="3417895" y="802310"/>
                  <a:pt x="3426823" y="811253"/>
                  <a:pt x="3438301" y="811253"/>
                </a:cubicBezTo>
                <a:cubicBezTo>
                  <a:pt x="3449779" y="811253"/>
                  <a:pt x="3458706" y="802310"/>
                  <a:pt x="3458706" y="790812"/>
                </a:cubicBezTo>
                <a:cubicBezTo>
                  <a:pt x="3458706" y="779314"/>
                  <a:pt x="3449779" y="770371"/>
                  <a:pt x="3438301" y="770371"/>
                </a:cubicBezTo>
                <a:close/>
                <a:moveTo>
                  <a:pt x="2843995" y="770371"/>
                </a:moveTo>
                <a:cubicBezTo>
                  <a:pt x="2832517" y="770371"/>
                  <a:pt x="2822314" y="779314"/>
                  <a:pt x="2823590" y="790812"/>
                </a:cubicBezTo>
                <a:cubicBezTo>
                  <a:pt x="2823590" y="802310"/>
                  <a:pt x="2832517" y="811253"/>
                  <a:pt x="2843995" y="811253"/>
                </a:cubicBezTo>
                <a:cubicBezTo>
                  <a:pt x="2855473" y="811253"/>
                  <a:pt x="2864400" y="802310"/>
                  <a:pt x="2864400" y="790812"/>
                </a:cubicBezTo>
                <a:cubicBezTo>
                  <a:pt x="2864400" y="779314"/>
                  <a:pt x="2855473" y="770371"/>
                  <a:pt x="2843995" y="770371"/>
                </a:cubicBezTo>
                <a:close/>
                <a:moveTo>
                  <a:pt x="3384737" y="767816"/>
                </a:moveTo>
                <a:cubicBezTo>
                  <a:pt x="3371983" y="767816"/>
                  <a:pt x="3361781" y="778036"/>
                  <a:pt x="3361781" y="790812"/>
                </a:cubicBezTo>
                <a:cubicBezTo>
                  <a:pt x="3361781" y="803588"/>
                  <a:pt x="3371983" y="813808"/>
                  <a:pt x="3384737" y="813808"/>
                </a:cubicBezTo>
                <a:cubicBezTo>
                  <a:pt x="3397490" y="813808"/>
                  <a:pt x="3407693" y="803588"/>
                  <a:pt x="3407693" y="790812"/>
                </a:cubicBezTo>
                <a:cubicBezTo>
                  <a:pt x="3407693" y="778036"/>
                  <a:pt x="3397490" y="767816"/>
                  <a:pt x="3384737" y="767816"/>
                </a:cubicBezTo>
                <a:close/>
                <a:moveTo>
                  <a:pt x="2897559" y="767816"/>
                </a:moveTo>
                <a:cubicBezTo>
                  <a:pt x="2884806" y="767816"/>
                  <a:pt x="2874603" y="778036"/>
                  <a:pt x="2874603" y="790812"/>
                </a:cubicBezTo>
                <a:cubicBezTo>
                  <a:pt x="2874603" y="803588"/>
                  <a:pt x="2884806" y="813808"/>
                  <a:pt x="2897559" y="813808"/>
                </a:cubicBezTo>
                <a:cubicBezTo>
                  <a:pt x="2910312" y="813808"/>
                  <a:pt x="2920515" y="803588"/>
                  <a:pt x="2920515" y="790812"/>
                </a:cubicBezTo>
                <a:cubicBezTo>
                  <a:pt x="2920515" y="778036"/>
                  <a:pt x="2910312" y="767816"/>
                  <a:pt x="2897559" y="767816"/>
                </a:cubicBezTo>
                <a:close/>
                <a:moveTo>
                  <a:pt x="3329897" y="766538"/>
                </a:moveTo>
                <a:cubicBezTo>
                  <a:pt x="3315869" y="766538"/>
                  <a:pt x="3305666" y="778036"/>
                  <a:pt x="3305666" y="790812"/>
                </a:cubicBezTo>
                <a:cubicBezTo>
                  <a:pt x="3305666" y="804865"/>
                  <a:pt x="3317144" y="815086"/>
                  <a:pt x="3329897" y="815086"/>
                </a:cubicBezTo>
                <a:cubicBezTo>
                  <a:pt x="3343926" y="815086"/>
                  <a:pt x="3354129" y="803588"/>
                  <a:pt x="3354129" y="790812"/>
                </a:cubicBezTo>
                <a:cubicBezTo>
                  <a:pt x="3354129" y="778036"/>
                  <a:pt x="3343926" y="766538"/>
                  <a:pt x="3329897" y="766538"/>
                </a:cubicBezTo>
                <a:close/>
                <a:moveTo>
                  <a:pt x="2952398" y="766538"/>
                </a:moveTo>
                <a:cubicBezTo>
                  <a:pt x="2938370" y="766538"/>
                  <a:pt x="2928167" y="778036"/>
                  <a:pt x="2928167" y="790812"/>
                </a:cubicBezTo>
                <a:cubicBezTo>
                  <a:pt x="2928167" y="804865"/>
                  <a:pt x="2939645" y="815086"/>
                  <a:pt x="2952398" y="815086"/>
                </a:cubicBezTo>
                <a:cubicBezTo>
                  <a:pt x="2966427" y="815086"/>
                  <a:pt x="2976630" y="803588"/>
                  <a:pt x="2976630" y="790812"/>
                </a:cubicBezTo>
                <a:cubicBezTo>
                  <a:pt x="2976630" y="776759"/>
                  <a:pt x="2965152" y="766538"/>
                  <a:pt x="2952398" y="766538"/>
                </a:cubicBezTo>
                <a:close/>
                <a:moveTo>
                  <a:pt x="3276333" y="765261"/>
                </a:moveTo>
                <a:cubicBezTo>
                  <a:pt x="3262304" y="765261"/>
                  <a:pt x="3250827" y="776759"/>
                  <a:pt x="3250827" y="790812"/>
                </a:cubicBezTo>
                <a:cubicBezTo>
                  <a:pt x="3250827" y="804865"/>
                  <a:pt x="3262304" y="816363"/>
                  <a:pt x="3276333" y="816363"/>
                </a:cubicBezTo>
                <a:cubicBezTo>
                  <a:pt x="3290362" y="816363"/>
                  <a:pt x="3301840" y="804865"/>
                  <a:pt x="3301840" y="790812"/>
                </a:cubicBezTo>
                <a:cubicBezTo>
                  <a:pt x="3301840" y="776759"/>
                  <a:pt x="3290362" y="765261"/>
                  <a:pt x="3276333" y="765261"/>
                </a:cubicBezTo>
                <a:close/>
                <a:moveTo>
                  <a:pt x="3221494" y="765261"/>
                </a:moveTo>
                <a:cubicBezTo>
                  <a:pt x="3208741" y="765261"/>
                  <a:pt x="3197263" y="776759"/>
                  <a:pt x="3195987" y="790812"/>
                </a:cubicBezTo>
                <a:cubicBezTo>
                  <a:pt x="3195987" y="804865"/>
                  <a:pt x="3207465" y="816363"/>
                  <a:pt x="3221494" y="816363"/>
                </a:cubicBezTo>
                <a:cubicBezTo>
                  <a:pt x="3235523" y="816363"/>
                  <a:pt x="3247001" y="804865"/>
                  <a:pt x="3247001" y="790812"/>
                </a:cubicBezTo>
                <a:cubicBezTo>
                  <a:pt x="3247001" y="776759"/>
                  <a:pt x="3235523" y="765261"/>
                  <a:pt x="3221494" y="765261"/>
                </a:cubicBezTo>
                <a:close/>
                <a:moveTo>
                  <a:pt x="3167930" y="765261"/>
                </a:moveTo>
                <a:cubicBezTo>
                  <a:pt x="3153901" y="765261"/>
                  <a:pt x="3142423" y="776759"/>
                  <a:pt x="3142423" y="790812"/>
                </a:cubicBezTo>
                <a:cubicBezTo>
                  <a:pt x="3142423" y="804865"/>
                  <a:pt x="3153901" y="816363"/>
                  <a:pt x="3167930" y="816363"/>
                </a:cubicBezTo>
                <a:cubicBezTo>
                  <a:pt x="3181959" y="816363"/>
                  <a:pt x="3193437" y="804865"/>
                  <a:pt x="3193437" y="790812"/>
                </a:cubicBezTo>
                <a:cubicBezTo>
                  <a:pt x="3193437" y="776759"/>
                  <a:pt x="3181959" y="765261"/>
                  <a:pt x="3167930" y="765261"/>
                </a:cubicBezTo>
                <a:close/>
                <a:moveTo>
                  <a:pt x="3114366" y="765261"/>
                </a:moveTo>
                <a:cubicBezTo>
                  <a:pt x="3100337" y="765261"/>
                  <a:pt x="3088859" y="776759"/>
                  <a:pt x="3088859" y="790812"/>
                </a:cubicBezTo>
                <a:cubicBezTo>
                  <a:pt x="3088859" y="804865"/>
                  <a:pt x="3100337" y="816363"/>
                  <a:pt x="3114366" y="816363"/>
                </a:cubicBezTo>
                <a:cubicBezTo>
                  <a:pt x="3128394" y="816363"/>
                  <a:pt x="3139873" y="804865"/>
                  <a:pt x="3139873" y="790812"/>
                </a:cubicBezTo>
                <a:cubicBezTo>
                  <a:pt x="3139873" y="776759"/>
                  <a:pt x="3128394" y="765261"/>
                  <a:pt x="3114366" y="765261"/>
                </a:cubicBezTo>
                <a:close/>
                <a:moveTo>
                  <a:pt x="3059526" y="765261"/>
                </a:moveTo>
                <a:cubicBezTo>
                  <a:pt x="3045498" y="765261"/>
                  <a:pt x="3035295" y="776759"/>
                  <a:pt x="3034020" y="790812"/>
                </a:cubicBezTo>
                <a:cubicBezTo>
                  <a:pt x="3034020" y="804865"/>
                  <a:pt x="3045498" y="816363"/>
                  <a:pt x="3059526" y="816363"/>
                </a:cubicBezTo>
                <a:cubicBezTo>
                  <a:pt x="3073555" y="816363"/>
                  <a:pt x="3085033" y="804865"/>
                  <a:pt x="3085033" y="790812"/>
                </a:cubicBezTo>
                <a:cubicBezTo>
                  <a:pt x="3085033" y="776759"/>
                  <a:pt x="3073555" y="765261"/>
                  <a:pt x="3059526" y="765261"/>
                </a:cubicBezTo>
                <a:close/>
                <a:moveTo>
                  <a:pt x="3005962" y="765261"/>
                </a:moveTo>
                <a:cubicBezTo>
                  <a:pt x="2991934" y="765261"/>
                  <a:pt x="2980456" y="776759"/>
                  <a:pt x="2980456" y="790812"/>
                </a:cubicBezTo>
                <a:cubicBezTo>
                  <a:pt x="2980456" y="804865"/>
                  <a:pt x="2991934" y="816363"/>
                  <a:pt x="3005962" y="816363"/>
                </a:cubicBezTo>
                <a:cubicBezTo>
                  <a:pt x="3019991" y="816363"/>
                  <a:pt x="3031469" y="804865"/>
                  <a:pt x="3031469" y="790812"/>
                </a:cubicBezTo>
                <a:cubicBezTo>
                  <a:pt x="3031469" y="776759"/>
                  <a:pt x="3019991" y="765261"/>
                  <a:pt x="3005962" y="765261"/>
                </a:cubicBezTo>
                <a:close/>
                <a:moveTo>
                  <a:pt x="3332448" y="720546"/>
                </a:moveTo>
                <a:cubicBezTo>
                  <a:pt x="3323521" y="720546"/>
                  <a:pt x="3315869" y="728211"/>
                  <a:pt x="3315869" y="737154"/>
                </a:cubicBezTo>
                <a:cubicBezTo>
                  <a:pt x="3315869" y="746097"/>
                  <a:pt x="3323521" y="753763"/>
                  <a:pt x="3332448" y="753763"/>
                </a:cubicBezTo>
                <a:cubicBezTo>
                  <a:pt x="3341375" y="753763"/>
                  <a:pt x="3349027" y="746097"/>
                  <a:pt x="3349027" y="737154"/>
                </a:cubicBezTo>
                <a:cubicBezTo>
                  <a:pt x="3349027" y="726934"/>
                  <a:pt x="3341375" y="720546"/>
                  <a:pt x="3332448" y="720546"/>
                </a:cubicBezTo>
                <a:close/>
                <a:moveTo>
                  <a:pt x="3004687" y="719268"/>
                </a:moveTo>
                <a:cubicBezTo>
                  <a:pt x="2995760" y="719268"/>
                  <a:pt x="2988108" y="726934"/>
                  <a:pt x="2988108" y="735877"/>
                </a:cubicBezTo>
                <a:cubicBezTo>
                  <a:pt x="2988108" y="744820"/>
                  <a:pt x="2995760" y="752485"/>
                  <a:pt x="3004687" y="752485"/>
                </a:cubicBezTo>
                <a:cubicBezTo>
                  <a:pt x="3013614" y="752485"/>
                  <a:pt x="3021266" y="744820"/>
                  <a:pt x="3021266" y="735877"/>
                </a:cubicBezTo>
                <a:cubicBezTo>
                  <a:pt x="3021266" y="726934"/>
                  <a:pt x="3013614" y="719268"/>
                  <a:pt x="3004687" y="719268"/>
                </a:cubicBezTo>
                <a:close/>
                <a:moveTo>
                  <a:pt x="3276333" y="712881"/>
                </a:moveTo>
                <a:cubicBezTo>
                  <a:pt x="3262304" y="712881"/>
                  <a:pt x="3252102" y="723101"/>
                  <a:pt x="3252102" y="737154"/>
                </a:cubicBezTo>
                <a:cubicBezTo>
                  <a:pt x="3252102" y="751207"/>
                  <a:pt x="3262304" y="761428"/>
                  <a:pt x="3276333" y="761428"/>
                </a:cubicBezTo>
                <a:cubicBezTo>
                  <a:pt x="3290362" y="761428"/>
                  <a:pt x="3300565" y="749930"/>
                  <a:pt x="3300565" y="737154"/>
                </a:cubicBezTo>
                <a:cubicBezTo>
                  <a:pt x="3300565" y="723101"/>
                  <a:pt x="3290362" y="712881"/>
                  <a:pt x="3276333" y="712881"/>
                </a:cubicBezTo>
                <a:close/>
                <a:moveTo>
                  <a:pt x="3221494" y="711603"/>
                </a:moveTo>
                <a:cubicBezTo>
                  <a:pt x="3208741" y="711603"/>
                  <a:pt x="3197263" y="723101"/>
                  <a:pt x="3197263" y="735877"/>
                </a:cubicBezTo>
                <a:cubicBezTo>
                  <a:pt x="3197263" y="748652"/>
                  <a:pt x="3208741" y="760150"/>
                  <a:pt x="3221494" y="760150"/>
                </a:cubicBezTo>
                <a:cubicBezTo>
                  <a:pt x="3234247" y="760150"/>
                  <a:pt x="3245725" y="748652"/>
                  <a:pt x="3245725" y="735877"/>
                </a:cubicBezTo>
                <a:cubicBezTo>
                  <a:pt x="3245725" y="723101"/>
                  <a:pt x="3235523" y="711603"/>
                  <a:pt x="3221494" y="711603"/>
                </a:cubicBezTo>
                <a:close/>
                <a:moveTo>
                  <a:pt x="3114366" y="711603"/>
                </a:moveTo>
                <a:cubicBezTo>
                  <a:pt x="3100337" y="711603"/>
                  <a:pt x="3088859" y="723101"/>
                  <a:pt x="3088859" y="737154"/>
                </a:cubicBezTo>
                <a:cubicBezTo>
                  <a:pt x="3088859" y="751207"/>
                  <a:pt x="3100337" y="762706"/>
                  <a:pt x="3114366" y="762706"/>
                </a:cubicBezTo>
                <a:cubicBezTo>
                  <a:pt x="3128394" y="762706"/>
                  <a:pt x="3139873" y="751207"/>
                  <a:pt x="3139873" y="737154"/>
                </a:cubicBezTo>
                <a:cubicBezTo>
                  <a:pt x="3139873" y="723101"/>
                  <a:pt x="3128394" y="711603"/>
                  <a:pt x="3114366" y="711603"/>
                </a:cubicBezTo>
                <a:close/>
                <a:moveTo>
                  <a:pt x="3059526" y="711603"/>
                </a:moveTo>
                <a:cubicBezTo>
                  <a:pt x="3046773" y="711603"/>
                  <a:pt x="3035295" y="723101"/>
                  <a:pt x="3035295" y="735877"/>
                </a:cubicBezTo>
                <a:cubicBezTo>
                  <a:pt x="3035295" y="748652"/>
                  <a:pt x="3046773" y="760150"/>
                  <a:pt x="3059526" y="760150"/>
                </a:cubicBezTo>
                <a:cubicBezTo>
                  <a:pt x="3072280" y="760150"/>
                  <a:pt x="3083758" y="748652"/>
                  <a:pt x="3083758" y="735877"/>
                </a:cubicBezTo>
                <a:cubicBezTo>
                  <a:pt x="3083758" y="723101"/>
                  <a:pt x="3073555" y="711603"/>
                  <a:pt x="3059526" y="711603"/>
                </a:cubicBezTo>
                <a:close/>
                <a:moveTo>
                  <a:pt x="3167930" y="710325"/>
                </a:moveTo>
                <a:cubicBezTo>
                  <a:pt x="3153901" y="710325"/>
                  <a:pt x="3142423" y="721824"/>
                  <a:pt x="3142423" y="735877"/>
                </a:cubicBezTo>
                <a:cubicBezTo>
                  <a:pt x="3142423" y="749930"/>
                  <a:pt x="3153901" y="761428"/>
                  <a:pt x="3167930" y="761428"/>
                </a:cubicBezTo>
                <a:cubicBezTo>
                  <a:pt x="3181959" y="761428"/>
                  <a:pt x="3193437" y="749930"/>
                  <a:pt x="3193437" y="735877"/>
                </a:cubicBezTo>
                <a:cubicBezTo>
                  <a:pt x="3193437" y="721824"/>
                  <a:pt x="3181959" y="710325"/>
                  <a:pt x="3167930" y="710325"/>
                </a:cubicBezTo>
                <a:close/>
                <a:moveTo>
                  <a:pt x="3313318" y="673276"/>
                </a:moveTo>
                <a:cubicBezTo>
                  <a:pt x="3309492" y="673276"/>
                  <a:pt x="3305666" y="677109"/>
                  <a:pt x="3304391" y="682219"/>
                </a:cubicBezTo>
                <a:cubicBezTo>
                  <a:pt x="3304391" y="687329"/>
                  <a:pt x="3308217" y="691162"/>
                  <a:pt x="3313318" y="691162"/>
                </a:cubicBezTo>
                <a:cubicBezTo>
                  <a:pt x="3318419" y="691162"/>
                  <a:pt x="3322245" y="687329"/>
                  <a:pt x="3322245" y="682219"/>
                </a:cubicBezTo>
                <a:cubicBezTo>
                  <a:pt x="3322245" y="677109"/>
                  <a:pt x="3318419" y="673276"/>
                  <a:pt x="3313318" y="673276"/>
                </a:cubicBezTo>
                <a:close/>
                <a:moveTo>
                  <a:pt x="3021266" y="673276"/>
                </a:moveTo>
                <a:cubicBezTo>
                  <a:pt x="3017440" y="673276"/>
                  <a:pt x="3012339" y="677109"/>
                  <a:pt x="3012339" y="682219"/>
                </a:cubicBezTo>
                <a:cubicBezTo>
                  <a:pt x="3012339" y="687329"/>
                  <a:pt x="3016165" y="691162"/>
                  <a:pt x="3021266" y="691162"/>
                </a:cubicBezTo>
                <a:cubicBezTo>
                  <a:pt x="3026368" y="691162"/>
                  <a:pt x="3030194" y="687329"/>
                  <a:pt x="3030194" y="682219"/>
                </a:cubicBezTo>
                <a:cubicBezTo>
                  <a:pt x="3030194" y="677109"/>
                  <a:pt x="3026368" y="673276"/>
                  <a:pt x="3021266" y="673276"/>
                </a:cubicBezTo>
                <a:close/>
                <a:moveTo>
                  <a:pt x="3276333" y="665611"/>
                </a:moveTo>
                <a:cubicBezTo>
                  <a:pt x="3267406" y="665611"/>
                  <a:pt x="3259754" y="673276"/>
                  <a:pt x="3259754" y="682219"/>
                </a:cubicBezTo>
                <a:cubicBezTo>
                  <a:pt x="3259754" y="691162"/>
                  <a:pt x="3267406" y="698827"/>
                  <a:pt x="3276333" y="698827"/>
                </a:cubicBezTo>
                <a:cubicBezTo>
                  <a:pt x="3285261" y="698827"/>
                  <a:pt x="3292912" y="691162"/>
                  <a:pt x="3292912" y="682219"/>
                </a:cubicBezTo>
                <a:cubicBezTo>
                  <a:pt x="3292912" y="673276"/>
                  <a:pt x="3285261" y="665611"/>
                  <a:pt x="3276333" y="665611"/>
                </a:cubicBezTo>
                <a:close/>
                <a:moveTo>
                  <a:pt x="3059526" y="665611"/>
                </a:moveTo>
                <a:cubicBezTo>
                  <a:pt x="3050599" y="665611"/>
                  <a:pt x="3042947" y="673276"/>
                  <a:pt x="3042947" y="682219"/>
                </a:cubicBezTo>
                <a:cubicBezTo>
                  <a:pt x="3042947" y="691162"/>
                  <a:pt x="3050599" y="698827"/>
                  <a:pt x="3059526" y="698827"/>
                </a:cubicBezTo>
                <a:cubicBezTo>
                  <a:pt x="3068454" y="698827"/>
                  <a:pt x="3076106" y="691162"/>
                  <a:pt x="3076106" y="682219"/>
                </a:cubicBezTo>
                <a:cubicBezTo>
                  <a:pt x="3076106" y="673276"/>
                  <a:pt x="3068454" y="665611"/>
                  <a:pt x="3059526" y="665611"/>
                </a:cubicBezTo>
                <a:close/>
                <a:moveTo>
                  <a:pt x="3221494" y="660500"/>
                </a:moveTo>
                <a:cubicBezTo>
                  <a:pt x="3210016" y="660500"/>
                  <a:pt x="3199813" y="669443"/>
                  <a:pt x="3198538" y="683497"/>
                </a:cubicBezTo>
                <a:cubicBezTo>
                  <a:pt x="3198538" y="696272"/>
                  <a:pt x="3208741" y="706493"/>
                  <a:pt x="3221494" y="706493"/>
                </a:cubicBezTo>
                <a:cubicBezTo>
                  <a:pt x="3234247" y="706493"/>
                  <a:pt x="3244450" y="696272"/>
                  <a:pt x="3244450" y="683497"/>
                </a:cubicBezTo>
                <a:cubicBezTo>
                  <a:pt x="3244450" y="670721"/>
                  <a:pt x="3234247" y="660500"/>
                  <a:pt x="3221494" y="660500"/>
                </a:cubicBezTo>
                <a:close/>
                <a:moveTo>
                  <a:pt x="3167930" y="659223"/>
                </a:moveTo>
                <a:cubicBezTo>
                  <a:pt x="3155177" y="659223"/>
                  <a:pt x="3144974" y="669443"/>
                  <a:pt x="3144974" y="682219"/>
                </a:cubicBezTo>
                <a:cubicBezTo>
                  <a:pt x="3144974" y="694995"/>
                  <a:pt x="3155177" y="705215"/>
                  <a:pt x="3167930" y="705215"/>
                </a:cubicBezTo>
                <a:cubicBezTo>
                  <a:pt x="3180683" y="705215"/>
                  <a:pt x="3190886" y="694995"/>
                  <a:pt x="3190886" y="682219"/>
                </a:cubicBezTo>
                <a:cubicBezTo>
                  <a:pt x="3190886" y="669443"/>
                  <a:pt x="3180683" y="659223"/>
                  <a:pt x="3167930" y="659223"/>
                </a:cubicBezTo>
                <a:close/>
                <a:moveTo>
                  <a:pt x="3114366" y="659223"/>
                </a:moveTo>
                <a:cubicBezTo>
                  <a:pt x="3101613" y="659223"/>
                  <a:pt x="3091410" y="669443"/>
                  <a:pt x="3091410" y="682219"/>
                </a:cubicBezTo>
                <a:cubicBezTo>
                  <a:pt x="3091410" y="694995"/>
                  <a:pt x="3101613" y="705215"/>
                  <a:pt x="3114366" y="705215"/>
                </a:cubicBezTo>
                <a:cubicBezTo>
                  <a:pt x="3127119" y="705215"/>
                  <a:pt x="3137322" y="694995"/>
                  <a:pt x="3137322" y="682219"/>
                </a:cubicBezTo>
                <a:cubicBezTo>
                  <a:pt x="3137322" y="669443"/>
                  <a:pt x="3127119" y="659223"/>
                  <a:pt x="3114366" y="659223"/>
                </a:cubicBezTo>
                <a:close/>
                <a:moveTo>
                  <a:pt x="3276333" y="611953"/>
                </a:moveTo>
                <a:cubicBezTo>
                  <a:pt x="3267406" y="611953"/>
                  <a:pt x="3259754" y="619618"/>
                  <a:pt x="3259754" y="628561"/>
                </a:cubicBezTo>
                <a:cubicBezTo>
                  <a:pt x="3259754" y="637504"/>
                  <a:pt x="3267406" y="645170"/>
                  <a:pt x="3276333" y="645170"/>
                </a:cubicBezTo>
                <a:cubicBezTo>
                  <a:pt x="3285261" y="645170"/>
                  <a:pt x="3292912" y="637504"/>
                  <a:pt x="3292912" y="628561"/>
                </a:cubicBezTo>
                <a:cubicBezTo>
                  <a:pt x="3292912" y="619618"/>
                  <a:pt x="3285261" y="611953"/>
                  <a:pt x="3276333" y="611953"/>
                </a:cubicBezTo>
                <a:close/>
                <a:moveTo>
                  <a:pt x="3059526" y="611953"/>
                </a:moveTo>
                <a:cubicBezTo>
                  <a:pt x="3050599" y="611953"/>
                  <a:pt x="3042947" y="619618"/>
                  <a:pt x="3042947" y="628561"/>
                </a:cubicBezTo>
                <a:cubicBezTo>
                  <a:pt x="3042947" y="637504"/>
                  <a:pt x="3050599" y="645170"/>
                  <a:pt x="3059526" y="645170"/>
                </a:cubicBezTo>
                <a:cubicBezTo>
                  <a:pt x="3068454" y="645170"/>
                  <a:pt x="3076106" y="637504"/>
                  <a:pt x="3076106" y="628561"/>
                </a:cubicBezTo>
                <a:cubicBezTo>
                  <a:pt x="3076106" y="619618"/>
                  <a:pt x="3068454" y="611953"/>
                  <a:pt x="3059526" y="611953"/>
                </a:cubicBezTo>
                <a:close/>
                <a:moveTo>
                  <a:pt x="3221494" y="608120"/>
                </a:moveTo>
                <a:cubicBezTo>
                  <a:pt x="3211291" y="608120"/>
                  <a:pt x="3201089" y="617063"/>
                  <a:pt x="3201089" y="628561"/>
                </a:cubicBezTo>
                <a:cubicBezTo>
                  <a:pt x="3201089" y="640059"/>
                  <a:pt x="3210016" y="649002"/>
                  <a:pt x="3221494" y="649002"/>
                </a:cubicBezTo>
                <a:cubicBezTo>
                  <a:pt x="3232972" y="649002"/>
                  <a:pt x="3241899" y="640059"/>
                  <a:pt x="3241899" y="628561"/>
                </a:cubicBezTo>
                <a:cubicBezTo>
                  <a:pt x="3241899" y="617063"/>
                  <a:pt x="3232972" y="608120"/>
                  <a:pt x="3221494" y="608120"/>
                </a:cubicBezTo>
                <a:close/>
                <a:moveTo>
                  <a:pt x="3167930" y="608120"/>
                </a:moveTo>
                <a:cubicBezTo>
                  <a:pt x="3156452" y="608120"/>
                  <a:pt x="3147524" y="617063"/>
                  <a:pt x="3147524" y="628561"/>
                </a:cubicBezTo>
                <a:cubicBezTo>
                  <a:pt x="3147524" y="640059"/>
                  <a:pt x="3156452" y="649002"/>
                  <a:pt x="3167930" y="649002"/>
                </a:cubicBezTo>
                <a:cubicBezTo>
                  <a:pt x="3179408" y="649002"/>
                  <a:pt x="3188335" y="640059"/>
                  <a:pt x="3188335" y="628561"/>
                </a:cubicBezTo>
                <a:cubicBezTo>
                  <a:pt x="3188335" y="617063"/>
                  <a:pt x="3179408" y="608120"/>
                  <a:pt x="3167930" y="608120"/>
                </a:cubicBezTo>
                <a:close/>
                <a:moveTo>
                  <a:pt x="3114366" y="608120"/>
                </a:moveTo>
                <a:cubicBezTo>
                  <a:pt x="3102888" y="608120"/>
                  <a:pt x="3092685" y="617063"/>
                  <a:pt x="3093960" y="628561"/>
                </a:cubicBezTo>
                <a:cubicBezTo>
                  <a:pt x="3093960" y="640059"/>
                  <a:pt x="3102888" y="649002"/>
                  <a:pt x="3114366" y="649002"/>
                </a:cubicBezTo>
                <a:cubicBezTo>
                  <a:pt x="3125844" y="649002"/>
                  <a:pt x="3134771" y="640059"/>
                  <a:pt x="3134771" y="628561"/>
                </a:cubicBezTo>
                <a:cubicBezTo>
                  <a:pt x="3134771" y="617063"/>
                  <a:pt x="3125844" y="608120"/>
                  <a:pt x="3114366" y="608120"/>
                </a:cubicBezTo>
                <a:close/>
                <a:moveTo>
                  <a:pt x="3268681" y="562128"/>
                </a:moveTo>
                <a:cubicBezTo>
                  <a:pt x="3262304" y="562128"/>
                  <a:pt x="3257203" y="567238"/>
                  <a:pt x="3257203" y="573626"/>
                </a:cubicBezTo>
                <a:cubicBezTo>
                  <a:pt x="3257203" y="580014"/>
                  <a:pt x="3262304" y="585124"/>
                  <a:pt x="3268681" y="585124"/>
                </a:cubicBezTo>
                <a:cubicBezTo>
                  <a:pt x="3275058" y="585124"/>
                  <a:pt x="3280159" y="580014"/>
                  <a:pt x="3280159" y="573626"/>
                </a:cubicBezTo>
                <a:cubicBezTo>
                  <a:pt x="3280159" y="567238"/>
                  <a:pt x="3275058" y="562128"/>
                  <a:pt x="3268681" y="562128"/>
                </a:cubicBezTo>
                <a:close/>
                <a:moveTo>
                  <a:pt x="3068454" y="562128"/>
                </a:moveTo>
                <a:cubicBezTo>
                  <a:pt x="3062077" y="562128"/>
                  <a:pt x="3055700" y="567238"/>
                  <a:pt x="3056976" y="573626"/>
                </a:cubicBezTo>
                <a:cubicBezTo>
                  <a:pt x="3056976" y="580014"/>
                  <a:pt x="3062077" y="585124"/>
                  <a:pt x="3068454" y="585124"/>
                </a:cubicBezTo>
                <a:cubicBezTo>
                  <a:pt x="3074830" y="585124"/>
                  <a:pt x="3079932" y="580014"/>
                  <a:pt x="3079932" y="573626"/>
                </a:cubicBezTo>
                <a:cubicBezTo>
                  <a:pt x="3079932" y="567238"/>
                  <a:pt x="3074830" y="562128"/>
                  <a:pt x="3068454" y="562128"/>
                </a:cubicBezTo>
                <a:close/>
                <a:moveTo>
                  <a:pt x="3221494" y="555740"/>
                </a:moveTo>
                <a:cubicBezTo>
                  <a:pt x="3212567" y="555740"/>
                  <a:pt x="3203639" y="564683"/>
                  <a:pt x="3203639" y="573626"/>
                </a:cubicBezTo>
                <a:cubicBezTo>
                  <a:pt x="3203639" y="583847"/>
                  <a:pt x="3211291" y="591512"/>
                  <a:pt x="3221494" y="591512"/>
                </a:cubicBezTo>
                <a:cubicBezTo>
                  <a:pt x="3231697" y="591512"/>
                  <a:pt x="3239349" y="583847"/>
                  <a:pt x="3239349" y="573626"/>
                </a:cubicBezTo>
                <a:cubicBezTo>
                  <a:pt x="3239349" y="563406"/>
                  <a:pt x="3231697" y="555740"/>
                  <a:pt x="3221494" y="555740"/>
                </a:cubicBezTo>
                <a:close/>
                <a:moveTo>
                  <a:pt x="3167930" y="555740"/>
                </a:moveTo>
                <a:cubicBezTo>
                  <a:pt x="3157727" y="555740"/>
                  <a:pt x="3150075" y="563406"/>
                  <a:pt x="3148800" y="574904"/>
                </a:cubicBezTo>
                <a:cubicBezTo>
                  <a:pt x="3148800" y="585124"/>
                  <a:pt x="3157727" y="594067"/>
                  <a:pt x="3167930" y="594067"/>
                </a:cubicBezTo>
                <a:cubicBezTo>
                  <a:pt x="3178133" y="594067"/>
                  <a:pt x="3187060" y="585124"/>
                  <a:pt x="3187060" y="574904"/>
                </a:cubicBezTo>
                <a:cubicBezTo>
                  <a:pt x="3187060" y="564683"/>
                  <a:pt x="3178133" y="555740"/>
                  <a:pt x="3167930" y="555740"/>
                </a:cubicBezTo>
                <a:close/>
                <a:moveTo>
                  <a:pt x="3113090" y="554463"/>
                </a:moveTo>
                <a:cubicBezTo>
                  <a:pt x="3102888" y="554463"/>
                  <a:pt x="3093960" y="563406"/>
                  <a:pt x="3093960" y="573626"/>
                </a:cubicBezTo>
                <a:cubicBezTo>
                  <a:pt x="3093960" y="583847"/>
                  <a:pt x="3102888" y="592790"/>
                  <a:pt x="3113090" y="592790"/>
                </a:cubicBezTo>
                <a:cubicBezTo>
                  <a:pt x="3123293" y="592790"/>
                  <a:pt x="3132220" y="583847"/>
                  <a:pt x="3132220" y="573626"/>
                </a:cubicBezTo>
                <a:cubicBezTo>
                  <a:pt x="3132220" y="563406"/>
                  <a:pt x="3124569" y="555740"/>
                  <a:pt x="3113090" y="554463"/>
                </a:cubicBezTo>
                <a:close/>
                <a:moveTo>
                  <a:pt x="3257203" y="511025"/>
                </a:moveTo>
                <a:cubicBezTo>
                  <a:pt x="3252102" y="511025"/>
                  <a:pt x="3248276" y="514858"/>
                  <a:pt x="3248276" y="519968"/>
                </a:cubicBezTo>
                <a:cubicBezTo>
                  <a:pt x="3248276" y="525079"/>
                  <a:pt x="3252102" y="528911"/>
                  <a:pt x="3257203" y="528911"/>
                </a:cubicBezTo>
                <a:cubicBezTo>
                  <a:pt x="3262304" y="528911"/>
                  <a:pt x="3266131" y="525079"/>
                  <a:pt x="3266131" y="519968"/>
                </a:cubicBezTo>
                <a:cubicBezTo>
                  <a:pt x="3266131" y="514858"/>
                  <a:pt x="3262304" y="511025"/>
                  <a:pt x="3257203" y="511025"/>
                </a:cubicBezTo>
                <a:close/>
                <a:moveTo>
                  <a:pt x="3076106" y="511025"/>
                </a:moveTo>
                <a:cubicBezTo>
                  <a:pt x="3071004" y="511025"/>
                  <a:pt x="3067179" y="514858"/>
                  <a:pt x="3067179" y="519968"/>
                </a:cubicBezTo>
                <a:cubicBezTo>
                  <a:pt x="3067179" y="525079"/>
                  <a:pt x="3071004" y="528911"/>
                  <a:pt x="3076106" y="528911"/>
                </a:cubicBezTo>
                <a:cubicBezTo>
                  <a:pt x="3081207" y="528911"/>
                  <a:pt x="3085033" y="525079"/>
                  <a:pt x="3085033" y="519968"/>
                </a:cubicBezTo>
                <a:cubicBezTo>
                  <a:pt x="3085033" y="514858"/>
                  <a:pt x="3081207" y="511025"/>
                  <a:pt x="3076106" y="511025"/>
                </a:cubicBezTo>
                <a:close/>
                <a:moveTo>
                  <a:pt x="3221494" y="503360"/>
                </a:moveTo>
                <a:cubicBezTo>
                  <a:pt x="3212567" y="503360"/>
                  <a:pt x="3204914" y="511025"/>
                  <a:pt x="3204914" y="519968"/>
                </a:cubicBezTo>
                <a:cubicBezTo>
                  <a:pt x="3204914" y="528911"/>
                  <a:pt x="3212567" y="536577"/>
                  <a:pt x="3221494" y="536577"/>
                </a:cubicBezTo>
                <a:cubicBezTo>
                  <a:pt x="3230421" y="536577"/>
                  <a:pt x="3238073" y="528911"/>
                  <a:pt x="3238073" y="519968"/>
                </a:cubicBezTo>
                <a:cubicBezTo>
                  <a:pt x="3238073" y="511025"/>
                  <a:pt x="3230421" y="503360"/>
                  <a:pt x="3221494" y="503360"/>
                </a:cubicBezTo>
                <a:close/>
                <a:moveTo>
                  <a:pt x="3167930" y="503360"/>
                </a:moveTo>
                <a:cubicBezTo>
                  <a:pt x="3159003" y="503360"/>
                  <a:pt x="3151350" y="511025"/>
                  <a:pt x="3151350" y="519968"/>
                </a:cubicBezTo>
                <a:cubicBezTo>
                  <a:pt x="3151350" y="528911"/>
                  <a:pt x="3159003" y="536577"/>
                  <a:pt x="3167930" y="536577"/>
                </a:cubicBezTo>
                <a:cubicBezTo>
                  <a:pt x="3176857" y="536577"/>
                  <a:pt x="3184509" y="528911"/>
                  <a:pt x="3184509" y="519968"/>
                </a:cubicBezTo>
                <a:cubicBezTo>
                  <a:pt x="3184509" y="511025"/>
                  <a:pt x="3176857" y="503360"/>
                  <a:pt x="3167930" y="503360"/>
                </a:cubicBezTo>
                <a:close/>
                <a:moveTo>
                  <a:pt x="3111815" y="503360"/>
                </a:moveTo>
                <a:cubicBezTo>
                  <a:pt x="3102888" y="503360"/>
                  <a:pt x="3095236" y="511025"/>
                  <a:pt x="3095236" y="519968"/>
                </a:cubicBezTo>
                <a:cubicBezTo>
                  <a:pt x="3095236" y="528911"/>
                  <a:pt x="3102888" y="536577"/>
                  <a:pt x="3111815" y="536577"/>
                </a:cubicBezTo>
                <a:cubicBezTo>
                  <a:pt x="3120743" y="536577"/>
                  <a:pt x="3128394" y="528911"/>
                  <a:pt x="3128394" y="519968"/>
                </a:cubicBezTo>
                <a:cubicBezTo>
                  <a:pt x="3128394" y="511025"/>
                  <a:pt x="3120743" y="503360"/>
                  <a:pt x="3111815" y="503360"/>
                </a:cubicBezTo>
                <a:close/>
                <a:moveTo>
                  <a:pt x="3221494" y="452258"/>
                </a:moveTo>
                <a:cubicBezTo>
                  <a:pt x="3213842" y="452258"/>
                  <a:pt x="3207465" y="458645"/>
                  <a:pt x="3207465" y="466311"/>
                </a:cubicBezTo>
                <a:cubicBezTo>
                  <a:pt x="3207465" y="473976"/>
                  <a:pt x="3213842" y="480364"/>
                  <a:pt x="3221494" y="480364"/>
                </a:cubicBezTo>
                <a:cubicBezTo>
                  <a:pt x="3229146" y="480364"/>
                  <a:pt x="3235523" y="473976"/>
                  <a:pt x="3235523" y="466311"/>
                </a:cubicBezTo>
                <a:cubicBezTo>
                  <a:pt x="3235523" y="458645"/>
                  <a:pt x="3229146" y="452258"/>
                  <a:pt x="3221494" y="452258"/>
                </a:cubicBezTo>
                <a:close/>
                <a:moveTo>
                  <a:pt x="3167930" y="452258"/>
                </a:moveTo>
                <a:cubicBezTo>
                  <a:pt x="3160278" y="452258"/>
                  <a:pt x="3153901" y="458645"/>
                  <a:pt x="3153901" y="466311"/>
                </a:cubicBezTo>
                <a:cubicBezTo>
                  <a:pt x="3153901" y="473976"/>
                  <a:pt x="3160278" y="480364"/>
                  <a:pt x="3167930" y="480364"/>
                </a:cubicBezTo>
                <a:cubicBezTo>
                  <a:pt x="3175582" y="480364"/>
                  <a:pt x="3181959" y="473976"/>
                  <a:pt x="3181959" y="466311"/>
                </a:cubicBezTo>
                <a:cubicBezTo>
                  <a:pt x="3181959" y="458645"/>
                  <a:pt x="3175582" y="452258"/>
                  <a:pt x="3167930" y="452258"/>
                </a:cubicBezTo>
                <a:close/>
                <a:moveTo>
                  <a:pt x="3114366" y="452258"/>
                </a:moveTo>
                <a:cubicBezTo>
                  <a:pt x="3106714" y="452258"/>
                  <a:pt x="3100337" y="458645"/>
                  <a:pt x="3100337" y="466311"/>
                </a:cubicBezTo>
                <a:cubicBezTo>
                  <a:pt x="3100337" y="473976"/>
                  <a:pt x="3106714" y="480364"/>
                  <a:pt x="3114366" y="480364"/>
                </a:cubicBezTo>
                <a:cubicBezTo>
                  <a:pt x="3122018" y="480364"/>
                  <a:pt x="3128394" y="473976"/>
                  <a:pt x="3128394" y="466311"/>
                </a:cubicBezTo>
                <a:cubicBezTo>
                  <a:pt x="3128394" y="458645"/>
                  <a:pt x="3122018" y="452258"/>
                  <a:pt x="3114366" y="452258"/>
                </a:cubicBezTo>
                <a:close/>
                <a:moveTo>
                  <a:pt x="3212567" y="402433"/>
                </a:moveTo>
                <a:cubicBezTo>
                  <a:pt x="3207465" y="402433"/>
                  <a:pt x="3203639" y="407543"/>
                  <a:pt x="3203639" y="411376"/>
                </a:cubicBezTo>
                <a:cubicBezTo>
                  <a:pt x="3203639" y="416486"/>
                  <a:pt x="3207465" y="420318"/>
                  <a:pt x="3212567" y="420318"/>
                </a:cubicBezTo>
                <a:cubicBezTo>
                  <a:pt x="3217668" y="420318"/>
                  <a:pt x="3221494" y="416486"/>
                  <a:pt x="3221494" y="411376"/>
                </a:cubicBezTo>
                <a:cubicBezTo>
                  <a:pt x="3221494" y="406265"/>
                  <a:pt x="3217668" y="402433"/>
                  <a:pt x="3212567" y="402433"/>
                </a:cubicBezTo>
                <a:close/>
                <a:moveTo>
                  <a:pt x="3120743" y="402433"/>
                </a:moveTo>
                <a:cubicBezTo>
                  <a:pt x="3115641" y="402433"/>
                  <a:pt x="3111815" y="407543"/>
                  <a:pt x="3111815" y="411376"/>
                </a:cubicBezTo>
                <a:cubicBezTo>
                  <a:pt x="3111815" y="416486"/>
                  <a:pt x="3115641" y="420318"/>
                  <a:pt x="3120743" y="420318"/>
                </a:cubicBezTo>
                <a:cubicBezTo>
                  <a:pt x="3125844" y="420318"/>
                  <a:pt x="3129670" y="416486"/>
                  <a:pt x="3129670" y="411376"/>
                </a:cubicBezTo>
                <a:cubicBezTo>
                  <a:pt x="3129670" y="406265"/>
                  <a:pt x="3125844" y="402433"/>
                  <a:pt x="3120743" y="402433"/>
                </a:cubicBezTo>
                <a:close/>
                <a:moveTo>
                  <a:pt x="3166654" y="399877"/>
                </a:moveTo>
                <a:cubicBezTo>
                  <a:pt x="3160278" y="399877"/>
                  <a:pt x="3155177" y="404988"/>
                  <a:pt x="3155177" y="411376"/>
                </a:cubicBezTo>
                <a:cubicBezTo>
                  <a:pt x="3155177" y="419041"/>
                  <a:pt x="3161553" y="424151"/>
                  <a:pt x="3166654" y="422874"/>
                </a:cubicBezTo>
                <a:cubicBezTo>
                  <a:pt x="3173031" y="422874"/>
                  <a:pt x="3178133" y="417763"/>
                  <a:pt x="3178133" y="411376"/>
                </a:cubicBezTo>
                <a:cubicBezTo>
                  <a:pt x="3178133" y="404988"/>
                  <a:pt x="3173031" y="399877"/>
                  <a:pt x="3166654" y="399877"/>
                </a:cubicBezTo>
                <a:close/>
                <a:moveTo>
                  <a:pt x="3181959" y="347497"/>
                </a:moveTo>
                <a:cubicBezTo>
                  <a:pt x="3175582" y="347497"/>
                  <a:pt x="3171756" y="352608"/>
                  <a:pt x="3171756" y="357718"/>
                </a:cubicBezTo>
                <a:cubicBezTo>
                  <a:pt x="3171756" y="362828"/>
                  <a:pt x="3176857" y="367938"/>
                  <a:pt x="3181959" y="367938"/>
                </a:cubicBezTo>
                <a:cubicBezTo>
                  <a:pt x="3187060" y="367938"/>
                  <a:pt x="3192161" y="362828"/>
                  <a:pt x="3192161" y="357718"/>
                </a:cubicBezTo>
                <a:cubicBezTo>
                  <a:pt x="3192161" y="352608"/>
                  <a:pt x="3187060" y="347497"/>
                  <a:pt x="3181959" y="347497"/>
                </a:cubicBezTo>
                <a:close/>
                <a:moveTo>
                  <a:pt x="3144974" y="347497"/>
                </a:moveTo>
                <a:cubicBezTo>
                  <a:pt x="3139873" y="347497"/>
                  <a:pt x="3134771" y="352608"/>
                  <a:pt x="3134771" y="357718"/>
                </a:cubicBezTo>
                <a:cubicBezTo>
                  <a:pt x="3134771" y="362828"/>
                  <a:pt x="3139873" y="367938"/>
                  <a:pt x="3144974" y="367938"/>
                </a:cubicBezTo>
                <a:cubicBezTo>
                  <a:pt x="3150075" y="367938"/>
                  <a:pt x="3155177" y="362828"/>
                  <a:pt x="3155177" y="357718"/>
                </a:cubicBezTo>
                <a:cubicBezTo>
                  <a:pt x="3155177" y="352608"/>
                  <a:pt x="3150075" y="347497"/>
                  <a:pt x="3144974" y="347497"/>
                </a:cubicBezTo>
                <a:close/>
                <a:moveTo>
                  <a:pt x="3162829" y="295117"/>
                </a:moveTo>
                <a:cubicBezTo>
                  <a:pt x="3157727" y="295117"/>
                  <a:pt x="3153901" y="298950"/>
                  <a:pt x="3153901" y="304060"/>
                </a:cubicBezTo>
                <a:cubicBezTo>
                  <a:pt x="3153901" y="309170"/>
                  <a:pt x="3157727" y="313003"/>
                  <a:pt x="3162829" y="313003"/>
                </a:cubicBezTo>
                <a:cubicBezTo>
                  <a:pt x="3167930" y="313003"/>
                  <a:pt x="3171756" y="309170"/>
                  <a:pt x="3171756" y="304060"/>
                </a:cubicBezTo>
                <a:cubicBezTo>
                  <a:pt x="3171756" y="298950"/>
                  <a:pt x="3167930" y="295117"/>
                  <a:pt x="3162829" y="295117"/>
                </a:cubicBezTo>
                <a:close/>
                <a:moveTo>
                  <a:pt x="3162829" y="242737"/>
                </a:moveTo>
                <a:cubicBezTo>
                  <a:pt x="3159003" y="242737"/>
                  <a:pt x="3156452" y="245292"/>
                  <a:pt x="3156452" y="249125"/>
                </a:cubicBezTo>
                <a:cubicBezTo>
                  <a:pt x="3156452" y="252958"/>
                  <a:pt x="3159003" y="255513"/>
                  <a:pt x="3162829" y="255513"/>
                </a:cubicBezTo>
                <a:cubicBezTo>
                  <a:pt x="3166654" y="255513"/>
                  <a:pt x="3169205" y="252958"/>
                  <a:pt x="3169205" y="249125"/>
                </a:cubicBezTo>
                <a:cubicBezTo>
                  <a:pt x="3169205" y="245292"/>
                  <a:pt x="3166654" y="242737"/>
                  <a:pt x="3162829" y="242737"/>
                </a:cubicBezTo>
                <a:close/>
                <a:moveTo>
                  <a:pt x="2370846" y="0"/>
                </a:moveTo>
                <a:lnTo>
                  <a:pt x="4871776" y="0"/>
                </a:lnTo>
                <a:lnTo>
                  <a:pt x="4871776" y="6898844"/>
                </a:lnTo>
                <a:lnTo>
                  <a:pt x="0" y="6898844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242A57"/>
              </a:gs>
            </a:gsLst>
            <a:lin ang="5400000" scaled="1"/>
          </a:gradFill>
        </p:spPr>
        <p:txBody>
          <a:bodyPr wrap="square" tIns="3646800" rIns="162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000" y="2372591"/>
            <a:ext cx="5690910" cy="26301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376" name="Espace réservé pour une image  375">
            <a:extLst>
              <a:ext uri="{FF2B5EF4-FFF2-40B4-BE49-F238E27FC236}">
                <a16:creationId xmlns:a16="http://schemas.microsoft.com/office/drawing/2014/main" id="{A946C324-A91B-18E1-4B87-5A0DFC47A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842"/>
            <a:ext cx="6120002" cy="6288159"/>
          </a:xfrm>
          <a:custGeom>
            <a:avLst/>
            <a:gdLst>
              <a:gd name="connsiteX0" fmla="*/ 0 w 6120002"/>
              <a:gd name="connsiteY0" fmla="*/ 0 h 6288159"/>
              <a:gd name="connsiteX1" fmla="*/ 6120002 w 6120002"/>
              <a:gd name="connsiteY1" fmla="*/ 0 h 6288159"/>
              <a:gd name="connsiteX2" fmla="*/ 3957324 w 6120002"/>
              <a:gd name="connsiteY2" fmla="*/ 6288159 h 6288159"/>
              <a:gd name="connsiteX3" fmla="*/ 0 w 6120002"/>
              <a:gd name="connsiteY3" fmla="*/ 6288159 h 628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002" h="6288159">
                <a:moveTo>
                  <a:pt x="0" y="0"/>
                </a:moveTo>
                <a:lnTo>
                  <a:pt x="6120002" y="0"/>
                </a:lnTo>
                <a:lnTo>
                  <a:pt x="3957324" y="6288159"/>
                </a:lnTo>
                <a:lnTo>
                  <a:pt x="0" y="628815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63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1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372591"/>
            <a:ext cx="5690910" cy="37455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868" y="5035267"/>
            <a:ext cx="1972025" cy="1376205"/>
          </a:xfrm>
          <a:prstGeom prst="rect">
            <a:avLst/>
          </a:prstGeom>
        </p:spPr>
      </p:pic>
      <p:sp>
        <p:nvSpPr>
          <p:cNvPr id="529" name="Espace réservé pour une image  528">
            <a:extLst>
              <a:ext uri="{FF2B5EF4-FFF2-40B4-BE49-F238E27FC236}">
                <a16:creationId xmlns:a16="http://schemas.microsoft.com/office/drawing/2014/main" id="{9BE5ACD0-86D0-C01F-7C59-7BD97A1049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0682" y="570937"/>
            <a:ext cx="6263914" cy="6293532"/>
          </a:xfrm>
          <a:custGeom>
            <a:avLst/>
            <a:gdLst>
              <a:gd name="connsiteX0" fmla="*/ 4134066 w 6248109"/>
              <a:gd name="connsiteY0" fmla="*/ 5787383 h 6277652"/>
              <a:gd name="connsiteX1" fmla="*/ 4128173 w 6248109"/>
              <a:gd name="connsiteY1" fmla="*/ 5793280 h 6277652"/>
              <a:gd name="connsiteX2" fmla="*/ 4134066 w 6248109"/>
              <a:gd name="connsiteY2" fmla="*/ 5799178 h 6277652"/>
              <a:gd name="connsiteX3" fmla="*/ 4139958 w 6248109"/>
              <a:gd name="connsiteY3" fmla="*/ 5793280 h 6277652"/>
              <a:gd name="connsiteX4" fmla="*/ 4134066 w 6248109"/>
              <a:gd name="connsiteY4" fmla="*/ 5787383 h 6277652"/>
              <a:gd name="connsiteX5" fmla="*/ 4147594 w 6248109"/>
              <a:gd name="connsiteY5" fmla="*/ 5733505 h 6277652"/>
              <a:gd name="connsiteX6" fmla="*/ 4141298 w 6248109"/>
              <a:gd name="connsiteY6" fmla="*/ 5739805 h 6277652"/>
              <a:gd name="connsiteX7" fmla="*/ 4147594 w 6248109"/>
              <a:gd name="connsiteY7" fmla="*/ 5746103 h 6277652"/>
              <a:gd name="connsiteX8" fmla="*/ 4153888 w 6248109"/>
              <a:gd name="connsiteY8" fmla="*/ 5739805 h 6277652"/>
              <a:gd name="connsiteX9" fmla="*/ 4147594 w 6248109"/>
              <a:gd name="connsiteY9" fmla="*/ 5733505 h 6277652"/>
              <a:gd name="connsiteX10" fmla="*/ 4187372 w 6248109"/>
              <a:gd name="connsiteY10" fmla="*/ 5731628 h 6277652"/>
              <a:gd name="connsiteX11" fmla="*/ 4179201 w 6248109"/>
              <a:gd name="connsiteY11" fmla="*/ 5739805 h 6277652"/>
              <a:gd name="connsiteX12" fmla="*/ 4187372 w 6248109"/>
              <a:gd name="connsiteY12" fmla="*/ 5747980 h 6277652"/>
              <a:gd name="connsiteX13" fmla="*/ 4195542 w 6248109"/>
              <a:gd name="connsiteY13" fmla="*/ 5739805 h 6277652"/>
              <a:gd name="connsiteX14" fmla="*/ 4187372 w 6248109"/>
              <a:gd name="connsiteY14" fmla="*/ 5731628 h 6277652"/>
              <a:gd name="connsiteX15" fmla="*/ 4293986 w 6248109"/>
              <a:gd name="connsiteY15" fmla="*/ 5678823 h 6277652"/>
              <a:gd name="connsiteX16" fmla="*/ 4286350 w 6248109"/>
              <a:gd name="connsiteY16" fmla="*/ 5686462 h 6277652"/>
              <a:gd name="connsiteX17" fmla="*/ 4293986 w 6248109"/>
              <a:gd name="connsiteY17" fmla="*/ 5694101 h 6277652"/>
              <a:gd name="connsiteX18" fmla="*/ 4301619 w 6248109"/>
              <a:gd name="connsiteY18" fmla="*/ 5686462 h 6277652"/>
              <a:gd name="connsiteX19" fmla="*/ 4293986 w 6248109"/>
              <a:gd name="connsiteY19" fmla="*/ 5678823 h 6277652"/>
              <a:gd name="connsiteX20" fmla="*/ 4240678 w 6248109"/>
              <a:gd name="connsiteY20" fmla="*/ 5676545 h 6277652"/>
              <a:gd name="connsiteX21" fmla="*/ 4230767 w 6248109"/>
              <a:gd name="connsiteY21" fmla="*/ 5686462 h 6277652"/>
              <a:gd name="connsiteX22" fmla="*/ 4240678 w 6248109"/>
              <a:gd name="connsiteY22" fmla="*/ 5696381 h 6277652"/>
              <a:gd name="connsiteX23" fmla="*/ 4250590 w 6248109"/>
              <a:gd name="connsiteY23" fmla="*/ 5686462 h 6277652"/>
              <a:gd name="connsiteX24" fmla="*/ 4240678 w 6248109"/>
              <a:gd name="connsiteY24" fmla="*/ 5676545 h 6277652"/>
              <a:gd name="connsiteX25" fmla="*/ 4186300 w 6248109"/>
              <a:gd name="connsiteY25" fmla="*/ 5676545 h 6277652"/>
              <a:gd name="connsiteX26" fmla="*/ 4176390 w 6248109"/>
              <a:gd name="connsiteY26" fmla="*/ 5686462 h 6277652"/>
              <a:gd name="connsiteX27" fmla="*/ 4186300 w 6248109"/>
              <a:gd name="connsiteY27" fmla="*/ 5696381 h 6277652"/>
              <a:gd name="connsiteX28" fmla="*/ 4196212 w 6248109"/>
              <a:gd name="connsiteY28" fmla="*/ 5686462 h 6277652"/>
              <a:gd name="connsiteX29" fmla="*/ 4186300 w 6248109"/>
              <a:gd name="connsiteY29" fmla="*/ 5676545 h 6277652"/>
              <a:gd name="connsiteX30" fmla="*/ 4187372 w 6248109"/>
              <a:gd name="connsiteY30" fmla="*/ 5622665 h 6277652"/>
              <a:gd name="connsiteX31" fmla="*/ 4176791 w 6248109"/>
              <a:gd name="connsiteY31" fmla="*/ 5633254 h 6277652"/>
              <a:gd name="connsiteX32" fmla="*/ 4187372 w 6248109"/>
              <a:gd name="connsiteY32" fmla="*/ 5643842 h 6277652"/>
              <a:gd name="connsiteX33" fmla="*/ 4197954 w 6248109"/>
              <a:gd name="connsiteY33" fmla="*/ 5633254 h 6277652"/>
              <a:gd name="connsiteX34" fmla="*/ 4187372 w 6248109"/>
              <a:gd name="connsiteY34" fmla="*/ 5622665 h 6277652"/>
              <a:gd name="connsiteX35" fmla="*/ 4240678 w 6248109"/>
              <a:gd name="connsiteY35" fmla="*/ 5620923 h 6277652"/>
              <a:gd name="connsiteX36" fmla="*/ 4228490 w 6248109"/>
              <a:gd name="connsiteY36" fmla="*/ 5633120 h 6277652"/>
              <a:gd name="connsiteX37" fmla="*/ 4240678 w 6248109"/>
              <a:gd name="connsiteY37" fmla="*/ 5645316 h 6277652"/>
              <a:gd name="connsiteX38" fmla="*/ 4252867 w 6248109"/>
              <a:gd name="connsiteY38" fmla="*/ 5633120 h 6277652"/>
              <a:gd name="connsiteX39" fmla="*/ 4240678 w 6248109"/>
              <a:gd name="connsiteY39" fmla="*/ 5620923 h 6277652"/>
              <a:gd name="connsiteX40" fmla="*/ 4293986 w 6248109"/>
              <a:gd name="connsiteY40" fmla="*/ 5619718 h 6277652"/>
              <a:gd name="connsiteX41" fmla="*/ 4280591 w 6248109"/>
              <a:gd name="connsiteY41" fmla="*/ 5633120 h 6277652"/>
              <a:gd name="connsiteX42" fmla="*/ 4293986 w 6248109"/>
              <a:gd name="connsiteY42" fmla="*/ 5646523 h 6277652"/>
              <a:gd name="connsiteX43" fmla="*/ 4307378 w 6248109"/>
              <a:gd name="connsiteY43" fmla="*/ 5633120 h 6277652"/>
              <a:gd name="connsiteX44" fmla="*/ 4293986 w 6248109"/>
              <a:gd name="connsiteY44" fmla="*/ 5619718 h 6277652"/>
              <a:gd name="connsiteX45" fmla="*/ 4347292 w 6248109"/>
              <a:gd name="connsiteY45" fmla="*/ 5618779 h 6277652"/>
              <a:gd name="connsiteX46" fmla="*/ 4332960 w 6248109"/>
              <a:gd name="connsiteY46" fmla="*/ 5633120 h 6277652"/>
              <a:gd name="connsiteX47" fmla="*/ 4347292 w 6248109"/>
              <a:gd name="connsiteY47" fmla="*/ 5647460 h 6277652"/>
              <a:gd name="connsiteX48" fmla="*/ 4361623 w 6248109"/>
              <a:gd name="connsiteY48" fmla="*/ 5633120 h 6277652"/>
              <a:gd name="connsiteX49" fmla="*/ 4347292 w 6248109"/>
              <a:gd name="connsiteY49" fmla="*/ 5618779 h 6277652"/>
              <a:gd name="connsiteX50" fmla="*/ 4200632 w 6248109"/>
              <a:gd name="connsiteY50" fmla="*/ 5580716 h 6277652"/>
              <a:gd name="connsiteX51" fmla="*/ 4194336 w 6248109"/>
              <a:gd name="connsiteY51" fmla="*/ 5587014 h 6277652"/>
              <a:gd name="connsiteX52" fmla="*/ 4200632 w 6248109"/>
              <a:gd name="connsiteY52" fmla="*/ 5593180 h 6277652"/>
              <a:gd name="connsiteX53" fmla="*/ 4206926 w 6248109"/>
              <a:gd name="connsiteY53" fmla="*/ 5587014 h 6277652"/>
              <a:gd name="connsiteX54" fmla="*/ 4200632 w 6248109"/>
              <a:gd name="connsiteY54" fmla="*/ 5580716 h 6277652"/>
              <a:gd name="connsiteX55" fmla="*/ 4240678 w 6248109"/>
              <a:gd name="connsiteY55" fmla="*/ 5565571 h 6277652"/>
              <a:gd name="connsiteX56" fmla="*/ 4226481 w 6248109"/>
              <a:gd name="connsiteY56" fmla="*/ 5579777 h 6277652"/>
              <a:gd name="connsiteX57" fmla="*/ 4240678 w 6248109"/>
              <a:gd name="connsiteY57" fmla="*/ 5593985 h 6277652"/>
              <a:gd name="connsiteX58" fmla="*/ 4254876 w 6248109"/>
              <a:gd name="connsiteY58" fmla="*/ 5579777 h 6277652"/>
              <a:gd name="connsiteX59" fmla="*/ 4240678 w 6248109"/>
              <a:gd name="connsiteY59" fmla="*/ 5565571 h 6277652"/>
              <a:gd name="connsiteX60" fmla="*/ 4293986 w 6248109"/>
              <a:gd name="connsiteY60" fmla="*/ 5564230 h 6277652"/>
              <a:gd name="connsiteX61" fmla="*/ 4278448 w 6248109"/>
              <a:gd name="connsiteY61" fmla="*/ 5579777 h 6277652"/>
              <a:gd name="connsiteX62" fmla="*/ 4293986 w 6248109"/>
              <a:gd name="connsiteY62" fmla="*/ 5595324 h 6277652"/>
              <a:gd name="connsiteX63" fmla="*/ 4309521 w 6248109"/>
              <a:gd name="connsiteY63" fmla="*/ 5579777 h 6277652"/>
              <a:gd name="connsiteX64" fmla="*/ 4293986 w 6248109"/>
              <a:gd name="connsiteY64" fmla="*/ 5564230 h 6277652"/>
              <a:gd name="connsiteX65" fmla="*/ 4347292 w 6248109"/>
              <a:gd name="connsiteY65" fmla="*/ 5563158 h 6277652"/>
              <a:gd name="connsiteX66" fmla="*/ 4330684 w 6248109"/>
              <a:gd name="connsiteY66" fmla="*/ 5579777 h 6277652"/>
              <a:gd name="connsiteX67" fmla="*/ 4347292 w 6248109"/>
              <a:gd name="connsiteY67" fmla="*/ 5596263 h 6277652"/>
              <a:gd name="connsiteX68" fmla="*/ 4363900 w 6248109"/>
              <a:gd name="connsiteY68" fmla="*/ 5579777 h 6277652"/>
              <a:gd name="connsiteX69" fmla="*/ 4347292 w 6248109"/>
              <a:gd name="connsiteY69" fmla="*/ 5563158 h 6277652"/>
              <a:gd name="connsiteX70" fmla="*/ 4400598 w 6248109"/>
              <a:gd name="connsiteY70" fmla="*/ 5562086 h 6277652"/>
              <a:gd name="connsiteX71" fmla="*/ 4383052 w 6248109"/>
              <a:gd name="connsiteY71" fmla="*/ 5579643 h 6277652"/>
              <a:gd name="connsiteX72" fmla="*/ 4400598 w 6248109"/>
              <a:gd name="connsiteY72" fmla="*/ 5597201 h 6277652"/>
              <a:gd name="connsiteX73" fmla="*/ 4418144 w 6248109"/>
              <a:gd name="connsiteY73" fmla="*/ 5579643 h 6277652"/>
              <a:gd name="connsiteX74" fmla="*/ 4400598 w 6248109"/>
              <a:gd name="connsiteY74" fmla="*/ 5562086 h 6277652"/>
              <a:gd name="connsiteX75" fmla="*/ 4240678 w 6248109"/>
              <a:gd name="connsiteY75" fmla="*/ 5510352 h 6277652"/>
              <a:gd name="connsiteX76" fmla="*/ 4224606 w 6248109"/>
              <a:gd name="connsiteY76" fmla="*/ 5526435 h 6277652"/>
              <a:gd name="connsiteX77" fmla="*/ 4240678 w 6248109"/>
              <a:gd name="connsiteY77" fmla="*/ 5542519 h 6277652"/>
              <a:gd name="connsiteX78" fmla="*/ 4256750 w 6248109"/>
              <a:gd name="connsiteY78" fmla="*/ 5526435 h 6277652"/>
              <a:gd name="connsiteX79" fmla="*/ 4240678 w 6248109"/>
              <a:gd name="connsiteY79" fmla="*/ 5510352 h 6277652"/>
              <a:gd name="connsiteX80" fmla="*/ 4293986 w 6248109"/>
              <a:gd name="connsiteY80" fmla="*/ 5509011 h 6277652"/>
              <a:gd name="connsiteX81" fmla="*/ 4276574 w 6248109"/>
              <a:gd name="connsiteY81" fmla="*/ 5526300 h 6277652"/>
              <a:gd name="connsiteX82" fmla="*/ 4293986 w 6248109"/>
              <a:gd name="connsiteY82" fmla="*/ 5543724 h 6277652"/>
              <a:gd name="connsiteX83" fmla="*/ 4311396 w 6248109"/>
              <a:gd name="connsiteY83" fmla="*/ 5526300 h 6277652"/>
              <a:gd name="connsiteX84" fmla="*/ 4293986 w 6248109"/>
              <a:gd name="connsiteY84" fmla="*/ 5509011 h 6277652"/>
              <a:gd name="connsiteX85" fmla="*/ 4347292 w 6248109"/>
              <a:gd name="connsiteY85" fmla="*/ 5507537 h 6277652"/>
              <a:gd name="connsiteX86" fmla="*/ 4328541 w 6248109"/>
              <a:gd name="connsiteY86" fmla="*/ 5526300 h 6277652"/>
              <a:gd name="connsiteX87" fmla="*/ 4347292 w 6248109"/>
              <a:gd name="connsiteY87" fmla="*/ 5545064 h 6277652"/>
              <a:gd name="connsiteX88" fmla="*/ 4366043 w 6248109"/>
              <a:gd name="connsiteY88" fmla="*/ 5526300 h 6277652"/>
              <a:gd name="connsiteX89" fmla="*/ 4347292 w 6248109"/>
              <a:gd name="connsiteY89" fmla="*/ 5507537 h 6277652"/>
              <a:gd name="connsiteX90" fmla="*/ 4400598 w 6248109"/>
              <a:gd name="connsiteY90" fmla="*/ 5506733 h 6277652"/>
              <a:gd name="connsiteX91" fmla="*/ 4381042 w 6248109"/>
              <a:gd name="connsiteY91" fmla="*/ 5526300 h 6277652"/>
              <a:gd name="connsiteX92" fmla="*/ 4400598 w 6248109"/>
              <a:gd name="connsiteY92" fmla="*/ 5545869 h 6277652"/>
              <a:gd name="connsiteX93" fmla="*/ 4420153 w 6248109"/>
              <a:gd name="connsiteY93" fmla="*/ 5526300 h 6277652"/>
              <a:gd name="connsiteX94" fmla="*/ 4400598 w 6248109"/>
              <a:gd name="connsiteY94" fmla="*/ 5506733 h 6277652"/>
              <a:gd name="connsiteX95" fmla="*/ 4454038 w 6248109"/>
              <a:gd name="connsiteY95" fmla="*/ 5506331 h 6277652"/>
              <a:gd name="connsiteX96" fmla="*/ 4433814 w 6248109"/>
              <a:gd name="connsiteY96" fmla="*/ 5526435 h 6277652"/>
              <a:gd name="connsiteX97" fmla="*/ 4454038 w 6248109"/>
              <a:gd name="connsiteY97" fmla="*/ 5546539 h 6277652"/>
              <a:gd name="connsiteX98" fmla="*/ 4474262 w 6248109"/>
              <a:gd name="connsiteY98" fmla="*/ 5526435 h 6277652"/>
              <a:gd name="connsiteX99" fmla="*/ 4454038 w 6248109"/>
              <a:gd name="connsiteY99" fmla="*/ 5506331 h 6277652"/>
              <a:gd name="connsiteX100" fmla="*/ 4240678 w 6248109"/>
              <a:gd name="connsiteY100" fmla="*/ 5460628 h 6277652"/>
              <a:gd name="connsiteX101" fmla="*/ 4228088 w 6248109"/>
              <a:gd name="connsiteY101" fmla="*/ 5473226 h 6277652"/>
              <a:gd name="connsiteX102" fmla="*/ 4240678 w 6248109"/>
              <a:gd name="connsiteY102" fmla="*/ 5485825 h 6277652"/>
              <a:gd name="connsiteX103" fmla="*/ 4253268 w 6248109"/>
              <a:gd name="connsiteY103" fmla="*/ 5473226 h 6277652"/>
              <a:gd name="connsiteX104" fmla="*/ 4240678 w 6248109"/>
              <a:gd name="connsiteY104" fmla="*/ 5460628 h 6277652"/>
              <a:gd name="connsiteX105" fmla="*/ 4293986 w 6248109"/>
              <a:gd name="connsiteY105" fmla="*/ 5453926 h 6277652"/>
              <a:gd name="connsiteX106" fmla="*/ 4274832 w 6248109"/>
              <a:gd name="connsiteY106" fmla="*/ 5473092 h 6277652"/>
              <a:gd name="connsiteX107" fmla="*/ 4293986 w 6248109"/>
              <a:gd name="connsiteY107" fmla="*/ 5492258 h 6277652"/>
              <a:gd name="connsiteX108" fmla="*/ 4313138 w 6248109"/>
              <a:gd name="connsiteY108" fmla="*/ 5473092 h 6277652"/>
              <a:gd name="connsiteX109" fmla="*/ 4293986 w 6248109"/>
              <a:gd name="connsiteY109" fmla="*/ 5453926 h 6277652"/>
              <a:gd name="connsiteX110" fmla="*/ 4347292 w 6248109"/>
              <a:gd name="connsiteY110" fmla="*/ 5452587 h 6277652"/>
              <a:gd name="connsiteX111" fmla="*/ 4326665 w 6248109"/>
              <a:gd name="connsiteY111" fmla="*/ 5473092 h 6277652"/>
              <a:gd name="connsiteX112" fmla="*/ 4347292 w 6248109"/>
              <a:gd name="connsiteY112" fmla="*/ 5493599 h 6277652"/>
              <a:gd name="connsiteX113" fmla="*/ 4367917 w 6248109"/>
              <a:gd name="connsiteY113" fmla="*/ 5473092 h 6277652"/>
              <a:gd name="connsiteX114" fmla="*/ 4347292 w 6248109"/>
              <a:gd name="connsiteY114" fmla="*/ 5452587 h 6277652"/>
              <a:gd name="connsiteX115" fmla="*/ 4400598 w 6248109"/>
              <a:gd name="connsiteY115" fmla="*/ 5451514 h 6277652"/>
              <a:gd name="connsiteX116" fmla="*/ 4379034 w 6248109"/>
              <a:gd name="connsiteY116" fmla="*/ 5473092 h 6277652"/>
              <a:gd name="connsiteX117" fmla="*/ 4400598 w 6248109"/>
              <a:gd name="connsiteY117" fmla="*/ 5494670 h 6277652"/>
              <a:gd name="connsiteX118" fmla="*/ 4422162 w 6248109"/>
              <a:gd name="connsiteY118" fmla="*/ 5473092 h 6277652"/>
              <a:gd name="connsiteX119" fmla="*/ 4400598 w 6248109"/>
              <a:gd name="connsiteY119" fmla="*/ 5451514 h 6277652"/>
              <a:gd name="connsiteX120" fmla="*/ 4454038 w 6248109"/>
              <a:gd name="connsiteY120" fmla="*/ 5450845 h 6277652"/>
              <a:gd name="connsiteX121" fmla="*/ 4431805 w 6248109"/>
              <a:gd name="connsiteY121" fmla="*/ 5473092 h 6277652"/>
              <a:gd name="connsiteX122" fmla="*/ 4454038 w 6248109"/>
              <a:gd name="connsiteY122" fmla="*/ 5495341 h 6277652"/>
              <a:gd name="connsiteX123" fmla="*/ 4476272 w 6248109"/>
              <a:gd name="connsiteY123" fmla="*/ 5473092 h 6277652"/>
              <a:gd name="connsiteX124" fmla="*/ 4454038 w 6248109"/>
              <a:gd name="connsiteY124" fmla="*/ 5450845 h 6277652"/>
              <a:gd name="connsiteX125" fmla="*/ 4293986 w 6248109"/>
              <a:gd name="connsiteY125" fmla="*/ 5398707 h 6277652"/>
              <a:gd name="connsiteX126" fmla="*/ 4272956 w 6248109"/>
              <a:gd name="connsiteY126" fmla="*/ 5419751 h 6277652"/>
              <a:gd name="connsiteX127" fmla="*/ 4293986 w 6248109"/>
              <a:gd name="connsiteY127" fmla="*/ 5440792 h 6277652"/>
              <a:gd name="connsiteX128" fmla="*/ 4315013 w 6248109"/>
              <a:gd name="connsiteY128" fmla="*/ 5419751 h 6277652"/>
              <a:gd name="connsiteX129" fmla="*/ 4293986 w 6248109"/>
              <a:gd name="connsiteY129" fmla="*/ 5398707 h 6277652"/>
              <a:gd name="connsiteX130" fmla="*/ 4347292 w 6248109"/>
              <a:gd name="connsiteY130" fmla="*/ 5397368 h 6277652"/>
              <a:gd name="connsiteX131" fmla="*/ 4325058 w 6248109"/>
              <a:gd name="connsiteY131" fmla="*/ 5419616 h 6277652"/>
              <a:gd name="connsiteX132" fmla="*/ 4347292 w 6248109"/>
              <a:gd name="connsiteY132" fmla="*/ 5441865 h 6277652"/>
              <a:gd name="connsiteX133" fmla="*/ 4369526 w 6248109"/>
              <a:gd name="connsiteY133" fmla="*/ 5419616 h 6277652"/>
              <a:gd name="connsiteX134" fmla="*/ 4347292 w 6248109"/>
              <a:gd name="connsiteY134" fmla="*/ 5397368 h 6277652"/>
              <a:gd name="connsiteX135" fmla="*/ 4400598 w 6248109"/>
              <a:gd name="connsiteY135" fmla="*/ 5396296 h 6277652"/>
              <a:gd name="connsiteX136" fmla="*/ 4377159 w 6248109"/>
              <a:gd name="connsiteY136" fmla="*/ 5419751 h 6277652"/>
              <a:gd name="connsiteX137" fmla="*/ 4400598 w 6248109"/>
              <a:gd name="connsiteY137" fmla="*/ 5443204 h 6277652"/>
              <a:gd name="connsiteX138" fmla="*/ 4424036 w 6248109"/>
              <a:gd name="connsiteY138" fmla="*/ 5419751 h 6277652"/>
              <a:gd name="connsiteX139" fmla="*/ 4400598 w 6248109"/>
              <a:gd name="connsiteY139" fmla="*/ 5396296 h 6277652"/>
              <a:gd name="connsiteX140" fmla="*/ 4454038 w 6248109"/>
              <a:gd name="connsiteY140" fmla="*/ 5395760 h 6277652"/>
              <a:gd name="connsiteX141" fmla="*/ 4429930 w 6248109"/>
              <a:gd name="connsiteY141" fmla="*/ 5419884 h 6277652"/>
              <a:gd name="connsiteX142" fmla="*/ 4454038 w 6248109"/>
              <a:gd name="connsiteY142" fmla="*/ 5444009 h 6277652"/>
              <a:gd name="connsiteX143" fmla="*/ 4478146 w 6248109"/>
              <a:gd name="connsiteY143" fmla="*/ 5419884 h 6277652"/>
              <a:gd name="connsiteX144" fmla="*/ 4454038 w 6248109"/>
              <a:gd name="connsiteY144" fmla="*/ 5395760 h 6277652"/>
              <a:gd name="connsiteX145" fmla="*/ 4293986 w 6248109"/>
              <a:gd name="connsiteY145" fmla="*/ 5350191 h 6277652"/>
              <a:gd name="connsiteX146" fmla="*/ 4277778 w 6248109"/>
              <a:gd name="connsiteY146" fmla="*/ 5366407 h 6277652"/>
              <a:gd name="connsiteX147" fmla="*/ 4293986 w 6248109"/>
              <a:gd name="connsiteY147" fmla="*/ 5382624 h 6277652"/>
              <a:gd name="connsiteX148" fmla="*/ 4310191 w 6248109"/>
              <a:gd name="connsiteY148" fmla="*/ 5366407 h 6277652"/>
              <a:gd name="connsiteX149" fmla="*/ 4293986 w 6248109"/>
              <a:gd name="connsiteY149" fmla="*/ 5350191 h 6277652"/>
              <a:gd name="connsiteX150" fmla="*/ 4347292 w 6248109"/>
              <a:gd name="connsiteY150" fmla="*/ 5342552 h 6277652"/>
              <a:gd name="connsiteX151" fmla="*/ 4323585 w 6248109"/>
              <a:gd name="connsiteY151" fmla="*/ 5366274 h 6277652"/>
              <a:gd name="connsiteX152" fmla="*/ 4347292 w 6248109"/>
              <a:gd name="connsiteY152" fmla="*/ 5389996 h 6277652"/>
              <a:gd name="connsiteX153" fmla="*/ 4370998 w 6248109"/>
              <a:gd name="connsiteY153" fmla="*/ 5366274 h 6277652"/>
              <a:gd name="connsiteX154" fmla="*/ 4347292 w 6248109"/>
              <a:gd name="connsiteY154" fmla="*/ 5342552 h 6277652"/>
              <a:gd name="connsiteX155" fmla="*/ 4507478 w 6248109"/>
              <a:gd name="connsiteY155" fmla="*/ 5342014 h 6277652"/>
              <a:gd name="connsiteX156" fmla="*/ 4482835 w 6248109"/>
              <a:gd name="connsiteY156" fmla="*/ 5366676 h 6277652"/>
              <a:gd name="connsiteX157" fmla="*/ 4507478 w 6248109"/>
              <a:gd name="connsiteY157" fmla="*/ 5391337 h 6277652"/>
              <a:gd name="connsiteX158" fmla="*/ 4532122 w 6248109"/>
              <a:gd name="connsiteY158" fmla="*/ 5366676 h 6277652"/>
              <a:gd name="connsiteX159" fmla="*/ 4507478 w 6248109"/>
              <a:gd name="connsiteY159" fmla="*/ 5342014 h 6277652"/>
              <a:gd name="connsiteX160" fmla="*/ 4400598 w 6248109"/>
              <a:gd name="connsiteY160" fmla="*/ 5341211 h 6277652"/>
              <a:gd name="connsiteX161" fmla="*/ 4375418 w 6248109"/>
              <a:gd name="connsiteY161" fmla="*/ 5366274 h 6277652"/>
              <a:gd name="connsiteX162" fmla="*/ 4400598 w 6248109"/>
              <a:gd name="connsiteY162" fmla="*/ 5391337 h 6277652"/>
              <a:gd name="connsiteX163" fmla="*/ 4425778 w 6248109"/>
              <a:gd name="connsiteY163" fmla="*/ 5366274 h 6277652"/>
              <a:gd name="connsiteX164" fmla="*/ 4400598 w 6248109"/>
              <a:gd name="connsiteY164" fmla="*/ 5341211 h 6277652"/>
              <a:gd name="connsiteX165" fmla="*/ 4454038 w 6248109"/>
              <a:gd name="connsiteY165" fmla="*/ 5340541 h 6277652"/>
              <a:gd name="connsiteX166" fmla="*/ 4428188 w 6248109"/>
              <a:gd name="connsiteY166" fmla="*/ 5366407 h 6277652"/>
              <a:gd name="connsiteX167" fmla="*/ 4454038 w 6248109"/>
              <a:gd name="connsiteY167" fmla="*/ 5392274 h 6277652"/>
              <a:gd name="connsiteX168" fmla="*/ 4479888 w 6248109"/>
              <a:gd name="connsiteY168" fmla="*/ 5366407 h 6277652"/>
              <a:gd name="connsiteX169" fmla="*/ 4454038 w 6248109"/>
              <a:gd name="connsiteY169" fmla="*/ 5340541 h 6277652"/>
              <a:gd name="connsiteX170" fmla="*/ 4533875 w 6248109"/>
              <a:gd name="connsiteY170" fmla="*/ 5313038 h 6277652"/>
              <a:gd name="connsiteX171" fmla="*/ 4533998 w 6248109"/>
              <a:gd name="connsiteY171" fmla="*/ 5313333 h 6277652"/>
              <a:gd name="connsiteX172" fmla="*/ 4533977 w 6248109"/>
              <a:gd name="connsiteY172" fmla="*/ 5313384 h 6277652"/>
              <a:gd name="connsiteX173" fmla="*/ 4533864 w 6248109"/>
              <a:gd name="connsiteY173" fmla="*/ 5313066 h 6277652"/>
              <a:gd name="connsiteX174" fmla="*/ 4293986 w 6248109"/>
              <a:gd name="connsiteY174" fmla="*/ 5300333 h 6277652"/>
              <a:gd name="connsiteX175" fmla="*/ 4281797 w 6248109"/>
              <a:gd name="connsiteY175" fmla="*/ 5312530 h 6277652"/>
              <a:gd name="connsiteX176" fmla="*/ 4293986 w 6248109"/>
              <a:gd name="connsiteY176" fmla="*/ 5324725 h 6277652"/>
              <a:gd name="connsiteX177" fmla="*/ 4306174 w 6248109"/>
              <a:gd name="connsiteY177" fmla="*/ 5312530 h 6277652"/>
              <a:gd name="connsiteX178" fmla="*/ 4293986 w 6248109"/>
              <a:gd name="connsiteY178" fmla="*/ 5300333 h 6277652"/>
              <a:gd name="connsiteX179" fmla="*/ 4454038 w 6248109"/>
              <a:gd name="connsiteY179" fmla="*/ 5288404 h 6277652"/>
              <a:gd name="connsiteX180" fmla="*/ 4429394 w 6248109"/>
              <a:gd name="connsiteY180" fmla="*/ 5313066 h 6277652"/>
              <a:gd name="connsiteX181" fmla="*/ 4454038 w 6248109"/>
              <a:gd name="connsiteY181" fmla="*/ 5337727 h 6277652"/>
              <a:gd name="connsiteX182" fmla="*/ 4478682 w 6248109"/>
              <a:gd name="connsiteY182" fmla="*/ 5313066 h 6277652"/>
              <a:gd name="connsiteX183" fmla="*/ 4454038 w 6248109"/>
              <a:gd name="connsiteY183" fmla="*/ 5288404 h 6277652"/>
              <a:gd name="connsiteX184" fmla="*/ 4400598 w 6248109"/>
              <a:gd name="connsiteY184" fmla="*/ 5288404 h 6277652"/>
              <a:gd name="connsiteX185" fmla="*/ 4375953 w 6248109"/>
              <a:gd name="connsiteY185" fmla="*/ 5313066 h 6277652"/>
              <a:gd name="connsiteX186" fmla="*/ 4400598 w 6248109"/>
              <a:gd name="connsiteY186" fmla="*/ 5337727 h 6277652"/>
              <a:gd name="connsiteX187" fmla="*/ 4425242 w 6248109"/>
              <a:gd name="connsiteY187" fmla="*/ 5313066 h 6277652"/>
              <a:gd name="connsiteX188" fmla="*/ 4400598 w 6248109"/>
              <a:gd name="connsiteY188" fmla="*/ 5288404 h 6277652"/>
              <a:gd name="connsiteX189" fmla="*/ 4347292 w 6248109"/>
              <a:gd name="connsiteY189" fmla="*/ 5288003 h 6277652"/>
              <a:gd name="connsiteX190" fmla="*/ 4322112 w 6248109"/>
              <a:gd name="connsiteY190" fmla="*/ 5313066 h 6277652"/>
              <a:gd name="connsiteX191" fmla="*/ 4347292 w 6248109"/>
              <a:gd name="connsiteY191" fmla="*/ 5338128 h 6277652"/>
              <a:gd name="connsiteX192" fmla="*/ 4372472 w 6248109"/>
              <a:gd name="connsiteY192" fmla="*/ 5313066 h 6277652"/>
              <a:gd name="connsiteX193" fmla="*/ 4347292 w 6248109"/>
              <a:gd name="connsiteY193" fmla="*/ 5288003 h 6277652"/>
              <a:gd name="connsiteX194" fmla="*/ 4533808 w 6248109"/>
              <a:gd name="connsiteY194" fmla="*/ 5259534 h 6277652"/>
              <a:gd name="connsiteX195" fmla="*/ 4533998 w 6248109"/>
              <a:gd name="connsiteY195" fmla="*/ 5259991 h 6277652"/>
              <a:gd name="connsiteX196" fmla="*/ 4533920 w 6248109"/>
              <a:gd name="connsiteY196" fmla="*/ 5260180 h 6277652"/>
              <a:gd name="connsiteX197" fmla="*/ 4533730 w 6248109"/>
              <a:gd name="connsiteY197" fmla="*/ 5259723 h 6277652"/>
              <a:gd name="connsiteX198" fmla="*/ 4240678 w 6248109"/>
              <a:gd name="connsiteY198" fmla="*/ 5251414 h 6277652"/>
              <a:gd name="connsiteX199" fmla="*/ 4232240 w 6248109"/>
              <a:gd name="connsiteY199" fmla="*/ 5259856 h 6277652"/>
              <a:gd name="connsiteX200" fmla="*/ 4240678 w 6248109"/>
              <a:gd name="connsiteY200" fmla="*/ 5268300 h 6277652"/>
              <a:gd name="connsiteX201" fmla="*/ 4249116 w 6248109"/>
              <a:gd name="connsiteY201" fmla="*/ 5259856 h 6277652"/>
              <a:gd name="connsiteX202" fmla="*/ 4240678 w 6248109"/>
              <a:gd name="connsiteY202" fmla="*/ 5251414 h 6277652"/>
              <a:gd name="connsiteX203" fmla="*/ 4293986 w 6248109"/>
              <a:gd name="connsiteY203" fmla="*/ 5241764 h 6277652"/>
              <a:gd name="connsiteX204" fmla="*/ 4276038 w 6248109"/>
              <a:gd name="connsiteY204" fmla="*/ 5259723 h 6277652"/>
              <a:gd name="connsiteX205" fmla="*/ 4293986 w 6248109"/>
              <a:gd name="connsiteY205" fmla="*/ 5277683 h 6277652"/>
              <a:gd name="connsiteX206" fmla="*/ 4311933 w 6248109"/>
              <a:gd name="connsiteY206" fmla="*/ 5259723 h 6277652"/>
              <a:gd name="connsiteX207" fmla="*/ 4293986 w 6248109"/>
              <a:gd name="connsiteY207" fmla="*/ 5241764 h 6277652"/>
              <a:gd name="connsiteX208" fmla="*/ 4454038 w 6248109"/>
              <a:gd name="connsiteY208" fmla="*/ 5235062 h 6277652"/>
              <a:gd name="connsiteX209" fmla="*/ 4429394 w 6248109"/>
              <a:gd name="connsiteY209" fmla="*/ 5259723 h 6277652"/>
              <a:gd name="connsiteX210" fmla="*/ 4454038 w 6248109"/>
              <a:gd name="connsiteY210" fmla="*/ 5284383 h 6277652"/>
              <a:gd name="connsiteX211" fmla="*/ 4478682 w 6248109"/>
              <a:gd name="connsiteY211" fmla="*/ 5259723 h 6277652"/>
              <a:gd name="connsiteX212" fmla="*/ 4454038 w 6248109"/>
              <a:gd name="connsiteY212" fmla="*/ 5235062 h 6277652"/>
              <a:gd name="connsiteX213" fmla="*/ 4400598 w 6248109"/>
              <a:gd name="connsiteY213" fmla="*/ 5235062 h 6277652"/>
              <a:gd name="connsiteX214" fmla="*/ 4375953 w 6248109"/>
              <a:gd name="connsiteY214" fmla="*/ 5259723 h 6277652"/>
              <a:gd name="connsiteX215" fmla="*/ 4400598 w 6248109"/>
              <a:gd name="connsiteY215" fmla="*/ 5284383 h 6277652"/>
              <a:gd name="connsiteX216" fmla="*/ 4425242 w 6248109"/>
              <a:gd name="connsiteY216" fmla="*/ 5259723 h 6277652"/>
              <a:gd name="connsiteX217" fmla="*/ 4400598 w 6248109"/>
              <a:gd name="connsiteY217" fmla="*/ 5235062 h 6277652"/>
              <a:gd name="connsiteX218" fmla="*/ 4347292 w 6248109"/>
              <a:gd name="connsiteY218" fmla="*/ 5233722 h 6277652"/>
              <a:gd name="connsiteX219" fmla="*/ 4321442 w 6248109"/>
              <a:gd name="connsiteY219" fmla="*/ 5259589 h 6277652"/>
              <a:gd name="connsiteX220" fmla="*/ 4347292 w 6248109"/>
              <a:gd name="connsiteY220" fmla="*/ 5285456 h 6277652"/>
              <a:gd name="connsiteX221" fmla="*/ 4373142 w 6248109"/>
              <a:gd name="connsiteY221" fmla="*/ 5259589 h 6277652"/>
              <a:gd name="connsiteX222" fmla="*/ 4347292 w 6248109"/>
              <a:gd name="connsiteY222" fmla="*/ 5233722 h 6277652"/>
              <a:gd name="connsiteX223" fmla="*/ 4587332 w 6248109"/>
              <a:gd name="connsiteY223" fmla="*/ 5206126 h 6277652"/>
              <a:gd name="connsiteX224" fmla="*/ 4587438 w 6248109"/>
              <a:gd name="connsiteY224" fmla="*/ 5206381 h 6277652"/>
              <a:gd name="connsiteX225" fmla="*/ 4587274 w 6248109"/>
              <a:gd name="connsiteY225" fmla="*/ 5206775 h 6277652"/>
              <a:gd name="connsiteX226" fmla="*/ 4587171 w 6248109"/>
              <a:gd name="connsiteY226" fmla="*/ 5206515 h 6277652"/>
              <a:gd name="connsiteX227" fmla="*/ 4187372 w 6248109"/>
              <a:gd name="connsiteY227" fmla="*/ 5201154 h 6277652"/>
              <a:gd name="connsiteX228" fmla="*/ 4178934 w 6248109"/>
              <a:gd name="connsiteY228" fmla="*/ 5209598 h 6277652"/>
              <a:gd name="connsiteX229" fmla="*/ 4187372 w 6248109"/>
              <a:gd name="connsiteY229" fmla="*/ 5218040 h 6277652"/>
              <a:gd name="connsiteX230" fmla="*/ 4195810 w 6248109"/>
              <a:gd name="connsiteY230" fmla="*/ 5209598 h 6277652"/>
              <a:gd name="connsiteX231" fmla="*/ 4187372 w 6248109"/>
              <a:gd name="connsiteY231" fmla="*/ 5201154 h 6277652"/>
              <a:gd name="connsiteX232" fmla="*/ 4240678 w 6248109"/>
              <a:gd name="connsiteY232" fmla="*/ 5183998 h 6277652"/>
              <a:gd name="connsiteX233" fmla="*/ 4218176 w 6248109"/>
              <a:gd name="connsiteY233" fmla="*/ 5206515 h 6277652"/>
              <a:gd name="connsiteX234" fmla="*/ 4240678 w 6248109"/>
              <a:gd name="connsiteY234" fmla="*/ 5229031 h 6277652"/>
              <a:gd name="connsiteX235" fmla="*/ 4263180 w 6248109"/>
              <a:gd name="connsiteY235" fmla="*/ 5206515 h 6277652"/>
              <a:gd name="connsiteX236" fmla="*/ 4240678 w 6248109"/>
              <a:gd name="connsiteY236" fmla="*/ 5183998 h 6277652"/>
              <a:gd name="connsiteX237" fmla="*/ 4454038 w 6248109"/>
              <a:gd name="connsiteY237" fmla="*/ 5181720 h 6277652"/>
              <a:gd name="connsiteX238" fmla="*/ 4429394 w 6248109"/>
              <a:gd name="connsiteY238" fmla="*/ 5206381 h 6277652"/>
              <a:gd name="connsiteX239" fmla="*/ 4454038 w 6248109"/>
              <a:gd name="connsiteY239" fmla="*/ 5231042 h 6277652"/>
              <a:gd name="connsiteX240" fmla="*/ 4478682 w 6248109"/>
              <a:gd name="connsiteY240" fmla="*/ 5206381 h 6277652"/>
              <a:gd name="connsiteX241" fmla="*/ 4454038 w 6248109"/>
              <a:gd name="connsiteY241" fmla="*/ 5181720 h 6277652"/>
              <a:gd name="connsiteX242" fmla="*/ 4400598 w 6248109"/>
              <a:gd name="connsiteY242" fmla="*/ 5181720 h 6277652"/>
              <a:gd name="connsiteX243" fmla="*/ 4375953 w 6248109"/>
              <a:gd name="connsiteY243" fmla="*/ 5206381 h 6277652"/>
              <a:gd name="connsiteX244" fmla="*/ 4400598 w 6248109"/>
              <a:gd name="connsiteY244" fmla="*/ 5231042 h 6277652"/>
              <a:gd name="connsiteX245" fmla="*/ 4425242 w 6248109"/>
              <a:gd name="connsiteY245" fmla="*/ 5206381 h 6277652"/>
              <a:gd name="connsiteX246" fmla="*/ 4400598 w 6248109"/>
              <a:gd name="connsiteY246" fmla="*/ 5181720 h 6277652"/>
              <a:gd name="connsiteX247" fmla="*/ 4293986 w 6248109"/>
              <a:gd name="connsiteY247" fmla="*/ 5181720 h 6277652"/>
              <a:gd name="connsiteX248" fmla="*/ 4269342 w 6248109"/>
              <a:gd name="connsiteY248" fmla="*/ 5206381 h 6277652"/>
              <a:gd name="connsiteX249" fmla="*/ 4293986 w 6248109"/>
              <a:gd name="connsiteY249" fmla="*/ 5231042 h 6277652"/>
              <a:gd name="connsiteX250" fmla="*/ 4318629 w 6248109"/>
              <a:gd name="connsiteY250" fmla="*/ 5206381 h 6277652"/>
              <a:gd name="connsiteX251" fmla="*/ 4293986 w 6248109"/>
              <a:gd name="connsiteY251" fmla="*/ 5181720 h 6277652"/>
              <a:gd name="connsiteX252" fmla="*/ 4507478 w 6248109"/>
              <a:gd name="connsiteY252" fmla="*/ 5180112 h 6277652"/>
              <a:gd name="connsiteX253" fmla="*/ 4480959 w 6248109"/>
              <a:gd name="connsiteY253" fmla="*/ 5206648 h 6277652"/>
              <a:gd name="connsiteX254" fmla="*/ 4507478 w 6248109"/>
              <a:gd name="connsiteY254" fmla="*/ 5233186 h 6277652"/>
              <a:gd name="connsiteX255" fmla="*/ 4533998 w 6248109"/>
              <a:gd name="connsiteY255" fmla="*/ 5206648 h 6277652"/>
              <a:gd name="connsiteX256" fmla="*/ 4507478 w 6248109"/>
              <a:gd name="connsiteY256" fmla="*/ 5180112 h 6277652"/>
              <a:gd name="connsiteX257" fmla="*/ 4347292 w 6248109"/>
              <a:gd name="connsiteY257" fmla="*/ 5179709 h 6277652"/>
              <a:gd name="connsiteX258" fmla="*/ 4320772 w 6248109"/>
              <a:gd name="connsiteY258" fmla="*/ 5206246 h 6277652"/>
              <a:gd name="connsiteX259" fmla="*/ 4347292 w 6248109"/>
              <a:gd name="connsiteY259" fmla="*/ 5232784 h 6277652"/>
              <a:gd name="connsiteX260" fmla="*/ 4373812 w 6248109"/>
              <a:gd name="connsiteY260" fmla="*/ 5206246 h 6277652"/>
              <a:gd name="connsiteX261" fmla="*/ 4347292 w 6248109"/>
              <a:gd name="connsiteY261" fmla="*/ 5179709 h 6277652"/>
              <a:gd name="connsiteX262" fmla="*/ 4626414 w 6248109"/>
              <a:gd name="connsiteY262" fmla="*/ 5179173 h 6277652"/>
              <a:gd name="connsiteX263" fmla="*/ 4619181 w 6248109"/>
              <a:gd name="connsiteY263" fmla="*/ 5180513 h 6277652"/>
              <a:gd name="connsiteX264" fmla="*/ 4613690 w 6248109"/>
              <a:gd name="connsiteY264" fmla="*/ 5179977 h 6277652"/>
              <a:gd name="connsiteX265" fmla="*/ 4594955 w 6248109"/>
              <a:gd name="connsiteY265" fmla="*/ 5187768 h 6277652"/>
              <a:gd name="connsiteX266" fmla="*/ 4587332 w 6248109"/>
              <a:gd name="connsiteY266" fmla="*/ 5206126 h 6277652"/>
              <a:gd name="connsiteX267" fmla="*/ 4579653 w 6248109"/>
              <a:gd name="connsiteY267" fmla="*/ 5187633 h 6277652"/>
              <a:gd name="connsiteX268" fmla="*/ 4560919 w 6248109"/>
              <a:gd name="connsiteY268" fmla="*/ 5179843 h 6277652"/>
              <a:gd name="connsiteX269" fmla="*/ 4534400 w 6248109"/>
              <a:gd name="connsiteY269" fmla="*/ 5206381 h 6277652"/>
              <a:gd name="connsiteX270" fmla="*/ 4560919 w 6248109"/>
              <a:gd name="connsiteY270" fmla="*/ 5232917 h 6277652"/>
              <a:gd name="connsiteX271" fmla="*/ 4579653 w 6248109"/>
              <a:gd name="connsiteY271" fmla="*/ 5225127 h 6277652"/>
              <a:gd name="connsiteX272" fmla="*/ 4587274 w 6248109"/>
              <a:gd name="connsiteY272" fmla="*/ 5206775 h 6277652"/>
              <a:gd name="connsiteX273" fmla="*/ 4594270 w 6248109"/>
              <a:gd name="connsiteY273" fmla="*/ 5224473 h 6277652"/>
              <a:gd name="connsiteX274" fmla="*/ 4585162 w 6248109"/>
              <a:gd name="connsiteY274" fmla="*/ 5250743 h 6277652"/>
              <a:gd name="connsiteX275" fmla="*/ 4560249 w 6248109"/>
              <a:gd name="connsiteY275" fmla="*/ 5233186 h 6277652"/>
              <a:gd name="connsiteX276" fmla="*/ 4541515 w 6248109"/>
              <a:gd name="connsiteY276" fmla="*/ 5240976 h 6277652"/>
              <a:gd name="connsiteX277" fmla="*/ 4533808 w 6248109"/>
              <a:gd name="connsiteY277" fmla="*/ 5259534 h 6277652"/>
              <a:gd name="connsiteX278" fmla="*/ 4526213 w 6248109"/>
              <a:gd name="connsiteY278" fmla="*/ 5241244 h 6277652"/>
              <a:gd name="connsiteX279" fmla="*/ 4507478 w 6248109"/>
              <a:gd name="connsiteY279" fmla="*/ 5233454 h 6277652"/>
              <a:gd name="connsiteX280" fmla="*/ 4480959 w 6248109"/>
              <a:gd name="connsiteY280" fmla="*/ 5259991 h 6277652"/>
              <a:gd name="connsiteX281" fmla="*/ 4507478 w 6248109"/>
              <a:gd name="connsiteY281" fmla="*/ 5286528 h 6277652"/>
              <a:gd name="connsiteX282" fmla="*/ 4526213 w 6248109"/>
              <a:gd name="connsiteY282" fmla="*/ 5278738 h 6277652"/>
              <a:gd name="connsiteX283" fmla="*/ 4533920 w 6248109"/>
              <a:gd name="connsiteY283" fmla="*/ 5260180 h 6277652"/>
              <a:gd name="connsiteX284" fmla="*/ 4541515 w 6248109"/>
              <a:gd name="connsiteY284" fmla="*/ 5278470 h 6277652"/>
              <a:gd name="connsiteX285" fmla="*/ 4560249 w 6248109"/>
              <a:gd name="connsiteY285" fmla="*/ 5286261 h 6277652"/>
              <a:gd name="connsiteX286" fmla="*/ 4574313 w 6248109"/>
              <a:gd name="connsiteY286" fmla="*/ 5282239 h 6277652"/>
              <a:gd name="connsiteX287" fmla="*/ 4571902 w 6248109"/>
              <a:gd name="connsiteY287" fmla="*/ 5289342 h 6277652"/>
              <a:gd name="connsiteX288" fmla="*/ 4560383 w 6248109"/>
              <a:gd name="connsiteY288" fmla="*/ 5286528 h 6277652"/>
              <a:gd name="connsiteX289" fmla="*/ 4541649 w 6248109"/>
              <a:gd name="connsiteY289" fmla="*/ 5294318 h 6277652"/>
              <a:gd name="connsiteX290" fmla="*/ 4533875 w 6248109"/>
              <a:gd name="connsiteY290" fmla="*/ 5313038 h 6277652"/>
              <a:gd name="connsiteX291" fmla="*/ 4526213 w 6248109"/>
              <a:gd name="connsiteY291" fmla="*/ 5294587 h 6277652"/>
              <a:gd name="connsiteX292" fmla="*/ 4507478 w 6248109"/>
              <a:gd name="connsiteY292" fmla="*/ 5286797 h 6277652"/>
              <a:gd name="connsiteX293" fmla="*/ 4480959 w 6248109"/>
              <a:gd name="connsiteY293" fmla="*/ 5313333 h 6277652"/>
              <a:gd name="connsiteX294" fmla="*/ 4507478 w 6248109"/>
              <a:gd name="connsiteY294" fmla="*/ 5339871 h 6277652"/>
              <a:gd name="connsiteX295" fmla="*/ 4526213 w 6248109"/>
              <a:gd name="connsiteY295" fmla="*/ 5332080 h 6277652"/>
              <a:gd name="connsiteX296" fmla="*/ 4533977 w 6248109"/>
              <a:gd name="connsiteY296" fmla="*/ 5313384 h 6277652"/>
              <a:gd name="connsiteX297" fmla="*/ 4539858 w 6248109"/>
              <a:gd name="connsiteY297" fmla="*/ 5329936 h 6277652"/>
              <a:gd name="connsiteX298" fmla="*/ 4554892 w 6248109"/>
              <a:gd name="connsiteY298" fmla="*/ 5339066 h 6277652"/>
              <a:gd name="connsiteX299" fmla="*/ 4553553 w 6248109"/>
              <a:gd name="connsiteY299" fmla="*/ 5342819 h 6277652"/>
              <a:gd name="connsiteX300" fmla="*/ 4535739 w 6248109"/>
              <a:gd name="connsiteY300" fmla="*/ 5366407 h 6277652"/>
              <a:gd name="connsiteX301" fmla="*/ 4540428 w 6248109"/>
              <a:gd name="connsiteY301" fmla="*/ 5380882 h 6277652"/>
              <a:gd name="connsiteX302" fmla="*/ 4530114 w 6248109"/>
              <a:gd name="connsiteY302" fmla="*/ 5411038 h 6277652"/>
              <a:gd name="connsiteX303" fmla="*/ 4507212 w 6248109"/>
              <a:gd name="connsiteY303" fmla="*/ 5395223 h 6277652"/>
              <a:gd name="connsiteX304" fmla="*/ 4482568 w 6248109"/>
              <a:gd name="connsiteY304" fmla="*/ 5419884 h 6277652"/>
              <a:gd name="connsiteX305" fmla="*/ 4507212 w 6248109"/>
              <a:gd name="connsiteY305" fmla="*/ 5444545 h 6277652"/>
              <a:gd name="connsiteX306" fmla="*/ 4519934 w 6248109"/>
              <a:gd name="connsiteY306" fmla="*/ 5440926 h 6277652"/>
              <a:gd name="connsiteX307" fmla="*/ 4515917 w 6248109"/>
              <a:gd name="connsiteY307" fmla="*/ 5452453 h 6277652"/>
              <a:gd name="connsiteX308" fmla="*/ 4507212 w 6248109"/>
              <a:gd name="connsiteY308" fmla="*/ 5450710 h 6277652"/>
              <a:gd name="connsiteX309" fmla="*/ 4484710 w 6248109"/>
              <a:gd name="connsiteY309" fmla="*/ 5473226 h 6277652"/>
              <a:gd name="connsiteX310" fmla="*/ 4501317 w 6248109"/>
              <a:gd name="connsiteY310" fmla="*/ 5494939 h 6277652"/>
              <a:gd name="connsiteX311" fmla="*/ 4395642 w 6248109"/>
              <a:gd name="connsiteY311" fmla="*/ 5801724 h 6277652"/>
              <a:gd name="connsiteX312" fmla="*/ 4397517 w 6248109"/>
              <a:gd name="connsiteY312" fmla="*/ 5817540 h 6277652"/>
              <a:gd name="connsiteX313" fmla="*/ 4411178 w 6248109"/>
              <a:gd name="connsiteY313" fmla="*/ 5824241 h 6277652"/>
              <a:gd name="connsiteX314" fmla="*/ 5193096 w 6248109"/>
              <a:gd name="connsiteY314" fmla="*/ 5824241 h 6277652"/>
              <a:gd name="connsiteX315" fmla="*/ 5207696 w 6248109"/>
              <a:gd name="connsiteY315" fmla="*/ 5818612 h 6277652"/>
              <a:gd name="connsiteX316" fmla="*/ 5216000 w 6248109"/>
              <a:gd name="connsiteY316" fmla="*/ 5805343 h 6277652"/>
              <a:gd name="connsiteX317" fmla="*/ 5251091 w 6248109"/>
              <a:gd name="connsiteY317" fmla="*/ 5631646 h 6277652"/>
              <a:gd name="connsiteX318" fmla="*/ 5438734 w 6248109"/>
              <a:gd name="connsiteY318" fmla="*/ 5631646 h 6277652"/>
              <a:gd name="connsiteX319" fmla="*/ 5453333 w 6248109"/>
              <a:gd name="connsiteY319" fmla="*/ 5626151 h 6277652"/>
              <a:gd name="connsiteX320" fmla="*/ 5461638 w 6248109"/>
              <a:gd name="connsiteY320" fmla="*/ 5612882 h 6277652"/>
              <a:gd name="connsiteX321" fmla="*/ 5498604 w 6248109"/>
              <a:gd name="connsiteY321" fmla="*/ 5433153 h 6277652"/>
              <a:gd name="connsiteX322" fmla="*/ 5764200 w 6248109"/>
              <a:gd name="connsiteY322" fmla="*/ 5433153 h 6277652"/>
              <a:gd name="connsiteX323" fmla="*/ 5778932 w 6248109"/>
              <a:gd name="connsiteY323" fmla="*/ 5427523 h 6277652"/>
              <a:gd name="connsiteX324" fmla="*/ 5787236 w 6248109"/>
              <a:gd name="connsiteY324" fmla="*/ 5414121 h 6277652"/>
              <a:gd name="connsiteX325" fmla="*/ 5829292 w 6248109"/>
              <a:gd name="connsiteY325" fmla="*/ 5198875 h 6277652"/>
              <a:gd name="connsiteX326" fmla="*/ 5828890 w 6248109"/>
              <a:gd name="connsiteY326" fmla="*/ 5199009 h 6277652"/>
              <a:gd name="connsiteX327" fmla="*/ 5825676 w 6248109"/>
              <a:gd name="connsiteY327" fmla="*/ 5185070 h 6277652"/>
              <a:gd name="connsiteX328" fmla="*/ 5812684 w 6248109"/>
              <a:gd name="connsiteY328" fmla="*/ 5179173 h 6277652"/>
              <a:gd name="connsiteX329" fmla="*/ 4987371 w 6248109"/>
              <a:gd name="connsiteY329" fmla="*/ 5136821 h 6277652"/>
              <a:gd name="connsiteX330" fmla="*/ 4971299 w 6248109"/>
              <a:gd name="connsiteY330" fmla="*/ 5152904 h 6277652"/>
              <a:gd name="connsiteX331" fmla="*/ 4987371 w 6248109"/>
              <a:gd name="connsiteY331" fmla="*/ 5168987 h 6277652"/>
              <a:gd name="connsiteX332" fmla="*/ 5003443 w 6248109"/>
              <a:gd name="connsiteY332" fmla="*/ 5152904 h 6277652"/>
              <a:gd name="connsiteX333" fmla="*/ 4987371 w 6248109"/>
              <a:gd name="connsiteY333" fmla="*/ 5136821 h 6277652"/>
              <a:gd name="connsiteX334" fmla="*/ 4134066 w 6248109"/>
              <a:gd name="connsiteY334" fmla="*/ 5134944 h 6277652"/>
              <a:gd name="connsiteX335" fmla="*/ 4115716 w 6248109"/>
              <a:gd name="connsiteY335" fmla="*/ 5153307 h 6277652"/>
              <a:gd name="connsiteX336" fmla="*/ 4134066 w 6248109"/>
              <a:gd name="connsiteY336" fmla="*/ 5171668 h 6277652"/>
              <a:gd name="connsiteX337" fmla="*/ 4152414 w 6248109"/>
              <a:gd name="connsiteY337" fmla="*/ 5153307 h 6277652"/>
              <a:gd name="connsiteX338" fmla="*/ 4134066 w 6248109"/>
              <a:gd name="connsiteY338" fmla="*/ 5134944 h 6277652"/>
              <a:gd name="connsiteX339" fmla="*/ 4934064 w 6248109"/>
              <a:gd name="connsiteY339" fmla="*/ 5134677 h 6277652"/>
              <a:gd name="connsiteX340" fmla="*/ 4915716 w 6248109"/>
              <a:gd name="connsiteY340" fmla="*/ 5153038 h 6277652"/>
              <a:gd name="connsiteX341" fmla="*/ 4934064 w 6248109"/>
              <a:gd name="connsiteY341" fmla="*/ 5171399 h 6277652"/>
              <a:gd name="connsiteX342" fmla="*/ 4952413 w 6248109"/>
              <a:gd name="connsiteY342" fmla="*/ 5153038 h 6277652"/>
              <a:gd name="connsiteX343" fmla="*/ 4934064 w 6248109"/>
              <a:gd name="connsiteY343" fmla="*/ 5134677 h 6277652"/>
              <a:gd name="connsiteX344" fmla="*/ 4187372 w 6248109"/>
              <a:gd name="connsiteY344" fmla="*/ 5132800 h 6277652"/>
              <a:gd name="connsiteX345" fmla="*/ 4166746 w 6248109"/>
              <a:gd name="connsiteY345" fmla="*/ 5153307 h 6277652"/>
              <a:gd name="connsiteX346" fmla="*/ 4187372 w 6248109"/>
              <a:gd name="connsiteY346" fmla="*/ 5173812 h 6277652"/>
              <a:gd name="connsiteX347" fmla="*/ 4207999 w 6248109"/>
              <a:gd name="connsiteY347" fmla="*/ 5153307 h 6277652"/>
              <a:gd name="connsiteX348" fmla="*/ 4187372 w 6248109"/>
              <a:gd name="connsiteY348" fmla="*/ 5132800 h 6277652"/>
              <a:gd name="connsiteX349" fmla="*/ 4880758 w 6248109"/>
              <a:gd name="connsiteY349" fmla="*/ 5132399 h 6277652"/>
              <a:gd name="connsiteX350" fmla="*/ 4860132 w 6248109"/>
              <a:gd name="connsiteY350" fmla="*/ 5152904 h 6277652"/>
              <a:gd name="connsiteX351" fmla="*/ 4880758 w 6248109"/>
              <a:gd name="connsiteY351" fmla="*/ 5173410 h 6277652"/>
              <a:gd name="connsiteX352" fmla="*/ 4901384 w 6248109"/>
              <a:gd name="connsiteY352" fmla="*/ 5152904 h 6277652"/>
              <a:gd name="connsiteX353" fmla="*/ 4880758 w 6248109"/>
              <a:gd name="connsiteY353" fmla="*/ 5132399 h 6277652"/>
              <a:gd name="connsiteX354" fmla="*/ 4240678 w 6248109"/>
              <a:gd name="connsiteY354" fmla="*/ 5130790 h 6277652"/>
              <a:gd name="connsiteX355" fmla="*/ 4218176 w 6248109"/>
              <a:gd name="connsiteY355" fmla="*/ 5153307 h 6277652"/>
              <a:gd name="connsiteX356" fmla="*/ 4240678 w 6248109"/>
              <a:gd name="connsiteY356" fmla="*/ 5175823 h 6277652"/>
              <a:gd name="connsiteX357" fmla="*/ 4263180 w 6248109"/>
              <a:gd name="connsiteY357" fmla="*/ 5153307 h 6277652"/>
              <a:gd name="connsiteX358" fmla="*/ 4240678 w 6248109"/>
              <a:gd name="connsiteY358" fmla="*/ 5130790 h 6277652"/>
              <a:gd name="connsiteX359" fmla="*/ 4827452 w 6248109"/>
              <a:gd name="connsiteY359" fmla="*/ 5130388 h 6277652"/>
              <a:gd name="connsiteX360" fmla="*/ 4804950 w 6248109"/>
              <a:gd name="connsiteY360" fmla="*/ 5152904 h 6277652"/>
              <a:gd name="connsiteX361" fmla="*/ 4827452 w 6248109"/>
              <a:gd name="connsiteY361" fmla="*/ 5175421 h 6277652"/>
              <a:gd name="connsiteX362" fmla="*/ 4849952 w 6248109"/>
              <a:gd name="connsiteY362" fmla="*/ 5152904 h 6277652"/>
              <a:gd name="connsiteX363" fmla="*/ 4827452 w 6248109"/>
              <a:gd name="connsiteY363" fmla="*/ 5130388 h 6277652"/>
              <a:gd name="connsiteX364" fmla="*/ 4454038 w 6248109"/>
              <a:gd name="connsiteY364" fmla="*/ 5128511 h 6277652"/>
              <a:gd name="connsiteX365" fmla="*/ 4429394 w 6248109"/>
              <a:gd name="connsiteY365" fmla="*/ 5153172 h 6277652"/>
              <a:gd name="connsiteX366" fmla="*/ 4454038 w 6248109"/>
              <a:gd name="connsiteY366" fmla="*/ 5177832 h 6277652"/>
              <a:gd name="connsiteX367" fmla="*/ 4478682 w 6248109"/>
              <a:gd name="connsiteY367" fmla="*/ 5153172 h 6277652"/>
              <a:gd name="connsiteX368" fmla="*/ 4454038 w 6248109"/>
              <a:gd name="connsiteY368" fmla="*/ 5128511 h 6277652"/>
              <a:gd name="connsiteX369" fmla="*/ 4400598 w 6248109"/>
              <a:gd name="connsiteY369" fmla="*/ 5128511 h 6277652"/>
              <a:gd name="connsiteX370" fmla="*/ 4375953 w 6248109"/>
              <a:gd name="connsiteY370" fmla="*/ 5153172 h 6277652"/>
              <a:gd name="connsiteX371" fmla="*/ 4400598 w 6248109"/>
              <a:gd name="connsiteY371" fmla="*/ 5177832 h 6277652"/>
              <a:gd name="connsiteX372" fmla="*/ 4425242 w 6248109"/>
              <a:gd name="connsiteY372" fmla="*/ 5153172 h 6277652"/>
              <a:gd name="connsiteX373" fmla="*/ 4400598 w 6248109"/>
              <a:gd name="connsiteY373" fmla="*/ 5128511 h 6277652"/>
              <a:gd name="connsiteX374" fmla="*/ 4293986 w 6248109"/>
              <a:gd name="connsiteY374" fmla="*/ 5128511 h 6277652"/>
              <a:gd name="connsiteX375" fmla="*/ 4269342 w 6248109"/>
              <a:gd name="connsiteY375" fmla="*/ 5153172 h 6277652"/>
              <a:gd name="connsiteX376" fmla="*/ 4293986 w 6248109"/>
              <a:gd name="connsiteY376" fmla="*/ 5177832 h 6277652"/>
              <a:gd name="connsiteX377" fmla="*/ 4318629 w 6248109"/>
              <a:gd name="connsiteY377" fmla="*/ 5153172 h 6277652"/>
              <a:gd name="connsiteX378" fmla="*/ 4293986 w 6248109"/>
              <a:gd name="connsiteY378" fmla="*/ 5128511 h 6277652"/>
              <a:gd name="connsiteX379" fmla="*/ 4774145 w 6248109"/>
              <a:gd name="connsiteY379" fmla="*/ 5128377 h 6277652"/>
              <a:gd name="connsiteX380" fmla="*/ 4749501 w 6248109"/>
              <a:gd name="connsiteY380" fmla="*/ 5153038 h 6277652"/>
              <a:gd name="connsiteX381" fmla="*/ 4774145 w 6248109"/>
              <a:gd name="connsiteY381" fmla="*/ 5177699 h 6277652"/>
              <a:gd name="connsiteX382" fmla="*/ 4798789 w 6248109"/>
              <a:gd name="connsiteY382" fmla="*/ 5153038 h 6277652"/>
              <a:gd name="connsiteX383" fmla="*/ 4774145 w 6248109"/>
              <a:gd name="connsiteY383" fmla="*/ 5128377 h 6277652"/>
              <a:gd name="connsiteX384" fmla="*/ 4720838 w 6248109"/>
              <a:gd name="connsiteY384" fmla="*/ 5128243 h 6277652"/>
              <a:gd name="connsiteX385" fmla="*/ 4696194 w 6248109"/>
              <a:gd name="connsiteY385" fmla="*/ 5152904 h 6277652"/>
              <a:gd name="connsiteX386" fmla="*/ 4720838 w 6248109"/>
              <a:gd name="connsiteY386" fmla="*/ 5177565 h 6277652"/>
              <a:gd name="connsiteX387" fmla="*/ 4745482 w 6248109"/>
              <a:gd name="connsiteY387" fmla="*/ 5152904 h 6277652"/>
              <a:gd name="connsiteX388" fmla="*/ 4720838 w 6248109"/>
              <a:gd name="connsiteY388" fmla="*/ 5128243 h 6277652"/>
              <a:gd name="connsiteX389" fmla="*/ 4667532 w 6248109"/>
              <a:gd name="connsiteY389" fmla="*/ 5128243 h 6277652"/>
              <a:gd name="connsiteX390" fmla="*/ 4642888 w 6248109"/>
              <a:gd name="connsiteY390" fmla="*/ 5152904 h 6277652"/>
              <a:gd name="connsiteX391" fmla="*/ 4667532 w 6248109"/>
              <a:gd name="connsiteY391" fmla="*/ 5177565 h 6277652"/>
              <a:gd name="connsiteX392" fmla="*/ 4692176 w 6248109"/>
              <a:gd name="connsiteY392" fmla="*/ 5152904 h 6277652"/>
              <a:gd name="connsiteX393" fmla="*/ 4667532 w 6248109"/>
              <a:gd name="connsiteY393" fmla="*/ 5128243 h 6277652"/>
              <a:gd name="connsiteX394" fmla="*/ 4507478 w 6248109"/>
              <a:gd name="connsiteY394" fmla="*/ 5126902 h 6277652"/>
              <a:gd name="connsiteX395" fmla="*/ 4480959 w 6248109"/>
              <a:gd name="connsiteY395" fmla="*/ 5153440 h 6277652"/>
              <a:gd name="connsiteX396" fmla="*/ 4507478 w 6248109"/>
              <a:gd name="connsiteY396" fmla="*/ 5179977 h 6277652"/>
              <a:gd name="connsiteX397" fmla="*/ 4533998 w 6248109"/>
              <a:gd name="connsiteY397" fmla="*/ 5153440 h 6277652"/>
              <a:gd name="connsiteX398" fmla="*/ 4507478 w 6248109"/>
              <a:gd name="connsiteY398" fmla="*/ 5126902 h 6277652"/>
              <a:gd name="connsiteX399" fmla="*/ 4614226 w 6248109"/>
              <a:gd name="connsiteY399" fmla="*/ 5126635 h 6277652"/>
              <a:gd name="connsiteX400" fmla="*/ 4587706 w 6248109"/>
              <a:gd name="connsiteY400" fmla="*/ 5153172 h 6277652"/>
              <a:gd name="connsiteX401" fmla="*/ 4614226 w 6248109"/>
              <a:gd name="connsiteY401" fmla="*/ 5179709 h 6277652"/>
              <a:gd name="connsiteX402" fmla="*/ 4640745 w 6248109"/>
              <a:gd name="connsiteY402" fmla="*/ 5153172 h 6277652"/>
              <a:gd name="connsiteX403" fmla="*/ 4614226 w 6248109"/>
              <a:gd name="connsiteY403" fmla="*/ 5126635 h 6277652"/>
              <a:gd name="connsiteX404" fmla="*/ 4560919 w 6248109"/>
              <a:gd name="connsiteY404" fmla="*/ 5126635 h 6277652"/>
              <a:gd name="connsiteX405" fmla="*/ 4534400 w 6248109"/>
              <a:gd name="connsiteY405" fmla="*/ 5153172 h 6277652"/>
              <a:gd name="connsiteX406" fmla="*/ 4560919 w 6248109"/>
              <a:gd name="connsiteY406" fmla="*/ 5179709 h 6277652"/>
              <a:gd name="connsiteX407" fmla="*/ 4587438 w 6248109"/>
              <a:gd name="connsiteY407" fmla="*/ 5153172 h 6277652"/>
              <a:gd name="connsiteX408" fmla="*/ 4560919 w 6248109"/>
              <a:gd name="connsiteY408" fmla="*/ 5126635 h 6277652"/>
              <a:gd name="connsiteX409" fmla="*/ 4347292 w 6248109"/>
              <a:gd name="connsiteY409" fmla="*/ 5126501 h 6277652"/>
              <a:gd name="connsiteX410" fmla="*/ 4320772 w 6248109"/>
              <a:gd name="connsiteY410" fmla="*/ 5153038 h 6277652"/>
              <a:gd name="connsiteX411" fmla="*/ 4347292 w 6248109"/>
              <a:gd name="connsiteY411" fmla="*/ 5179576 h 6277652"/>
              <a:gd name="connsiteX412" fmla="*/ 4373812 w 6248109"/>
              <a:gd name="connsiteY412" fmla="*/ 5153038 h 6277652"/>
              <a:gd name="connsiteX413" fmla="*/ 4347292 w 6248109"/>
              <a:gd name="connsiteY413" fmla="*/ 5126501 h 6277652"/>
              <a:gd name="connsiteX414" fmla="*/ 5093984 w 6248109"/>
              <a:gd name="connsiteY414" fmla="*/ 5088705 h 6277652"/>
              <a:gd name="connsiteX415" fmla="*/ 5083136 w 6248109"/>
              <a:gd name="connsiteY415" fmla="*/ 5099561 h 6277652"/>
              <a:gd name="connsiteX416" fmla="*/ 5093984 w 6248109"/>
              <a:gd name="connsiteY416" fmla="*/ 5110418 h 6277652"/>
              <a:gd name="connsiteX417" fmla="*/ 5104833 w 6248109"/>
              <a:gd name="connsiteY417" fmla="*/ 5099561 h 6277652"/>
              <a:gd name="connsiteX418" fmla="*/ 5093984 w 6248109"/>
              <a:gd name="connsiteY418" fmla="*/ 5088705 h 6277652"/>
              <a:gd name="connsiteX419" fmla="*/ 4027319 w 6248109"/>
              <a:gd name="connsiteY419" fmla="*/ 5086695 h 6277652"/>
              <a:gd name="connsiteX420" fmla="*/ 4014058 w 6248109"/>
              <a:gd name="connsiteY420" fmla="*/ 5099963 h 6277652"/>
              <a:gd name="connsiteX421" fmla="*/ 4027319 w 6248109"/>
              <a:gd name="connsiteY421" fmla="*/ 5113232 h 6277652"/>
              <a:gd name="connsiteX422" fmla="*/ 4040578 w 6248109"/>
              <a:gd name="connsiteY422" fmla="*/ 5099963 h 6277652"/>
              <a:gd name="connsiteX423" fmla="*/ 4027319 w 6248109"/>
              <a:gd name="connsiteY423" fmla="*/ 5086695 h 6277652"/>
              <a:gd name="connsiteX424" fmla="*/ 5040678 w 6248109"/>
              <a:gd name="connsiteY424" fmla="*/ 5086158 h 6277652"/>
              <a:gd name="connsiteX425" fmla="*/ 5027284 w 6248109"/>
              <a:gd name="connsiteY425" fmla="*/ 5099561 h 6277652"/>
              <a:gd name="connsiteX426" fmla="*/ 5040678 w 6248109"/>
              <a:gd name="connsiteY426" fmla="*/ 5112964 h 6277652"/>
              <a:gd name="connsiteX427" fmla="*/ 5054070 w 6248109"/>
              <a:gd name="connsiteY427" fmla="*/ 5099561 h 6277652"/>
              <a:gd name="connsiteX428" fmla="*/ 5040678 w 6248109"/>
              <a:gd name="connsiteY428" fmla="*/ 5086158 h 6277652"/>
              <a:gd name="connsiteX429" fmla="*/ 4080626 w 6248109"/>
              <a:gd name="connsiteY429" fmla="*/ 5084149 h 6277652"/>
              <a:gd name="connsiteX430" fmla="*/ 4064821 w 6248109"/>
              <a:gd name="connsiteY430" fmla="*/ 5099963 h 6277652"/>
              <a:gd name="connsiteX431" fmla="*/ 4080626 w 6248109"/>
              <a:gd name="connsiteY431" fmla="*/ 5115779 h 6277652"/>
              <a:gd name="connsiteX432" fmla="*/ 4096430 w 6248109"/>
              <a:gd name="connsiteY432" fmla="*/ 5099963 h 6277652"/>
              <a:gd name="connsiteX433" fmla="*/ 4080626 w 6248109"/>
              <a:gd name="connsiteY433" fmla="*/ 5084149 h 6277652"/>
              <a:gd name="connsiteX434" fmla="*/ 4987371 w 6248109"/>
              <a:gd name="connsiteY434" fmla="*/ 5083747 h 6277652"/>
              <a:gd name="connsiteX435" fmla="*/ 4971566 w 6248109"/>
              <a:gd name="connsiteY435" fmla="*/ 5099561 h 6277652"/>
              <a:gd name="connsiteX436" fmla="*/ 4987371 w 6248109"/>
              <a:gd name="connsiteY436" fmla="*/ 5115377 h 6277652"/>
              <a:gd name="connsiteX437" fmla="*/ 5003176 w 6248109"/>
              <a:gd name="connsiteY437" fmla="*/ 5099561 h 6277652"/>
              <a:gd name="connsiteX438" fmla="*/ 4987371 w 6248109"/>
              <a:gd name="connsiteY438" fmla="*/ 5083747 h 6277652"/>
              <a:gd name="connsiteX439" fmla="*/ 4134066 w 6248109"/>
              <a:gd name="connsiteY439" fmla="*/ 5081871 h 6277652"/>
              <a:gd name="connsiteX440" fmla="*/ 4116118 w 6248109"/>
              <a:gd name="connsiteY440" fmla="*/ 5099830 h 6277652"/>
              <a:gd name="connsiteX441" fmla="*/ 4134066 w 6248109"/>
              <a:gd name="connsiteY441" fmla="*/ 5117789 h 6277652"/>
              <a:gd name="connsiteX442" fmla="*/ 4152013 w 6248109"/>
              <a:gd name="connsiteY442" fmla="*/ 5099830 h 6277652"/>
              <a:gd name="connsiteX443" fmla="*/ 4134066 w 6248109"/>
              <a:gd name="connsiteY443" fmla="*/ 5081871 h 6277652"/>
              <a:gd name="connsiteX444" fmla="*/ 4934064 w 6248109"/>
              <a:gd name="connsiteY444" fmla="*/ 5081602 h 6277652"/>
              <a:gd name="connsiteX445" fmla="*/ 4916117 w 6248109"/>
              <a:gd name="connsiteY445" fmla="*/ 5099561 h 6277652"/>
              <a:gd name="connsiteX446" fmla="*/ 4934064 w 6248109"/>
              <a:gd name="connsiteY446" fmla="*/ 5117521 h 6277652"/>
              <a:gd name="connsiteX447" fmla="*/ 4952012 w 6248109"/>
              <a:gd name="connsiteY447" fmla="*/ 5099561 h 6277652"/>
              <a:gd name="connsiteX448" fmla="*/ 4934064 w 6248109"/>
              <a:gd name="connsiteY448" fmla="*/ 5081602 h 6277652"/>
              <a:gd name="connsiteX449" fmla="*/ 4187372 w 6248109"/>
              <a:gd name="connsiteY449" fmla="*/ 5079725 h 6277652"/>
              <a:gd name="connsiteX450" fmla="*/ 4167148 w 6248109"/>
              <a:gd name="connsiteY450" fmla="*/ 5099830 h 6277652"/>
              <a:gd name="connsiteX451" fmla="*/ 4187372 w 6248109"/>
              <a:gd name="connsiteY451" fmla="*/ 5119933 h 6277652"/>
              <a:gd name="connsiteX452" fmla="*/ 4207596 w 6248109"/>
              <a:gd name="connsiteY452" fmla="*/ 5099830 h 6277652"/>
              <a:gd name="connsiteX453" fmla="*/ 4187372 w 6248109"/>
              <a:gd name="connsiteY453" fmla="*/ 5079725 h 6277652"/>
              <a:gd name="connsiteX454" fmla="*/ 4880758 w 6248109"/>
              <a:gd name="connsiteY454" fmla="*/ 5079458 h 6277652"/>
              <a:gd name="connsiteX455" fmla="*/ 4860534 w 6248109"/>
              <a:gd name="connsiteY455" fmla="*/ 5099561 h 6277652"/>
              <a:gd name="connsiteX456" fmla="*/ 4880758 w 6248109"/>
              <a:gd name="connsiteY456" fmla="*/ 5119666 h 6277652"/>
              <a:gd name="connsiteX457" fmla="*/ 4900982 w 6248109"/>
              <a:gd name="connsiteY457" fmla="*/ 5099561 h 6277652"/>
              <a:gd name="connsiteX458" fmla="*/ 4880758 w 6248109"/>
              <a:gd name="connsiteY458" fmla="*/ 5079458 h 6277652"/>
              <a:gd name="connsiteX459" fmla="*/ 4240678 w 6248109"/>
              <a:gd name="connsiteY459" fmla="*/ 5077581 h 6277652"/>
              <a:gd name="connsiteX460" fmla="*/ 4218445 w 6248109"/>
              <a:gd name="connsiteY460" fmla="*/ 5099830 h 6277652"/>
              <a:gd name="connsiteX461" fmla="*/ 4240678 w 6248109"/>
              <a:gd name="connsiteY461" fmla="*/ 5122079 h 6277652"/>
              <a:gd name="connsiteX462" fmla="*/ 4262911 w 6248109"/>
              <a:gd name="connsiteY462" fmla="*/ 5099830 h 6277652"/>
              <a:gd name="connsiteX463" fmla="*/ 4240678 w 6248109"/>
              <a:gd name="connsiteY463" fmla="*/ 5077581 h 6277652"/>
              <a:gd name="connsiteX464" fmla="*/ 4827452 w 6248109"/>
              <a:gd name="connsiteY464" fmla="*/ 5077313 h 6277652"/>
              <a:gd name="connsiteX465" fmla="*/ 4805218 w 6248109"/>
              <a:gd name="connsiteY465" fmla="*/ 5099561 h 6277652"/>
              <a:gd name="connsiteX466" fmla="*/ 4827452 w 6248109"/>
              <a:gd name="connsiteY466" fmla="*/ 5121810 h 6277652"/>
              <a:gd name="connsiteX467" fmla="*/ 4849685 w 6248109"/>
              <a:gd name="connsiteY467" fmla="*/ 5099561 h 6277652"/>
              <a:gd name="connsiteX468" fmla="*/ 4827452 w 6248109"/>
              <a:gd name="connsiteY468" fmla="*/ 5077313 h 6277652"/>
              <a:gd name="connsiteX469" fmla="*/ 4293986 w 6248109"/>
              <a:gd name="connsiteY469" fmla="*/ 5075705 h 6277652"/>
              <a:gd name="connsiteX470" fmla="*/ 4269876 w 6248109"/>
              <a:gd name="connsiteY470" fmla="*/ 5099830 h 6277652"/>
              <a:gd name="connsiteX471" fmla="*/ 4293986 w 6248109"/>
              <a:gd name="connsiteY471" fmla="*/ 5123955 h 6277652"/>
              <a:gd name="connsiteX472" fmla="*/ 4318093 w 6248109"/>
              <a:gd name="connsiteY472" fmla="*/ 5099830 h 6277652"/>
              <a:gd name="connsiteX473" fmla="*/ 4293986 w 6248109"/>
              <a:gd name="connsiteY473" fmla="*/ 5075705 h 6277652"/>
              <a:gd name="connsiteX474" fmla="*/ 4774145 w 6248109"/>
              <a:gd name="connsiteY474" fmla="*/ 5075571 h 6277652"/>
              <a:gd name="connsiteX475" fmla="*/ 4750037 w 6248109"/>
              <a:gd name="connsiteY475" fmla="*/ 5099696 h 6277652"/>
              <a:gd name="connsiteX476" fmla="*/ 4774145 w 6248109"/>
              <a:gd name="connsiteY476" fmla="*/ 5123821 h 6277652"/>
              <a:gd name="connsiteX477" fmla="*/ 4798253 w 6248109"/>
              <a:gd name="connsiteY477" fmla="*/ 5099696 h 6277652"/>
              <a:gd name="connsiteX478" fmla="*/ 4774145 w 6248109"/>
              <a:gd name="connsiteY478" fmla="*/ 5075571 h 6277652"/>
              <a:gd name="connsiteX479" fmla="*/ 4454038 w 6248109"/>
              <a:gd name="connsiteY479" fmla="*/ 5075169 h 6277652"/>
              <a:gd name="connsiteX480" fmla="*/ 4429394 w 6248109"/>
              <a:gd name="connsiteY480" fmla="*/ 5099830 h 6277652"/>
              <a:gd name="connsiteX481" fmla="*/ 4454038 w 6248109"/>
              <a:gd name="connsiteY481" fmla="*/ 5124491 h 6277652"/>
              <a:gd name="connsiteX482" fmla="*/ 4478682 w 6248109"/>
              <a:gd name="connsiteY482" fmla="*/ 5099830 h 6277652"/>
              <a:gd name="connsiteX483" fmla="*/ 4454038 w 6248109"/>
              <a:gd name="connsiteY483" fmla="*/ 5075169 h 6277652"/>
              <a:gd name="connsiteX484" fmla="*/ 4400598 w 6248109"/>
              <a:gd name="connsiteY484" fmla="*/ 5075169 h 6277652"/>
              <a:gd name="connsiteX485" fmla="*/ 4375953 w 6248109"/>
              <a:gd name="connsiteY485" fmla="*/ 5099830 h 6277652"/>
              <a:gd name="connsiteX486" fmla="*/ 4400598 w 6248109"/>
              <a:gd name="connsiteY486" fmla="*/ 5124491 h 6277652"/>
              <a:gd name="connsiteX487" fmla="*/ 4425242 w 6248109"/>
              <a:gd name="connsiteY487" fmla="*/ 5099830 h 6277652"/>
              <a:gd name="connsiteX488" fmla="*/ 4400598 w 6248109"/>
              <a:gd name="connsiteY488" fmla="*/ 5075169 h 6277652"/>
              <a:gd name="connsiteX489" fmla="*/ 4720838 w 6248109"/>
              <a:gd name="connsiteY489" fmla="*/ 5074900 h 6277652"/>
              <a:gd name="connsiteX490" fmla="*/ 4696194 w 6248109"/>
              <a:gd name="connsiteY490" fmla="*/ 5099561 h 6277652"/>
              <a:gd name="connsiteX491" fmla="*/ 4720838 w 6248109"/>
              <a:gd name="connsiteY491" fmla="*/ 5124222 h 6277652"/>
              <a:gd name="connsiteX492" fmla="*/ 4745482 w 6248109"/>
              <a:gd name="connsiteY492" fmla="*/ 5099561 h 6277652"/>
              <a:gd name="connsiteX493" fmla="*/ 4720838 w 6248109"/>
              <a:gd name="connsiteY493" fmla="*/ 5074900 h 6277652"/>
              <a:gd name="connsiteX494" fmla="*/ 4667532 w 6248109"/>
              <a:gd name="connsiteY494" fmla="*/ 5074900 h 6277652"/>
              <a:gd name="connsiteX495" fmla="*/ 4642888 w 6248109"/>
              <a:gd name="connsiteY495" fmla="*/ 5099561 h 6277652"/>
              <a:gd name="connsiteX496" fmla="*/ 4667532 w 6248109"/>
              <a:gd name="connsiteY496" fmla="*/ 5124222 h 6277652"/>
              <a:gd name="connsiteX497" fmla="*/ 4692176 w 6248109"/>
              <a:gd name="connsiteY497" fmla="*/ 5099561 h 6277652"/>
              <a:gd name="connsiteX498" fmla="*/ 4667532 w 6248109"/>
              <a:gd name="connsiteY498" fmla="*/ 5074900 h 6277652"/>
              <a:gd name="connsiteX499" fmla="*/ 4347292 w 6248109"/>
              <a:gd name="connsiteY499" fmla="*/ 5073962 h 6277652"/>
              <a:gd name="connsiteX500" fmla="*/ 4321442 w 6248109"/>
              <a:gd name="connsiteY500" fmla="*/ 5099830 h 6277652"/>
              <a:gd name="connsiteX501" fmla="*/ 4347292 w 6248109"/>
              <a:gd name="connsiteY501" fmla="*/ 5125697 h 6277652"/>
              <a:gd name="connsiteX502" fmla="*/ 4373142 w 6248109"/>
              <a:gd name="connsiteY502" fmla="*/ 5099830 h 6277652"/>
              <a:gd name="connsiteX503" fmla="*/ 4347292 w 6248109"/>
              <a:gd name="connsiteY503" fmla="*/ 5073962 h 6277652"/>
              <a:gd name="connsiteX504" fmla="*/ 4507478 w 6248109"/>
              <a:gd name="connsiteY504" fmla="*/ 5073561 h 6277652"/>
              <a:gd name="connsiteX505" fmla="*/ 4480959 w 6248109"/>
              <a:gd name="connsiteY505" fmla="*/ 5100097 h 6277652"/>
              <a:gd name="connsiteX506" fmla="*/ 4507478 w 6248109"/>
              <a:gd name="connsiteY506" fmla="*/ 5126635 h 6277652"/>
              <a:gd name="connsiteX507" fmla="*/ 4533998 w 6248109"/>
              <a:gd name="connsiteY507" fmla="*/ 5100097 h 6277652"/>
              <a:gd name="connsiteX508" fmla="*/ 4507478 w 6248109"/>
              <a:gd name="connsiteY508" fmla="*/ 5073561 h 6277652"/>
              <a:gd name="connsiteX509" fmla="*/ 4614226 w 6248109"/>
              <a:gd name="connsiteY509" fmla="*/ 5073292 h 6277652"/>
              <a:gd name="connsiteX510" fmla="*/ 4587706 w 6248109"/>
              <a:gd name="connsiteY510" fmla="*/ 5099830 h 6277652"/>
              <a:gd name="connsiteX511" fmla="*/ 4614226 w 6248109"/>
              <a:gd name="connsiteY511" fmla="*/ 5126366 h 6277652"/>
              <a:gd name="connsiteX512" fmla="*/ 4640745 w 6248109"/>
              <a:gd name="connsiteY512" fmla="*/ 5099830 h 6277652"/>
              <a:gd name="connsiteX513" fmla="*/ 4614226 w 6248109"/>
              <a:gd name="connsiteY513" fmla="*/ 5073292 h 6277652"/>
              <a:gd name="connsiteX514" fmla="*/ 4560919 w 6248109"/>
              <a:gd name="connsiteY514" fmla="*/ 5073292 h 6277652"/>
              <a:gd name="connsiteX515" fmla="*/ 4534400 w 6248109"/>
              <a:gd name="connsiteY515" fmla="*/ 5099830 h 6277652"/>
              <a:gd name="connsiteX516" fmla="*/ 4560919 w 6248109"/>
              <a:gd name="connsiteY516" fmla="*/ 5126366 h 6277652"/>
              <a:gd name="connsiteX517" fmla="*/ 4587438 w 6248109"/>
              <a:gd name="connsiteY517" fmla="*/ 5099830 h 6277652"/>
              <a:gd name="connsiteX518" fmla="*/ 4560919 w 6248109"/>
              <a:gd name="connsiteY518" fmla="*/ 5073292 h 6277652"/>
              <a:gd name="connsiteX519" fmla="*/ 5147290 w 6248109"/>
              <a:gd name="connsiteY519" fmla="*/ 5038445 h 6277652"/>
              <a:gd name="connsiteX520" fmla="*/ 5139388 w 6248109"/>
              <a:gd name="connsiteY520" fmla="*/ 5046219 h 6277652"/>
              <a:gd name="connsiteX521" fmla="*/ 5147290 w 6248109"/>
              <a:gd name="connsiteY521" fmla="*/ 5054127 h 6277652"/>
              <a:gd name="connsiteX522" fmla="*/ 5155193 w 6248109"/>
              <a:gd name="connsiteY522" fmla="*/ 5046219 h 6277652"/>
              <a:gd name="connsiteX523" fmla="*/ 5147290 w 6248109"/>
              <a:gd name="connsiteY523" fmla="*/ 5038445 h 6277652"/>
              <a:gd name="connsiteX524" fmla="*/ 3974012 w 6248109"/>
              <a:gd name="connsiteY524" fmla="*/ 5036033 h 6277652"/>
              <a:gd name="connsiteX525" fmla="*/ 3963565 w 6248109"/>
              <a:gd name="connsiteY525" fmla="*/ 5046487 h 6277652"/>
              <a:gd name="connsiteX526" fmla="*/ 3974012 w 6248109"/>
              <a:gd name="connsiteY526" fmla="*/ 5056941 h 6277652"/>
              <a:gd name="connsiteX527" fmla="*/ 3984459 w 6248109"/>
              <a:gd name="connsiteY527" fmla="*/ 5046487 h 6277652"/>
              <a:gd name="connsiteX528" fmla="*/ 3974012 w 6248109"/>
              <a:gd name="connsiteY528" fmla="*/ 5036033 h 6277652"/>
              <a:gd name="connsiteX529" fmla="*/ 5093984 w 6248109"/>
              <a:gd name="connsiteY529" fmla="*/ 5035900 h 6277652"/>
              <a:gd name="connsiteX530" fmla="*/ 5083536 w 6248109"/>
              <a:gd name="connsiteY530" fmla="*/ 5046353 h 6277652"/>
              <a:gd name="connsiteX531" fmla="*/ 5093984 w 6248109"/>
              <a:gd name="connsiteY531" fmla="*/ 5056808 h 6277652"/>
              <a:gd name="connsiteX532" fmla="*/ 5104430 w 6248109"/>
              <a:gd name="connsiteY532" fmla="*/ 5046353 h 6277652"/>
              <a:gd name="connsiteX533" fmla="*/ 5093984 w 6248109"/>
              <a:gd name="connsiteY533" fmla="*/ 5035900 h 6277652"/>
              <a:gd name="connsiteX534" fmla="*/ 4027453 w 6248109"/>
              <a:gd name="connsiteY534" fmla="*/ 5033620 h 6277652"/>
              <a:gd name="connsiteX535" fmla="*/ 4014461 w 6248109"/>
              <a:gd name="connsiteY535" fmla="*/ 5046622 h 6277652"/>
              <a:gd name="connsiteX536" fmla="*/ 4027453 w 6248109"/>
              <a:gd name="connsiteY536" fmla="*/ 5059622 h 6277652"/>
              <a:gd name="connsiteX537" fmla="*/ 4040444 w 6248109"/>
              <a:gd name="connsiteY537" fmla="*/ 5046622 h 6277652"/>
              <a:gd name="connsiteX538" fmla="*/ 4027453 w 6248109"/>
              <a:gd name="connsiteY538" fmla="*/ 5033620 h 6277652"/>
              <a:gd name="connsiteX539" fmla="*/ 5040678 w 6248109"/>
              <a:gd name="connsiteY539" fmla="*/ 5033353 h 6277652"/>
              <a:gd name="connsiteX540" fmla="*/ 5027686 w 6248109"/>
              <a:gd name="connsiteY540" fmla="*/ 5046353 h 6277652"/>
              <a:gd name="connsiteX541" fmla="*/ 5040678 w 6248109"/>
              <a:gd name="connsiteY541" fmla="*/ 5059353 h 6277652"/>
              <a:gd name="connsiteX542" fmla="*/ 5053670 w 6248109"/>
              <a:gd name="connsiteY542" fmla="*/ 5046353 h 6277652"/>
              <a:gd name="connsiteX543" fmla="*/ 5040678 w 6248109"/>
              <a:gd name="connsiteY543" fmla="*/ 5033353 h 6277652"/>
              <a:gd name="connsiteX544" fmla="*/ 4080759 w 6248109"/>
              <a:gd name="connsiteY544" fmla="*/ 5031342 h 6277652"/>
              <a:gd name="connsiteX545" fmla="*/ 4065491 w 6248109"/>
              <a:gd name="connsiteY545" fmla="*/ 5046487 h 6277652"/>
              <a:gd name="connsiteX546" fmla="*/ 4080759 w 6248109"/>
              <a:gd name="connsiteY546" fmla="*/ 5061633 h 6277652"/>
              <a:gd name="connsiteX547" fmla="*/ 4095894 w 6248109"/>
              <a:gd name="connsiteY547" fmla="*/ 5046487 h 6277652"/>
              <a:gd name="connsiteX548" fmla="*/ 4080759 w 6248109"/>
              <a:gd name="connsiteY548" fmla="*/ 5031342 h 6277652"/>
              <a:gd name="connsiteX549" fmla="*/ 4987371 w 6248109"/>
              <a:gd name="connsiteY549" fmla="*/ 5031075 h 6277652"/>
              <a:gd name="connsiteX550" fmla="*/ 4972236 w 6248109"/>
              <a:gd name="connsiteY550" fmla="*/ 5046219 h 6277652"/>
              <a:gd name="connsiteX551" fmla="*/ 4987371 w 6248109"/>
              <a:gd name="connsiteY551" fmla="*/ 5061364 h 6277652"/>
              <a:gd name="connsiteX552" fmla="*/ 5002640 w 6248109"/>
              <a:gd name="connsiteY552" fmla="*/ 5046219 h 6277652"/>
              <a:gd name="connsiteX553" fmla="*/ 4987371 w 6248109"/>
              <a:gd name="connsiteY553" fmla="*/ 5031075 h 6277652"/>
              <a:gd name="connsiteX554" fmla="*/ 4134066 w 6248109"/>
              <a:gd name="connsiteY554" fmla="*/ 5029198 h 6277652"/>
              <a:gd name="connsiteX555" fmla="*/ 4116654 w 6248109"/>
              <a:gd name="connsiteY555" fmla="*/ 5046487 h 6277652"/>
              <a:gd name="connsiteX556" fmla="*/ 4134066 w 6248109"/>
              <a:gd name="connsiteY556" fmla="*/ 5063911 h 6277652"/>
              <a:gd name="connsiteX557" fmla="*/ 4151477 w 6248109"/>
              <a:gd name="connsiteY557" fmla="*/ 5046487 h 6277652"/>
              <a:gd name="connsiteX558" fmla="*/ 4134066 w 6248109"/>
              <a:gd name="connsiteY558" fmla="*/ 5029198 h 6277652"/>
              <a:gd name="connsiteX559" fmla="*/ 4934064 w 6248109"/>
              <a:gd name="connsiteY559" fmla="*/ 5028662 h 6277652"/>
              <a:gd name="connsiteX560" fmla="*/ 4916520 w 6248109"/>
              <a:gd name="connsiteY560" fmla="*/ 5046219 h 6277652"/>
              <a:gd name="connsiteX561" fmla="*/ 4934064 w 6248109"/>
              <a:gd name="connsiteY561" fmla="*/ 5063777 h 6277652"/>
              <a:gd name="connsiteX562" fmla="*/ 4951610 w 6248109"/>
              <a:gd name="connsiteY562" fmla="*/ 5046219 h 6277652"/>
              <a:gd name="connsiteX563" fmla="*/ 4934064 w 6248109"/>
              <a:gd name="connsiteY563" fmla="*/ 5028662 h 6277652"/>
              <a:gd name="connsiteX564" fmla="*/ 4187372 w 6248109"/>
              <a:gd name="connsiteY564" fmla="*/ 5026920 h 6277652"/>
              <a:gd name="connsiteX565" fmla="*/ 4167818 w 6248109"/>
              <a:gd name="connsiteY565" fmla="*/ 5046487 h 6277652"/>
              <a:gd name="connsiteX566" fmla="*/ 4187372 w 6248109"/>
              <a:gd name="connsiteY566" fmla="*/ 5066055 h 6277652"/>
              <a:gd name="connsiteX567" fmla="*/ 4206926 w 6248109"/>
              <a:gd name="connsiteY567" fmla="*/ 5046487 h 6277652"/>
              <a:gd name="connsiteX568" fmla="*/ 4187372 w 6248109"/>
              <a:gd name="connsiteY568" fmla="*/ 5026920 h 6277652"/>
              <a:gd name="connsiteX569" fmla="*/ 4880758 w 6248109"/>
              <a:gd name="connsiteY569" fmla="*/ 5026651 h 6277652"/>
              <a:gd name="connsiteX570" fmla="*/ 4861204 w 6248109"/>
              <a:gd name="connsiteY570" fmla="*/ 5046219 h 6277652"/>
              <a:gd name="connsiteX571" fmla="*/ 4880758 w 6248109"/>
              <a:gd name="connsiteY571" fmla="*/ 5065786 h 6277652"/>
              <a:gd name="connsiteX572" fmla="*/ 4900312 w 6248109"/>
              <a:gd name="connsiteY572" fmla="*/ 5046219 h 6277652"/>
              <a:gd name="connsiteX573" fmla="*/ 4880758 w 6248109"/>
              <a:gd name="connsiteY573" fmla="*/ 5026651 h 6277652"/>
              <a:gd name="connsiteX574" fmla="*/ 4240678 w 6248109"/>
              <a:gd name="connsiteY574" fmla="*/ 5024909 h 6277652"/>
              <a:gd name="connsiteX575" fmla="*/ 4219115 w 6248109"/>
              <a:gd name="connsiteY575" fmla="*/ 5046487 h 6277652"/>
              <a:gd name="connsiteX576" fmla="*/ 4240678 w 6248109"/>
              <a:gd name="connsiteY576" fmla="*/ 5068066 h 6277652"/>
              <a:gd name="connsiteX577" fmla="*/ 4262242 w 6248109"/>
              <a:gd name="connsiteY577" fmla="*/ 5046487 h 6277652"/>
              <a:gd name="connsiteX578" fmla="*/ 4240678 w 6248109"/>
              <a:gd name="connsiteY578" fmla="*/ 5024909 h 6277652"/>
              <a:gd name="connsiteX579" fmla="*/ 4827452 w 6248109"/>
              <a:gd name="connsiteY579" fmla="*/ 5024641 h 6277652"/>
              <a:gd name="connsiteX580" fmla="*/ 4805888 w 6248109"/>
              <a:gd name="connsiteY580" fmla="*/ 5046219 h 6277652"/>
              <a:gd name="connsiteX581" fmla="*/ 4827452 w 6248109"/>
              <a:gd name="connsiteY581" fmla="*/ 5067797 h 6277652"/>
              <a:gd name="connsiteX582" fmla="*/ 4849016 w 6248109"/>
              <a:gd name="connsiteY582" fmla="*/ 5046219 h 6277652"/>
              <a:gd name="connsiteX583" fmla="*/ 4827452 w 6248109"/>
              <a:gd name="connsiteY583" fmla="*/ 5024641 h 6277652"/>
              <a:gd name="connsiteX584" fmla="*/ 3920706 w 6248109"/>
              <a:gd name="connsiteY584" fmla="*/ 5024641 h 6277652"/>
              <a:gd name="connsiteX585" fmla="*/ 3916151 w 6248109"/>
              <a:gd name="connsiteY585" fmla="*/ 5029198 h 6277652"/>
              <a:gd name="connsiteX586" fmla="*/ 3920706 w 6248109"/>
              <a:gd name="connsiteY586" fmla="*/ 5033754 h 6277652"/>
              <a:gd name="connsiteX587" fmla="*/ 3925259 w 6248109"/>
              <a:gd name="connsiteY587" fmla="*/ 5029198 h 6277652"/>
              <a:gd name="connsiteX588" fmla="*/ 3920706 w 6248109"/>
              <a:gd name="connsiteY588" fmla="*/ 5024641 h 6277652"/>
              <a:gd name="connsiteX589" fmla="*/ 4293986 w 6248109"/>
              <a:gd name="connsiteY589" fmla="*/ 5023033 h 6277652"/>
              <a:gd name="connsiteX590" fmla="*/ 4270546 w 6248109"/>
              <a:gd name="connsiteY590" fmla="*/ 5046487 h 6277652"/>
              <a:gd name="connsiteX591" fmla="*/ 4293986 w 6248109"/>
              <a:gd name="connsiteY591" fmla="*/ 5069942 h 6277652"/>
              <a:gd name="connsiteX592" fmla="*/ 4317424 w 6248109"/>
              <a:gd name="connsiteY592" fmla="*/ 5046487 h 6277652"/>
              <a:gd name="connsiteX593" fmla="*/ 4293986 w 6248109"/>
              <a:gd name="connsiteY593" fmla="*/ 5023033 h 6277652"/>
              <a:gd name="connsiteX594" fmla="*/ 4774145 w 6248109"/>
              <a:gd name="connsiteY594" fmla="*/ 5022898 h 6277652"/>
              <a:gd name="connsiteX595" fmla="*/ 4750707 w 6248109"/>
              <a:gd name="connsiteY595" fmla="*/ 5046353 h 6277652"/>
              <a:gd name="connsiteX596" fmla="*/ 4774145 w 6248109"/>
              <a:gd name="connsiteY596" fmla="*/ 5069808 h 6277652"/>
              <a:gd name="connsiteX597" fmla="*/ 4797584 w 6248109"/>
              <a:gd name="connsiteY597" fmla="*/ 5046353 h 6277652"/>
              <a:gd name="connsiteX598" fmla="*/ 4774145 w 6248109"/>
              <a:gd name="connsiteY598" fmla="*/ 5022898 h 6277652"/>
              <a:gd name="connsiteX599" fmla="*/ 4454038 w 6248109"/>
              <a:gd name="connsiteY599" fmla="*/ 5021826 h 6277652"/>
              <a:gd name="connsiteX600" fmla="*/ 4429394 w 6248109"/>
              <a:gd name="connsiteY600" fmla="*/ 5046487 h 6277652"/>
              <a:gd name="connsiteX601" fmla="*/ 4454038 w 6248109"/>
              <a:gd name="connsiteY601" fmla="*/ 5071148 h 6277652"/>
              <a:gd name="connsiteX602" fmla="*/ 4478682 w 6248109"/>
              <a:gd name="connsiteY602" fmla="*/ 5046487 h 6277652"/>
              <a:gd name="connsiteX603" fmla="*/ 4454038 w 6248109"/>
              <a:gd name="connsiteY603" fmla="*/ 5021826 h 6277652"/>
              <a:gd name="connsiteX604" fmla="*/ 4400598 w 6248109"/>
              <a:gd name="connsiteY604" fmla="*/ 5021826 h 6277652"/>
              <a:gd name="connsiteX605" fmla="*/ 4375953 w 6248109"/>
              <a:gd name="connsiteY605" fmla="*/ 5046487 h 6277652"/>
              <a:gd name="connsiteX606" fmla="*/ 4400598 w 6248109"/>
              <a:gd name="connsiteY606" fmla="*/ 5071148 h 6277652"/>
              <a:gd name="connsiteX607" fmla="*/ 4425242 w 6248109"/>
              <a:gd name="connsiteY607" fmla="*/ 5046487 h 6277652"/>
              <a:gd name="connsiteX608" fmla="*/ 4400598 w 6248109"/>
              <a:gd name="connsiteY608" fmla="*/ 5021826 h 6277652"/>
              <a:gd name="connsiteX609" fmla="*/ 4720838 w 6248109"/>
              <a:gd name="connsiteY609" fmla="*/ 5021559 h 6277652"/>
              <a:gd name="connsiteX610" fmla="*/ 4696194 w 6248109"/>
              <a:gd name="connsiteY610" fmla="*/ 5046219 h 6277652"/>
              <a:gd name="connsiteX611" fmla="*/ 4720838 w 6248109"/>
              <a:gd name="connsiteY611" fmla="*/ 5070880 h 6277652"/>
              <a:gd name="connsiteX612" fmla="*/ 4745482 w 6248109"/>
              <a:gd name="connsiteY612" fmla="*/ 5046219 h 6277652"/>
              <a:gd name="connsiteX613" fmla="*/ 4720838 w 6248109"/>
              <a:gd name="connsiteY613" fmla="*/ 5021559 h 6277652"/>
              <a:gd name="connsiteX614" fmla="*/ 4667532 w 6248109"/>
              <a:gd name="connsiteY614" fmla="*/ 5021559 h 6277652"/>
              <a:gd name="connsiteX615" fmla="*/ 4642888 w 6248109"/>
              <a:gd name="connsiteY615" fmla="*/ 5046219 h 6277652"/>
              <a:gd name="connsiteX616" fmla="*/ 4667532 w 6248109"/>
              <a:gd name="connsiteY616" fmla="*/ 5070880 h 6277652"/>
              <a:gd name="connsiteX617" fmla="*/ 4692176 w 6248109"/>
              <a:gd name="connsiteY617" fmla="*/ 5046219 h 6277652"/>
              <a:gd name="connsiteX618" fmla="*/ 4667532 w 6248109"/>
              <a:gd name="connsiteY618" fmla="*/ 5021559 h 6277652"/>
              <a:gd name="connsiteX619" fmla="*/ 4347292 w 6248109"/>
              <a:gd name="connsiteY619" fmla="*/ 5021290 h 6277652"/>
              <a:gd name="connsiteX620" fmla="*/ 4322112 w 6248109"/>
              <a:gd name="connsiteY620" fmla="*/ 5046353 h 6277652"/>
              <a:gd name="connsiteX621" fmla="*/ 4347292 w 6248109"/>
              <a:gd name="connsiteY621" fmla="*/ 5071416 h 6277652"/>
              <a:gd name="connsiteX622" fmla="*/ 4372472 w 6248109"/>
              <a:gd name="connsiteY622" fmla="*/ 5046353 h 6277652"/>
              <a:gd name="connsiteX623" fmla="*/ 4347292 w 6248109"/>
              <a:gd name="connsiteY623" fmla="*/ 5021290 h 6277652"/>
              <a:gd name="connsiteX624" fmla="*/ 4507478 w 6248109"/>
              <a:gd name="connsiteY624" fmla="*/ 5020218 h 6277652"/>
              <a:gd name="connsiteX625" fmla="*/ 4480959 w 6248109"/>
              <a:gd name="connsiteY625" fmla="*/ 5046755 h 6277652"/>
              <a:gd name="connsiteX626" fmla="*/ 4507478 w 6248109"/>
              <a:gd name="connsiteY626" fmla="*/ 5073292 h 6277652"/>
              <a:gd name="connsiteX627" fmla="*/ 4533998 w 6248109"/>
              <a:gd name="connsiteY627" fmla="*/ 5046755 h 6277652"/>
              <a:gd name="connsiteX628" fmla="*/ 4507478 w 6248109"/>
              <a:gd name="connsiteY628" fmla="*/ 5020218 h 6277652"/>
              <a:gd name="connsiteX629" fmla="*/ 4614226 w 6248109"/>
              <a:gd name="connsiteY629" fmla="*/ 5019950 h 6277652"/>
              <a:gd name="connsiteX630" fmla="*/ 4587706 w 6248109"/>
              <a:gd name="connsiteY630" fmla="*/ 5046487 h 6277652"/>
              <a:gd name="connsiteX631" fmla="*/ 4614226 w 6248109"/>
              <a:gd name="connsiteY631" fmla="*/ 5073025 h 6277652"/>
              <a:gd name="connsiteX632" fmla="*/ 4640745 w 6248109"/>
              <a:gd name="connsiteY632" fmla="*/ 5046487 h 6277652"/>
              <a:gd name="connsiteX633" fmla="*/ 4614226 w 6248109"/>
              <a:gd name="connsiteY633" fmla="*/ 5019950 h 6277652"/>
              <a:gd name="connsiteX634" fmla="*/ 4560919 w 6248109"/>
              <a:gd name="connsiteY634" fmla="*/ 5019950 h 6277652"/>
              <a:gd name="connsiteX635" fmla="*/ 4534400 w 6248109"/>
              <a:gd name="connsiteY635" fmla="*/ 5046487 h 6277652"/>
              <a:gd name="connsiteX636" fmla="*/ 4560919 w 6248109"/>
              <a:gd name="connsiteY636" fmla="*/ 5073025 h 6277652"/>
              <a:gd name="connsiteX637" fmla="*/ 4587438 w 6248109"/>
              <a:gd name="connsiteY637" fmla="*/ 5046487 h 6277652"/>
              <a:gd name="connsiteX638" fmla="*/ 4560919 w 6248109"/>
              <a:gd name="connsiteY638" fmla="*/ 5019950 h 6277652"/>
              <a:gd name="connsiteX639" fmla="*/ 3869274 w 6248109"/>
              <a:gd name="connsiteY639" fmla="*/ 4987784 h 6277652"/>
              <a:gd name="connsiteX640" fmla="*/ 3863783 w 6248109"/>
              <a:gd name="connsiteY640" fmla="*/ 4993279 h 6277652"/>
              <a:gd name="connsiteX641" fmla="*/ 3869274 w 6248109"/>
              <a:gd name="connsiteY641" fmla="*/ 4998773 h 6277652"/>
              <a:gd name="connsiteX642" fmla="*/ 3874766 w 6248109"/>
              <a:gd name="connsiteY642" fmla="*/ 4993279 h 6277652"/>
              <a:gd name="connsiteX643" fmla="*/ 3869274 w 6248109"/>
              <a:gd name="connsiteY643" fmla="*/ 4987784 h 6277652"/>
              <a:gd name="connsiteX644" fmla="*/ 5200597 w 6248109"/>
              <a:gd name="connsiteY644" fmla="*/ 4987515 h 6277652"/>
              <a:gd name="connsiteX645" fmla="*/ 5195106 w 6248109"/>
              <a:gd name="connsiteY645" fmla="*/ 4993011 h 6277652"/>
              <a:gd name="connsiteX646" fmla="*/ 5200597 w 6248109"/>
              <a:gd name="connsiteY646" fmla="*/ 4998506 h 6277652"/>
              <a:gd name="connsiteX647" fmla="*/ 5206088 w 6248109"/>
              <a:gd name="connsiteY647" fmla="*/ 4993011 h 6277652"/>
              <a:gd name="connsiteX648" fmla="*/ 5200597 w 6248109"/>
              <a:gd name="connsiteY648" fmla="*/ 4987515 h 6277652"/>
              <a:gd name="connsiteX649" fmla="*/ 3920706 w 6248109"/>
              <a:gd name="connsiteY649" fmla="*/ 4986176 h 6277652"/>
              <a:gd name="connsiteX650" fmla="*/ 3913607 w 6248109"/>
              <a:gd name="connsiteY650" fmla="*/ 4993279 h 6277652"/>
              <a:gd name="connsiteX651" fmla="*/ 3920706 w 6248109"/>
              <a:gd name="connsiteY651" fmla="*/ 5000382 h 6277652"/>
              <a:gd name="connsiteX652" fmla="*/ 3927805 w 6248109"/>
              <a:gd name="connsiteY652" fmla="*/ 4993279 h 6277652"/>
              <a:gd name="connsiteX653" fmla="*/ 3920706 w 6248109"/>
              <a:gd name="connsiteY653" fmla="*/ 4986176 h 6277652"/>
              <a:gd name="connsiteX654" fmla="*/ 5147290 w 6248109"/>
              <a:gd name="connsiteY654" fmla="*/ 4985773 h 6277652"/>
              <a:gd name="connsiteX655" fmla="*/ 5140058 w 6248109"/>
              <a:gd name="connsiteY655" fmla="*/ 4993011 h 6277652"/>
              <a:gd name="connsiteX656" fmla="*/ 5147290 w 6248109"/>
              <a:gd name="connsiteY656" fmla="*/ 5000248 h 6277652"/>
              <a:gd name="connsiteX657" fmla="*/ 5154523 w 6248109"/>
              <a:gd name="connsiteY657" fmla="*/ 4993011 h 6277652"/>
              <a:gd name="connsiteX658" fmla="*/ 5147290 w 6248109"/>
              <a:gd name="connsiteY658" fmla="*/ 4985773 h 6277652"/>
              <a:gd name="connsiteX659" fmla="*/ 3974146 w 6248109"/>
              <a:gd name="connsiteY659" fmla="*/ 4983629 h 6277652"/>
              <a:gd name="connsiteX660" fmla="*/ 3964502 w 6248109"/>
              <a:gd name="connsiteY660" fmla="*/ 4993279 h 6277652"/>
              <a:gd name="connsiteX661" fmla="*/ 3974146 w 6248109"/>
              <a:gd name="connsiteY661" fmla="*/ 5002929 h 6277652"/>
              <a:gd name="connsiteX662" fmla="*/ 3983789 w 6248109"/>
              <a:gd name="connsiteY662" fmla="*/ 4993279 h 6277652"/>
              <a:gd name="connsiteX663" fmla="*/ 3974146 w 6248109"/>
              <a:gd name="connsiteY663" fmla="*/ 4983629 h 6277652"/>
              <a:gd name="connsiteX664" fmla="*/ 5093984 w 6248109"/>
              <a:gd name="connsiteY664" fmla="*/ 4983361 h 6277652"/>
              <a:gd name="connsiteX665" fmla="*/ 5084342 w 6248109"/>
              <a:gd name="connsiteY665" fmla="*/ 4993011 h 6277652"/>
              <a:gd name="connsiteX666" fmla="*/ 5093984 w 6248109"/>
              <a:gd name="connsiteY666" fmla="*/ 5002661 h 6277652"/>
              <a:gd name="connsiteX667" fmla="*/ 5103627 w 6248109"/>
              <a:gd name="connsiteY667" fmla="*/ 4993011 h 6277652"/>
              <a:gd name="connsiteX668" fmla="*/ 5093984 w 6248109"/>
              <a:gd name="connsiteY668" fmla="*/ 4983361 h 6277652"/>
              <a:gd name="connsiteX669" fmla="*/ 4027453 w 6248109"/>
              <a:gd name="connsiteY669" fmla="*/ 4981082 h 6277652"/>
              <a:gd name="connsiteX670" fmla="*/ 4015264 w 6248109"/>
              <a:gd name="connsiteY670" fmla="*/ 4993279 h 6277652"/>
              <a:gd name="connsiteX671" fmla="*/ 4027453 w 6248109"/>
              <a:gd name="connsiteY671" fmla="*/ 5005475 h 6277652"/>
              <a:gd name="connsiteX672" fmla="*/ 4039641 w 6248109"/>
              <a:gd name="connsiteY672" fmla="*/ 4993279 h 6277652"/>
              <a:gd name="connsiteX673" fmla="*/ 4027453 w 6248109"/>
              <a:gd name="connsiteY673" fmla="*/ 4981082 h 6277652"/>
              <a:gd name="connsiteX674" fmla="*/ 5040678 w 6248109"/>
              <a:gd name="connsiteY674" fmla="*/ 4980815 h 6277652"/>
              <a:gd name="connsiteX675" fmla="*/ 5028490 w 6248109"/>
              <a:gd name="connsiteY675" fmla="*/ 4993011 h 6277652"/>
              <a:gd name="connsiteX676" fmla="*/ 5040678 w 6248109"/>
              <a:gd name="connsiteY676" fmla="*/ 5005207 h 6277652"/>
              <a:gd name="connsiteX677" fmla="*/ 5052866 w 6248109"/>
              <a:gd name="connsiteY677" fmla="*/ 4993011 h 6277652"/>
              <a:gd name="connsiteX678" fmla="*/ 5040678 w 6248109"/>
              <a:gd name="connsiteY678" fmla="*/ 4980815 h 6277652"/>
              <a:gd name="connsiteX679" fmla="*/ 4080759 w 6248109"/>
              <a:gd name="connsiteY679" fmla="*/ 4978804 h 6277652"/>
              <a:gd name="connsiteX680" fmla="*/ 4066428 w 6248109"/>
              <a:gd name="connsiteY680" fmla="*/ 4993145 h 6277652"/>
              <a:gd name="connsiteX681" fmla="*/ 4080759 w 6248109"/>
              <a:gd name="connsiteY681" fmla="*/ 5007486 h 6277652"/>
              <a:gd name="connsiteX682" fmla="*/ 4095090 w 6248109"/>
              <a:gd name="connsiteY682" fmla="*/ 4993145 h 6277652"/>
              <a:gd name="connsiteX683" fmla="*/ 4080759 w 6248109"/>
              <a:gd name="connsiteY683" fmla="*/ 4978804 h 6277652"/>
              <a:gd name="connsiteX684" fmla="*/ 4987371 w 6248109"/>
              <a:gd name="connsiteY684" fmla="*/ 4978536 h 6277652"/>
              <a:gd name="connsiteX685" fmla="*/ 4973040 w 6248109"/>
              <a:gd name="connsiteY685" fmla="*/ 4992876 h 6277652"/>
              <a:gd name="connsiteX686" fmla="*/ 4987371 w 6248109"/>
              <a:gd name="connsiteY686" fmla="*/ 5007217 h 6277652"/>
              <a:gd name="connsiteX687" fmla="*/ 5001702 w 6248109"/>
              <a:gd name="connsiteY687" fmla="*/ 4992876 h 6277652"/>
              <a:gd name="connsiteX688" fmla="*/ 4987371 w 6248109"/>
              <a:gd name="connsiteY688" fmla="*/ 4978536 h 6277652"/>
              <a:gd name="connsiteX689" fmla="*/ 4134066 w 6248109"/>
              <a:gd name="connsiteY689" fmla="*/ 4976659 h 6277652"/>
              <a:gd name="connsiteX690" fmla="*/ 4117458 w 6248109"/>
              <a:gd name="connsiteY690" fmla="*/ 4993279 h 6277652"/>
              <a:gd name="connsiteX691" fmla="*/ 4134066 w 6248109"/>
              <a:gd name="connsiteY691" fmla="*/ 5009764 h 6277652"/>
              <a:gd name="connsiteX692" fmla="*/ 4150674 w 6248109"/>
              <a:gd name="connsiteY692" fmla="*/ 4993279 h 6277652"/>
              <a:gd name="connsiteX693" fmla="*/ 4134066 w 6248109"/>
              <a:gd name="connsiteY693" fmla="*/ 4976659 h 6277652"/>
              <a:gd name="connsiteX694" fmla="*/ 4934064 w 6248109"/>
              <a:gd name="connsiteY694" fmla="*/ 4976392 h 6277652"/>
              <a:gd name="connsiteX695" fmla="*/ 4917456 w 6248109"/>
              <a:gd name="connsiteY695" fmla="*/ 4993011 h 6277652"/>
              <a:gd name="connsiteX696" fmla="*/ 4934064 w 6248109"/>
              <a:gd name="connsiteY696" fmla="*/ 5009495 h 6277652"/>
              <a:gd name="connsiteX697" fmla="*/ 4950672 w 6248109"/>
              <a:gd name="connsiteY697" fmla="*/ 4993011 h 6277652"/>
              <a:gd name="connsiteX698" fmla="*/ 4934064 w 6248109"/>
              <a:gd name="connsiteY698" fmla="*/ 4976392 h 6277652"/>
              <a:gd name="connsiteX699" fmla="*/ 4187372 w 6248109"/>
              <a:gd name="connsiteY699" fmla="*/ 4974650 h 6277652"/>
              <a:gd name="connsiteX700" fmla="*/ 4168755 w 6248109"/>
              <a:gd name="connsiteY700" fmla="*/ 4993145 h 6277652"/>
              <a:gd name="connsiteX701" fmla="*/ 4187372 w 6248109"/>
              <a:gd name="connsiteY701" fmla="*/ 5011640 h 6277652"/>
              <a:gd name="connsiteX702" fmla="*/ 4205990 w 6248109"/>
              <a:gd name="connsiteY702" fmla="*/ 4993145 h 6277652"/>
              <a:gd name="connsiteX703" fmla="*/ 4187372 w 6248109"/>
              <a:gd name="connsiteY703" fmla="*/ 4974650 h 6277652"/>
              <a:gd name="connsiteX704" fmla="*/ 4880758 w 6248109"/>
              <a:gd name="connsiteY704" fmla="*/ 4974248 h 6277652"/>
              <a:gd name="connsiteX705" fmla="*/ 4862007 w 6248109"/>
              <a:gd name="connsiteY705" fmla="*/ 4993011 h 6277652"/>
              <a:gd name="connsiteX706" fmla="*/ 4880758 w 6248109"/>
              <a:gd name="connsiteY706" fmla="*/ 5011775 h 6277652"/>
              <a:gd name="connsiteX707" fmla="*/ 4899509 w 6248109"/>
              <a:gd name="connsiteY707" fmla="*/ 4993011 h 6277652"/>
              <a:gd name="connsiteX708" fmla="*/ 4880758 w 6248109"/>
              <a:gd name="connsiteY708" fmla="*/ 4974248 h 6277652"/>
              <a:gd name="connsiteX709" fmla="*/ 4240678 w 6248109"/>
              <a:gd name="connsiteY709" fmla="*/ 4972639 h 6277652"/>
              <a:gd name="connsiteX710" fmla="*/ 4220052 w 6248109"/>
              <a:gd name="connsiteY710" fmla="*/ 4993145 h 6277652"/>
              <a:gd name="connsiteX711" fmla="*/ 4240678 w 6248109"/>
              <a:gd name="connsiteY711" fmla="*/ 5013651 h 6277652"/>
              <a:gd name="connsiteX712" fmla="*/ 4261304 w 6248109"/>
              <a:gd name="connsiteY712" fmla="*/ 4993145 h 6277652"/>
              <a:gd name="connsiteX713" fmla="*/ 4240678 w 6248109"/>
              <a:gd name="connsiteY713" fmla="*/ 4972639 h 6277652"/>
              <a:gd name="connsiteX714" fmla="*/ 4827452 w 6248109"/>
              <a:gd name="connsiteY714" fmla="*/ 4972371 h 6277652"/>
              <a:gd name="connsiteX715" fmla="*/ 4806825 w 6248109"/>
              <a:gd name="connsiteY715" fmla="*/ 4992876 h 6277652"/>
              <a:gd name="connsiteX716" fmla="*/ 4827452 w 6248109"/>
              <a:gd name="connsiteY716" fmla="*/ 5013383 h 6277652"/>
              <a:gd name="connsiteX717" fmla="*/ 4848078 w 6248109"/>
              <a:gd name="connsiteY717" fmla="*/ 4992876 h 6277652"/>
              <a:gd name="connsiteX718" fmla="*/ 4827452 w 6248109"/>
              <a:gd name="connsiteY718" fmla="*/ 4972371 h 6277652"/>
              <a:gd name="connsiteX719" fmla="*/ 4293986 w 6248109"/>
              <a:gd name="connsiteY719" fmla="*/ 4970897 h 6277652"/>
              <a:gd name="connsiteX720" fmla="*/ 4271752 w 6248109"/>
              <a:gd name="connsiteY720" fmla="*/ 4993145 h 6277652"/>
              <a:gd name="connsiteX721" fmla="*/ 4293986 w 6248109"/>
              <a:gd name="connsiteY721" fmla="*/ 5015393 h 6277652"/>
              <a:gd name="connsiteX722" fmla="*/ 4316219 w 6248109"/>
              <a:gd name="connsiteY722" fmla="*/ 4993145 h 6277652"/>
              <a:gd name="connsiteX723" fmla="*/ 4293986 w 6248109"/>
              <a:gd name="connsiteY723" fmla="*/ 4970897 h 6277652"/>
              <a:gd name="connsiteX724" fmla="*/ 4774145 w 6248109"/>
              <a:gd name="connsiteY724" fmla="*/ 4970762 h 6277652"/>
              <a:gd name="connsiteX725" fmla="*/ 4751912 w 6248109"/>
              <a:gd name="connsiteY725" fmla="*/ 4993011 h 6277652"/>
              <a:gd name="connsiteX726" fmla="*/ 4774145 w 6248109"/>
              <a:gd name="connsiteY726" fmla="*/ 5015259 h 6277652"/>
              <a:gd name="connsiteX727" fmla="*/ 4796378 w 6248109"/>
              <a:gd name="connsiteY727" fmla="*/ 4993011 h 6277652"/>
              <a:gd name="connsiteX728" fmla="*/ 4774145 w 6248109"/>
              <a:gd name="connsiteY728" fmla="*/ 4970762 h 6277652"/>
              <a:gd name="connsiteX729" fmla="*/ 4347292 w 6248109"/>
              <a:gd name="connsiteY729" fmla="*/ 4969423 h 6277652"/>
              <a:gd name="connsiteX730" fmla="*/ 4323585 w 6248109"/>
              <a:gd name="connsiteY730" fmla="*/ 4993145 h 6277652"/>
              <a:gd name="connsiteX731" fmla="*/ 4347292 w 6248109"/>
              <a:gd name="connsiteY731" fmla="*/ 5016867 h 6277652"/>
              <a:gd name="connsiteX732" fmla="*/ 4370998 w 6248109"/>
              <a:gd name="connsiteY732" fmla="*/ 4993145 h 6277652"/>
              <a:gd name="connsiteX733" fmla="*/ 4347292 w 6248109"/>
              <a:gd name="connsiteY733" fmla="*/ 4969423 h 6277652"/>
              <a:gd name="connsiteX734" fmla="*/ 4720838 w 6248109"/>
              <a:gd name="connsiteY734" fmla="*/ 4969288 h 6277652"/>
              <a:gd name="connsiteX735" fmla="*/ 4697132 w 6248109"/>
              <a:gd name="connsiteY735" fmla="*/ 4993011 h 6277652"/>
              <a:gd name="connsiteX736" fmla="*/ 4720838 w 6248109"/>
              <a:gd name="connsiteY736" fmla="*/ 5016734 h 6277652"/>
              <a:gd name="connsiteX737" fmla="*/ 4744546 w 6248109"/>
              <a:gd name="connsiteY737" fmla="*/ 4993011 h 6277652"/>
              <a:gd name="connsiteX738" fmla="*/ 4720838 w 6248109"/>
              <a:gd name="connsiteY738" fmla="*/ 4969288 h 6277652"/>
              <a:gd name="connsiteX739" fmla="*/ 4507478 w 6248109"/>
              <a:gd name="connsiteY739" fmla="*/ 4968752 h 6277652"/>
              <a:gd name="connsiteX740" fmla="*/ 4482835 w 6248109"/>
              <a:gd name="connsiteY740" fmla="*/ 4993412 h 6277652"/>
              <a:gd name="connsiteX741" fmla="*/ 4507478 w 6248109"/>
              <a:gd name="connsiteY741" fmla="*/ 5018073 h 6277652"/>
              <a:gd name="connsiteX742" fmla="*/ 4532122 w 6248109"/>
              <a:gd name="connsiteY742" fmla="*/ 4993412 h 6277652"/>
              <a:gd name="connsiteX743" fmla="*/ 4507478 w 6248109"/>
              <a:gd name="connsiteY743" fmla="*/ 4968752 h 6277652"/>
              <a:gd name="connsiteX744" fmla="*/ 4560919 w 6248109"/>
              <a:gd name="connsiteY744" fmla="*/ 4968618 h 6277652"/>
              <a:gd name="connsiteX745" fmla="*/ 4536275 w 6248109"/>
              <a:gd name="connsiteY745" fmla="*/ 4993279 h 6277652"/>
              <a:gd name="connsiteX746" fmla="*/ 4560919 w 6248109"/>
              <a:gd name="connsiteY746" fmla="*/ 5017939 h 6277652"/>
              <a:gd name="connsiteX747" fmla="*/ 4585563 w 6248109"/>
              <a:gd name="connsiteY747" fmla="*/ 4993279 h 6277652"/>
              <a:gd name="connsiteX748" fmla="*/ 4560919 w 6248109"/>
              <a:gd name="connsiteY748" fmla="*/ 4968618 h 6277652"/>
              <a:gd name="connsiteX749" fmla="*/ 4454038 w 6248109"/>
              <a:gd name="connsiteY749" fmla="*/ 4968618 h 6277652"/>
              <a:gd name="connsiteX750" fmla="*/ 4429394 w 6248109"/>
              <a:gd name="connsiteY750" fmla="*/ 4993279 h 6277652"/>
              <a:gd name="connsiteX751" fmla="*/ 4454038 w 6248109"/>
              <a:gd name="connsiteY751" fmla="*/ 5017939 h 6277652"/>
              <a:gd name="connsiteX752" fmla="*/ 4478682 w 6248109"/>
              <a:gd name="connsiteY752" fmla="*/ 4993279 h 6277652"/>
              <a:gd name="connsiteX753" fmla="*/ 4454038 w 6248109"/>
              <a:gd name="connsiteY753" fmla="*/ 4968618 h 6277652"/>
              <a:gd name="connsiteX754" fmla="*/ 4400598 w 6248109"/>
              <a:gd name="connsiteY754" fmla="*/ 4968618 h 6277652"/>
              <a:gd name="connsiteX755" fmla="*/ 4375953 w 6248109"/>
              <a:gd name="connsiteY755" fmla="*/ 4993279 h 6277652"/>
              <a:gd name="connsiteX756" fmla="*/ 4400598 w 6248109"/>
              <a:gd name="connsiteY756" fmla="*/ 5017939 h 6277652"/>
              <a:gd name="connsiteX757" fmla="*/ 4425242 w 6248109"/>
              <a:gd name="connsiteY757" fmla="*/ 4993279 h 6277652"/>
              <a:gd name="connsiteX758" fmla="*/ 4400598 w 6248109"/>
              <a:gd name="connsiteY758" fmla="*/ 4968618 h 6277652"/>
              <a:gd name="connsiteX759" fmla="*/ 4614226 w 6248109"/>
              <a:gd name="connsiteY759" fmla="*/ 4968484 h 6277652"/>
              <a:gd name="connsiteX760" fmla="*/ 4589582 w 6248109"/>
              <a:gd name="connsiteY760" fmla="*/ 4993145 h 6277652"/>
              <a:gd name="connsiteX761" fmla="*/ 4614226 w 6248109"/>
              <a:gd name="connsiteY761" fmla="*/ 5017806 h 6277652"/>
              <a:gd name="connsiteX762" fmla="*/ 4638870 w 6248109"/>
              <a:gd name="connsiteY762" fmla="*/ 4993145 h 6277652"/>
              <a:gd name="connsiteX763" fmla="*/ 4614226 w 6248109"/>
              <a:gd name="connsiteY763" fmla="*/ 4968484 h 6277652"/>
              <a:gd name="connsiteX764" fmla="*/ 4667532 w 6248109"/>
              <a:gd name="connsiteY764" fmla="*/ 4968351 h 6277652"/>
              <a:gd name="connsiteX765" fmla="*/ 4642888 w 6248109"/>
              <a:gd name="connsiteY765" fmla="*/ 4993011 h 6277652"/>
              <a:gd name="connsiteX766" fmla="*/ 4667532 w 6248109"/>
              <a:gd name="connsiteY766" fmla="*/ 5017672 h 6277652"/>
              <a:gd name="connsiteX767" fmla="*/ 4692176 w 6248109"/>
              <a:gd name="connsiteY767" fmla="*/ 4993011 h 6277652"/>
              <a:gd name="connsiteX768" fmla="*/ 4667532 w 6248109"/>
              <a:gd name="connsiteY768" fmla="*/ 4968351 h 6277652"/>
              <a:gd name="connsiteX769" fmla="*/ 4399660 w 6248109"/>
              <a:gd name="connsiteY769" fmla="*/ 4923183 h 6277652"/>
              <a:gd name="connsiteX770" fmla="*/ 4383052 w 6248109"/>
              <a:gd name="connsiteY770" fmla="*/ 4939936 h 6277652"/>
              <a:gd name="connsiteX771" fmla="*/ 4399660 w 6248109"/>
              <a:gd name="connsiteY771" fmla="*/ 4956690 h 6277652"/>
              <a:gd name="connsiteX772" fmla="*/ 4416268 w 6248109"/>
              <a:gd name="connsiteY772" fmla="*/ 4939936 h 6277652"/>
              <a:gd name="connsiteX773" fmla="*/ 4399660 w 6248109"/>
              <a:gd name="connsiteY773" fmla="*/ 4923183 h 6277652"/>
              <a:gd name="connsiteX774" fmla="*/ 4722848 w 6248109"/>
              <a:gd name="connsiteY774" fmla="*/ 4922915 h 6277652"/>
              <a:gd name="connsiteX775" fmla="*/ 4706240 w 6248109"/>
              <a:gd name="connsiteY775" fmla="*/ 4939668 h 6277652"/>
              <a:gd name="connsiteX776" fmla="*/ 4722848 w 6248109"/>
              <a:gd name="connsiteY776" fmla="*/ 4956421 h 6277652"/>
              <a:gd name="connsiteX777" fmla="*/ 4739456 w 6248109"/>
              <a:gd name="connsiteY777" fmla="*/ 4939668 h 6277652"/>
              <a:gd name="connsiteX778" fmla="*/ 4722848 w 6248109"/>
              <a:gd name="connsiteY778" fmla="*/ 4922915 h 6277652"/>
              <a:gd name="connsiteX779" fmla="*/ 4667532 w 6248109"/>
              <a:gd name="connsiteY779" fmla="*/ 4916213 h 6277652"/>
              <a:gd name="connsiteX780" fmla="*/ 4644094 w 6248109"/>
              <a:gd name="connsiteY780" fmla="*/ 4939668 h 6277652"/>
              <a:gd name="connsiteX781" fmla="*/ 4667532 w 6248109"/>
              <a:gd name="connsiteY781" fmla="*/ 4963123 h 6277652"/>
              <a:gd name="connsiteX782" fmla="*/ 4690972 w 6248109"/>
              <a:gd name="connsiteY782" fmla="*/ 4939668 h 6277652"/>
              <a:gd name="connsiteX783" fmla="*/ 4667532 w 6248109"/>
              <a:gd name="connsiteY783" fmla="*/ 4916213 h 6277652"/>
              <a:gd name="connsiteX784" fmla="*/ 4454038 w 6248109"/>
              <a:gd name="connsiteY784" fmla="*/ 4915812 h 6277652"/>
              <a:gd name="connsiteX785" fmla="*/ 4429930 w 6248109"/>
              <a:gd name="connsiteY785" fmla="*/ 4939936 h 6277652"/>
              <a:gd name="connsiteX786" fmla="*/ 4454038 w 6248109"/>
              <a:gd name="connsiteY786" fmla="*/ 4964062 h 6277652"/>
              <a:gd name="connsiteX787" fmla="*/ 4478146 w 6248109"/>
              <a:gd name="connsiteY787" fmla="*/ 4939936 h 6277652"/>
              <a:gd name="connsiteX788" fmla="*/ 4454038 w 6248109"/>
              <a:gd name="connsiteY788" fmla="*/ 4915812 h 6277652"/>
              <a:gd name="connsiteX789" fmla="*/ 4614226 w 6248109"/>
              <a:gd name="connsiteY789" fmla="*/ 4915677 h 6277652"/>
              <a:gd name="connsiteX790" fmla="*/ 4590118 w 6248109"/>
              <a:gd name="connsiteY790" fmla="*/ 4939802 h 6277652"/>
              <a:gd name="connsiteX791" fmla="*/ 4614226 w 6248109"/>
              <a:gd name="connsiteY791" fmla="*/ 4963927 h 6277652"/>
              <a:gd name="connsiteX792" fmla="*/ 4638334 w 6248109"/>
              <a:gd name="connsiteY792" fmla="*/ 4939802 h 6277652"/>
              <a:gd name="connsiteX793" fmla="*/ 4614226 w 6248109"/>
              <a:gd name="connsiteY793" fmla="*/ 4915677 h 6277652"/>
              <a:gd name="connsiteX794" fmla="*/ 4507478 w 6248109"/>
              <a:gd name="connsiteY794" fmla="*/ 4915410 h 6277652"/>
              <a:gd name="connsiteX795" fmla="*/ 4482835 w 6248109"/>
              <a:gd name="connsiteY795" fmla="*/ 4940071 h 6277652"/>
              <a:gd name="connsiteX796" fmla="*/ 4507478 w 6248109"/>
              <a:gd name="connsiteY796" fmla="*/ 4964731 h 6277652"/>
              <a:gd name="connsiteX797" fmla="*/ 4532122 w 6248109"/>
              <a:gd name="connsiteY797" fmla="*/ 4940071 h 6277652"/>
              <a:gd name="connsiteX798" fmla="*/ 4507478 w 6248109"/>
              <a:gd name="connsiteY798" fmla="*/ 4915410 h 6277652"/>
              <a:gd name="connsiteX799" fmla="*/ 4560919 w 6248109"/>
              <a:gd name="connsiteY799" fmla="*/ 4915141 h 6277652"/>
              <a:gd name="connsiteX800" fmla="*/ 4536275 w 6248109"/>
              <a:gd name="connsiteY800" fmla="*/ 4939802 h 6277652"/>
              <a:gd name="connsiteX801" fmla="*/ 4560919 w 6248109"/>
              <a:gd name="connsiteY801" fmla="*/ 4964463 h 6277652"/>
              <a:gd name="connsiteX802" fmla="*/ 4585563 w 6248109"/>
              <a:gd name="connsiteY802" fmla="*/ 4939802 h 6277652"/>
              <a:gd name="connsiteX803" fmla="*/ 4560919 w 6248109"/>
              <a:gd name="connsiteY803" fmla="*/ 4915141 h 6277652"/>
              <a:gd name="connsiteX804" fmla="*/ 4416268 w 6248109"/>
              <a:gd name="connsiteY804" fmla="*/ 4877882 h 6277652"/>
              <a:gd name="connsiteX805" fmla="*/ 4407697 w 6248109"/>
              <a:gd name="connsiteY805" fmla="*/ 4886460 h 6277652"/>
              <a:gd name="connsiteX806" fmla="*/ 4416268 w 6248109"/>
              <a:gd name="connsiteY806" fmla="*/ 4895038 h 6277652"/>
              <a:gd name="connsiteX807" fmla="*/ 4424840 w 6248109"/>
              <a:gd name="connsiteY807" fmla="*/ 4886460 h 6277652"/>
              <a:gd name="connsiteX808" fmla="*/ 4416268 w 6248109"/>
              <a:gd name="connsiteY808" fmla="*/ 4877882 h 6277652"/>
              <a:gd name="connsiteX809" fmla="*/ 4704766 w 6248109"/>
              <a:gd name="connsiteY809" fmla="*/ 4877614 h 6277652"/>
              <a:gd name="connsiteX810" fmla="*/ 4696194 w 6248109"/>
              <a:gd name="connsiteY810" fmla="*/ 4886191 h 6277652"/>
              <a:gd name="connsiteX811" fmla="*/ 4704766 w 6248109"/>
              <a:gd name="connsiteY811" fmla="*/ 4894769 h 6277652"/>
              <a:gd name="connsiteX812" fmla="*/ 4713472 w 6248109"/>
              <a:gd name="connsiteY812" fmla="*/ 4886191 h 6277652"/>
              <a:gd name="connsiteX813" fmla="*/ 4704766 w 6248109"/>
              <a:gd name="connsiteY813" fmla="*/ 4877614 h 6277652"/>
              <a:gd name="connsiteX814" fmla="*/ 4454038 w 6248109"/>
              <a:gd name="connsiteY814" fmla="*/ 4870108 h 6277652"/>
              <a:gd name="connsiteX815" fmla="*/ 4437430 w 6248109"/>
              <a:gd name="connsiteY815" fmla="*/ 4886728 h 6277652"/>
              <a:gd name="connsiteX816" fmla="*/ 4454038 w 6248109"/>
              <a:gd name="connsiteY816" fmla="*/ 4903213 h 6277652"/>
              <a:gd name="connsiteX817" fmla="*/ 4470646 w 6248109"/>
              <a:gd name="connsiteY817" fmla="*/ 4886728 h 6277652"/>
              <a:gd name="connsiteX818" fmla="*/ 4454038 w 6248109"/>
              <a:gd name="connsiteY818" fmla="*/ 4870108 h 6277652"/>
              <a:gd name="connsiteX819" fmla="*/ 4667532 w 6248109"/>
              <a:gd name="connsiteY819" fmla="*/ 4869707 h 6277652"/>
              <a:gd name="connsiteX820" fmla="*/ 4650924 w 6248109"/>
              <a:gd name="connsiteY820" fmla="*/ 4886325 h 6277652"/>
              <a:gd name="connsiteX821" fmla="*/ 4667532 w 6248109"/>
              <a:gd name="connsiteY821" fmla="*/ 4902811 h 6277652"/>
              <a:gd name="connsiteX822" fmla="*/ 4684140 w 6248109"/>
              <a:gd name="connsiteY822" fmla="*/ 4886325 h 6277652"/>
              <a:gd name="connsiteX823" fmla="*/ 4667532 w 6248109"/>
              <a:gd name="connsiteY823" fmla="*/ 4869707 h 6277652"/>
              <a:gd name="connsiteX824" fmla="*/ 4614226 w 6248109"/>
              <a:gd name="connsiteY824" fmla="*/ 4864211 h 6277652"/>
              <a:gd name="connsiteX825" fmla="*/ 4591992 w 6248109"/>
              <a:gd name="connsiteY825" fmla="*/ 4886460 h 6277652"/>
              <a:gd name="connsiteX826" fmla="*/ 4614226 w 6248109"/>
              <a:gd name="connsiteY826" fmla="*/ 4908708 h 6277652"/>
              <a:gd name="connsiteX827" fmla="*/ 4636459 w 6248109"/>
              <a:gd name="connsiteY827" fmla="*/ 4886460 h 6277652"/>
              <a:gd name="connsiteX828" fmla="*/ 4614226 w 6248109"/>
              <a:gd name="connsiteY828" fmla="*/ 4864211 h 6277652"/>
              <a:gd name="connsiteX829" fmla="*/ 4507478 w 6248109"/>
              <a:gd name="connsiteY829" fmla="*/ 4864077 h 6277652"/>
              <a:gd name="connsiteX830" fmla="*/ 4484978 w 6248109"/>
              <a:gd name="connsiteY830" fmla="*/ 4886594 h 6277652"/>
              <a:gd name="connsiteX831" fmla="*/ 4507478 w 6248109"/>
              <a:gd name="connsiteY831" fmla="*/ 4909110 h 6277652"/>
              <a:gd name="connsiteX832" fmla="*/ 4529980 w 6248109"/>
              <a:gd name="connsiteY832" fmla="*/ 4886594 h 6277652"/>
              <a:gd name="connsiteX833" fmla="*/ 4507478 w 6248109"/>
              <a:gd name="connsiteY833" fmla="*/ 4864077 h 6277652"/>
              <a:gd name="connsiteX834" fmla="*/ 4560919 w 6248109"/>
              <a:gd name="connsiteY834" fmla="*/ 4863944 h 6277652"/>
              <a:gd name="connsiteX835" fmla="*/ 4538418 w 6248109"/>
              <a:gd name="connsiteY835" fmla="*/ 4886460 h 6277652"/>
              <a:gd name="connsiteX836" fmla="*/ 4560919 w 6248109"/>
              <a:gd name="connsiteY836" fmla="*/ 4908977 h 6277652"/>
              <a:gd name="connsiteX837" fmla="*/ 4583420 w 6248109"/>
              <a:gd name="connsiteY837" fmla="*/ 4886460 h 6277652"/>
              <a:gd name="connsiteX838" fmla="*/ 4560919 w 6248109"/>
              <a:gd name="connsiteY838" fmla="*/ 4863944 h 6277652"/>
              <a:gd name="connsiteX839" fmla="*/ 4454038 w 6248109"/>
              <a:gd name="connsiteY839" fmla="*/ 4816900 h 6277652"/>
              <a:gd name="connsiteX840" fmla="*/ 4437430 w 6248109"/>
              <a:gd name="connsiteY840" fmla="*/ 4833519 h 6277652"/>
              <a:gd name="connsiteX841" fmla="*/ 4454038 w 6248109"/>
              <a:gd name="connsiteY841" fmla="*/ 4850005 h 6277652"/>
              <a:gd name="connsiteX842" fmla="*/ 4470646 w 6248109"/>
              <a:gd name="connsiteY842" fmla="*/ 4833519 h 6277652"/>
              <a:gd name="connsiteX843" fmla="*/ 4454038 w 6248109"/>
              <a:gd name="connsiteY843" fmla="*/ 4816900 h 6277652"/>
              <a:gd name="connsiteX844" fmla="*/ 4667398 w 6248109"/>
              <a:gd name="connsiteY844" fmla="*/ 4816498 h 6277652"/>
              <a:gd name="connsiteX845" fmla="*/ 4650790 w 6248109"/>
              <a:gd name="connsiteY845" fmla="*/ 4833117 h 6277652"/>
              <a:gd name="connsiteX846" fmla="*/ 4667398 w 6248109"/>
              <a:gd name="connsiteY846" fmla="*/ 4849603 h 6277652"/>
              <a:gd name="connsiteX847" fmla="*/ 4684006 w 6248109"/>
              <a:gd name="connsiteY847" fmla="*/ 4833117 h 6277652"/>
              <a:gd name="connsiteX848" fmla="*/ 4667398 w 6248109"/>
              <a:gd name="connsiteY848" fmla="*/ 4816498 h 6277652"/>
              <a:gd name="connsiteX849" fmla="*/ 4614226 w 6248109"/>
              <a:gd name="connsiteY849" fmla="*/ 4813014 h 6277652"/>
              <a:gd name="connsiteX850" fmla="*/ 4594001 w 6248109"/>
              <a:gd name="connsiteY850" fmla="*/ 4833117 h 6277652"/>
              <a:gd name="connsiteX851" fmla="*/ 4614226 w 6248109"/>
              <a:gd name="connsiteY851" fmla="*/ 4853222 h 6277652"/>
              <a:gd name="connsiteX852" fmla="*/ 4634450 w 6248109"/>
              <a:gd name="connsiteY852" fmla="*/ 4833117 h 6277652"/>
              <a:gd name="connsiteX853" fmla="*/ 4614226 w 6248109"/>
              <a:gd name="connsiteY853" fmla="*/ 4813014 h 6277652"/>
              <a:gd name="connsiteX854" fmla="*/ 4507478 w 6248109"/>
              <a:gd name="connsiteY854" fmla="*/ 4812745 h 6277652"/>
              <a:gd name="connsiteX855" fmla="*/ 4486852 w 6248109"/>
              <a:gd name="connsiteY855" fmla="*/ 4833252 h 6277652"/>
              <a:gd name="connsiteX856" fmla="*/ 4507478 w 6248109"/>
              <a:gd name="connsiteY856" fmla="*/ 4853758 h 6277652"/>
              <a:gd name="connsiteX857" fmla="*/ 4528106 w 6248109"/>
              <a:gd name="connsiteY857" fmla="*/ 4833252 h 6277652"/>
              <a:gd name="connsiteX858" fmla="*/ 4507478 w 6248109"/>
              <a:gd name="connsiteY858" fmla="*/ 4812745 h 6277652"/>
              <a:gd name="connsiteX859" fmla="*/ 4560919 w 6248109"/>
              <a:gd name="connsiteY859" fmla="*/ 4812611 h 6277652"/>
              <a:gd name="connsiteX860" fmla="*/ 4540294 w 6248109"/>
              <a:gd name="connsiteY860" fmla="*/ 4833117 h 6277652"/>
              <a:gd name="connsiteX861" fmla="*/ 4560919 w 6248109"/>
              <a:gd name="connsiteY861" fmla="*/ 4853624 h 6277652"/>
              <a:gd name="connsiteX862" fmla="*/ 4581546 w 6248109"/>
              <a:gd name="connsiteY862" fmla="*/ 4833117 h 6277652"/>
              <a:gd name="connsiteX863" fmla="*/ 4560919 w 6248109"/>
              <a:gd name="connsiteY863" fmla="*/ 4812611 h 6277652"/>
              <a:gd name="connsiteX864" fmla="*/ 4461941 w 6248109"/>
              <a:gd name="connsiteY864" fmla="*/ 4768651 h 6277652"/>
              <a:gd name="connsiteX865" fmla="*/ 4450422 w 6248109"/>
              <a:gd name="connsiteY865" fmla="*/ 4780178 h 6277652"/>
              <a:gd name="connsiteX866" fmla="*/ 4461941 w 6248109"/>
              <a:gd name="connsiteY866" fmla="*/ 4791703 h 6277652"/>
              <a:gd name="connsiteX867" fmla="*/ 4473460 w 6248109"/>
              <a:gd name="connsiteY867" fmla="*/ 4780178 h 6277652"/>
              <a:gd name="connsiteX868" fmla="*/ 4461941 w 6248109"/>
              <a:gd name="connsiteY868" fmla="*/ 4768651 h 6277652"/>
              <a:gd name="connsiteX869" fmla="*/ 4660300 w 6248109"/>
              <a:gd name="connsiteY869" fmla="*/ 4768248 h 6277652"/>
              <a:gd name="connsiteX870" fmla="*/ 4648781 w 6248109"/>
              <a:gd name="connsiteY870" fmla="*/ 4779775 h 6277652"/>
              <a:gd name="connsiteX871" fmla="*/ 4660300 w 6248109"/>
              <a:gd name="connsiteY871" fmla="*/ 4791301 h 6277652"/>
              <a:gd name="connsiteX872" fmla="*/ 4671818 w 6248109"/>
              <a:gd name="connsiteY872" fmla="*/ 4779775 h 6277652"/>
              <a:gd name="connsiteX873" fmla="*/ 4660300 w 6248109"/>
              <a:gd name="connsiteY873" fmla="*/ 4768248 h 6277652"/>
              <a:gd name="connsiteX874" fmla="*/ 4614226 w 6248109"/>
              <a:gd name="connsiteY874" fmla="*/ 4761815 h 6277652"/>
              <a:gd name="connsiteX875" fmla="*/ 4596278 w 6248109"/>
              <a:gd name="connsiteY875" fmla="*/ 4779775 h 6277652"/>
              <a:gd name="connsiteX876" fmla="*/ 4614226 w 6248109"/>
              <a:gd name="connsiteY876" fmla="*/ 4797734 h 6277652"/>
              <a:gd name="connsiteX877" fmla="*/ 4632173 w 6248109"/>
              <a:gd name="connsiteY877" fmla="*/ 4779775 h 6277652"/>
              <a:gd name="connsiteX878" fmla="*/ 4614226 w 6248109"/>
              <a:gd name="connsiteY878" fmla="*/ 4761815 h 6277652"/>
              <a:gd name="connsiteX879" fmla="*/ 4560919 w 6248109"/>
              <a:gd name="connsiteY879" fmla="*/ 4761548 h 6277652"/>
              <a:gd name="connsiteX880" fmla="*/ 4542570 w 6248109"/>
              <a:gd name="connsiteY880" fmla="*/ 4779909 h 6277652"/>
              <a:gd name="connsiteX881" fmla="*/ 4560919 w 6248109"/>
              <a:gd name="connsiteY881" fmla="*/ 4798270 h 6277652"/>
              <a:gd name="connsiteX882" fmla="*/ 4579269 w 6248109"/>
              <a:gd name="connsiteY882" fmla="*/ 4779909 h 6277652"/>
              <a:gd name="connsiteX883" fmla="*/ 4560919 w 6248109"/>
              <a:gd name="connsiteY883" fmla="*/ 4761548 h 6277652"/>
              <a:gd name="connsiteX884" fmla="*/ 4507478 w 6248109"/>
              <a:gd name="connsiteY884" fmla="*/ 4761548 h 6277652"/>
              <a:gd name="connsiteX885" fmla="*/ 4489130 w 6248109"/>
              <a:gd name="connsiteY885" fmla="*/ 4779909 h 6277652"/>
              <a:gd name="connsiteX886" fmla="*/ 4507478 w 6248109"/>
              <a:gd name="connsiteY886" fmla="*/ 4798270 h 6277652"/>
              <a:gd name="connsiteX887" fmla="*/ 4525828 w 6248109"/>
              <a:gd name="connsiteY887" fmla="*/ 4779909 h 6277652"/>
              <a:gd name="connsiteX888" fmla="*/ 4507478 w 6248109"/>
              <a:gd name="connsiteY888" fmla="*/ 4761548 h 6277652"/>
              <a:gd name="connsiteX889" fmla="*/ 4469574 w 6248109"/>
              <a:gd name="connsiteY889" fmla="*/ 4718123 h 6277652"/>
              <a:gd name="connsiteX890" fmla="*/ 4461002 w 6248109"/>
              <a:gd name="connsiteY890" fmla="*/ 4726701 h 6277652"/>
              <a:gd name="connsiteX891" fmla="*/ 4469574 w 6248109"/>
              <a:gd name="connsiteY891" fmla="*/ 4735279 h 6277652"/>
              <a:gd name="connsiteX892" fmla="*/ 4478282 w 6248109"/>
              <a:gd name="connsiteY892" fmla="*/ 4726701 h 6277652"/>
              <a:gd name="connsiteX893" fmla="*/ 4469574 w 6248109"/>
              <a:gd name="connsiteY893" fmla="*/ 4718123 h 6277652"/>
              <a:gd name="connsiteX894" fmla="*/ 4648781 w 6248109"/>
              <a:gd name="connsiteY894" fmla="*/ 4717721 h 6277652"/>
              <a:gd name="connsiteX895" fmla="*/ 4640209 w 6248109"/>
              <a:gd name="connsiteY895" fmla="*/ 4726299 h 6277652"/>
              <a:gd name="connsiteX896" fmla="*/ 4648781 w 6248109"/>
              <a:gd name="connsiteY896" fmla="*/ 4734876 h 6277652"/>
              <a:gd name="connsiteX897" fmla="*/ 4657486 w 6248109"/>
              <a:gd name="connsiteY897" fmla="*/ 4726299 h 6277652"/>
              <a:gd name="connsiteX898" fmla="*/ 4648781 w 6248109"/>
              <a:gd name="connsiteY898" fmla="*/ 4717721 h 6277652"/>
              <a:gd name="connsiteX899" fmla="*/ 4614226 w 6248109"/>
              <a:gd name="connsiteY899" fmla="*/ 4710618 h 6277652"/>
              <a:gd name="connsiteX900" fmla="*/ 4598421 w 6248109"/>
              <a:gd name="connsiteY900" fmla="*/ 4726432 h 6277652"/>
              <a:gd name="connsiteX901" fmla="*/ 4614226 w 6248109"/>
              <a:gd name="connsiteY901" fmla="*/ 4742248 h 6277652"/>
              <a:gd name="connsiteX902" fmla="*/ 4630030 w 6248109"/>
              <a:gd name="connsiteY902" fmla="*/ 4726432 h 6277652"/>
              <a:gd name="connsiteX903" fmla="*/ 4614226 w 6248109"/>
              <a:gd name="connsiteY903" fmla="*/ 4710618 h 6277652"/>
              <a:gd name="connsiteX904" fmla="*/ 4560919 w 6248109"/>
              <a:gd name="connsiteY904" fmla="*/ 4710484 h 6277652"/>
              <a:gd name="connsiteX905" fmla="*/ 4544847 w 6248109"/>
              <a:gd name="connsiteY905" fmla="*/ 4726567 h 6277652"/>
              <a:gd name="connsiteX906" fmla="*/ 4560919 w 6248109"/>
              <a:gd name="connsiteY906" fmla="*/ 4742649 h 6277652"/>
              <a:gd name="connsiteX907" fmla="*/ 4576991 w 6248109"/>
              <a:gd name="connsiteY907" fmla="*/ 4726567 h 6277652"/>
              <a:gd name="connsiteX908" fmla="*/ 4560919 w 6248109"/>
              <a:gd name="connsiteY908" fmla="*/ 4710484 h 6277652"/>
              <a:gd name="connsiteX909" fmla="*/ 4505202 w 6248109"/>
              <a:gd name="connsiteY909" fmla="*/ 4710484 h 6277652"/>
              <a:gd name="connsiteX910" fmla="*/ 4489130 w 6248109"/>
              <a:gd name="connsiteY910" fmla="*/ 4726567 h 6277652"/>
              <a:gd name="connsiteX911" fmla="*/ 4505202 w 6248109"/>
              <a:gd name="connsiteY911" fmla="*/ 4742649 h 6277652"/>
              <a:gd name="connsiteX912" fmla="*/ 4521274 w 6248109"/>
              <a:gd name="connsiteY912" fmla="*/ 4726567 h 6277652"/>
              <a:gd name="connsiteX913" fmla="*/ 4505202 w 6248109"/>
              <a:gd name="connsiteY913" fmla="*/ 4710484 h 6277652"/>
              <a:gd name="connsiteX914" fmla="*/ 4507478 w 6248109"/>
              <a:gd name="connsiteY914" fmla="*/ 4659822 h 6277652"/>
              <a:gd name="connsiteX915" fmla="*/ 4493951 w 6248109"/>
              <a:gd name="connsiteY915" fmla="*/ 4673358 h 6277652"/>
              <a:gd name="connsiteX916" fmla="*/ 4507478 w 6248109"/>
              <a:gd name="connsiteY916" fmla="*/ 4686896 h 6277652"/>
              <a:gd name="connsiteX917" fmla="*/ 4521006 w 6248109"/>
              <a:gd name="connsiteY917" fmla="*/ 4673358 h 6277652"/>
              <a:gd name="connsiteX918" fmla="*/ 4507478 w 6248109"/>
              <a:gd name="connsiteY918" fmla="*/ 4659822 h 6277652"/>
              <a:gd name="connsiteX919" fmla="*/ 4614226 w 6248109"/>
              <a:gd name="connsiteY919" fmla="*/ 4659688 h 6277652"/>
              <a:gd name="connsiteX920" fmla="*/ 4600832 w 6248109"/>
              <a:gd name="connsiteY920" fmla="*/ 4673091 h 6277652"/>
              <a:gd name="connsiteX921" fmla="*/ 4614226 w 6248109"/>
              <a:gd name="connsiteY921" fmla="*/ 4686493 h 6277652"/>
              <a:gd name="connsiteX922" fmla="*/ 4627620 w 6248109"/>
              <a:gd name="connsiteY922" fmla="*/ 4673091 h 6277652"/>
              <a:gd name="connsiteX923" fmla="*/ 4614226 w 6248109"/>
              <a:gd name="connsiteY923" fmla="*/ 4659688 h 6277652"/>
              <a:gd name="connsiteX924" fmla="*/ 4560919 w 6248109"/>
              <a:gd name="connsiteY924" fmla="*/ 4659688 h 6277652"/>
              <a:gd name="connsiteX925" fmla="*/ 4547391 w 6248109"/>
              <a:gd name="connsiteY925" fmla="*/ 4673224 h 6277652"/>
              <a:gd name="connsiteX926" fmla="*/ 4560919 w 6248109"/>
              <a:gd name="connsiteY926" fmla="*/ 4686760 h 6277652"/>
              <a:gd name="connsiteX927" fmla="*/ 4574447 w 6248109"/>
              <a:gd name="connsiteY927" fmla="*/ 4673224 h 6277652"/>
              <a:gd name="connsiteX928" fmla="*/ 4560919 w 6248109"/>
              <a:gd name="connsiteY928" fmla="*/ 4659688 h 6277652"/>
              <a:gd name="connsiteX929" fmla="*/ 4513908 w 6248109"/>
              <a:gd name="connsiteY929" fmla="*/ 4611305 h 6277652"/>
              <a:gd name="connsiteX930" fmla="*/ 4505336 w 6248109"/>
              <a:gd name="connsiteY930" fmla="*/ 4619883 h 6277652"/>
              <a:gd name="connsiteX931" fmla="*/ 4513908 w 6248109"/>
              <a:gd name="connsiteY931" fmla="*/ 4628460 h 6277652"/>
              <a:gd name="connsiteX932" fmla="*/ 4522480 w 6248109"/>
              <a:gd name="connsiteY932" fmla="*/ 4619883 h 6277652"/>
              <a:gd name="connsiteX933" fmla="*/ 4513908 w 6248109"/>
              <a:gd name="connsiteY933" fmla="*/ 4611305 h 6277652"/>
              <a:gd name="connsiteX934" fmla="*/ 4604850 w 6248109"/>
              <a:gd name="connsiteY934" fmla="*/ 4611170 h 6277652"/>
              <a:gd name="connsiteX935" fmla="*/ 4596278 w 6248109"/>
              <a:gd name="connsiteY935" fmla="*/ 4619747 h 6277652"/>
              <a:gd name="connsiteX936" fmla="*/ 4604850 w 6248109"/>
              <a:gd name="connsiteY936" fmla="*/ 4628325 h 6277652"/>
              <a:gd name="connsiteX937" fmla="*/ 4613422 w 6248109"/>
              <a:gd name="connsiteY937" fmla="*/ 4619747 h 6277652"/>
              <a:gd name="connsiteX938" fmla="*/ 4604850 w 6248109"/>
              <a:gd name="connsiteY938" fmla="*/ 4611170 h 6277652"/>
              <a:gd name="connsiteX939" fmla="*/ 4560383 w 6248109"/>
              <a:gd name="connsiteY939" fmla="*/ 4608088 h 6277652"/>
              <a:gd name="connsiteX940" fmla="*/ 4548597 w 6248109"/>
              <a:gd name="connsiteY940" fmla="*/ 4619883 h 6277652"/>
              <a:gd name="connsiteX941" fmla="*/ 4560383 w 6248109"/>
              <a:gd name="connsiteY941" fmla="*/ 4631675 h 6277652"/>
              <a:gd name="connsiteX942" fmla="*/ 4572170 w 6248109"/>
              <a:gd name="connsiteY942" fmla="*/ 4619883 h 6277652"/>
              <a:gd name="connsiteX943" fmla="*/ 4560383 w 6248109"/>
              <a:gd name="connsiteY943" fmla="*/ 4608088 h 6277652"/>
              <a:gd name="connsiteX944" fmla="*/ 4574313 w 6248109"/>
              <a:gd name="connsiteY944" fmla="*/ 4556487 h 6277652"/>
              <a:gd name="connsiteX945" fmla="*/ 4564268 w 6248109"/>
              <a:gd name="connsiteY945" fmla="*/ 4566539 h 6277652"/>
              <a:gd name="connsiteX946" fmla="*/ 4574313 w 6248109"/>
              <a:gd name="connsiteY946" fmla="*/ 4576592 h 6277652"/>
              <a:gd name="connsiteX947" fmla="*/ 4584358 w 6248109"/>
              <a:gd name="connsiteY947" fmla="*/ 4566539 h 6277652"/>
              <a:gd name="connsiteX948" fmla="*/ 4574313 w 6248109"/>
              <a:gd name="connsiteY948" fmla="*/ 4556487 h 6277652"/>
              <a:gd name="connsiteX949" fmla="*/ 4538418 w 6248109"/>
              <a:gd name="connsiteY949" fmla="*/ 4556487 h 6277652"/>
              <a:gd name="connsiteX950" fmla="*/ 4528372 w 6248109"/>
              <a:gd name="connsiteY950" fmla="*/ 4566539 h 6277652"/>
              <a:gd name="connsiteX951" fmla="*/ 4538418 w 6248109"/>
              <a:gd name="connsiteY951" fmla="*/ 4576592 h 6277652"/>
              <a:gd name="connsiteX952" fmla="*/ 4548464 w 6248109"/>
              <a:gd name="connsiteY952" fmla="*/ 4566539 h 6277652"/>
              <a:gd name="connsiteX953" fmla="*/ 4538418 w 6248109"/>
              <a:gd name="connsiteY953" fmla="*/ 4556487 h 6277652"/>
              <a:gd name="connsiteX954" fmla="*/ 4555963 w 6248109"/>
              <a:gd name="connsiteY954" fmla="*/ 4504620 h 6277652"/>
              <a:gd name="connsiteX955" fmla="*/ 4547258 w 6248109"/>
              <a:gd name="connsiteY955" fmla="*/ 4513331 h 6277652"/>
              <a:gd name="connsiteX956" fmla="*/ 4555963 w 6248109"/>
              <a:gd name="connsiteY956" fmla="*/ 4522043 h 6277652"/>
              <a:gd name="connsiteX957" fmla="*/ 4564670 w 6248109"/>
              <a:gd name="connsiteY957" fmla="*/ 4513331 h 6277652"/>
              <a:gd name="connsiteX958" fmla="*/ 4555963 w 6248109"/>
              <a:gd name="connsiteY958" fmla="*/ 4504620 h 6277652"/>
              <a:gd name="connsiteX959" fmla="*/ 4555963 w 6248109"/>
              <a:gd name="connsiteY959" fmla="*/ 4453288 h 6277652"/>
              <a:gd name="connsiteX960" fmla="*/ 4549400 w 6248109"/>
              <a:gd name="connsiteY960" fmla="*/ 4459855 h 6277652"/>
              <a:gd name="connsiteX961" fmla="*/ 4555963 w 6248109"/>
              <a:gd name="connsiteY961" fmla="*/ 4466422 h 6277652"/>
              <a:gd name="connsiteX962" fmla="*/ 4562527 w 6248109"/>
              <a:gd name="connsiteY962" fmla="*/ 4459855 h 6277652"/>
              <a:gd name="connsiteX963" fmla="*/ 4555963 w 6248109"/>
              <a:gd name="connsiteY963" fmla="*/ 4453288 h 6277652"/>
              <a:gd name="connsiteX964" fmla="*/ 2155967 w 6248109"/>
              <a:gd name="connsiteY964" fmla="*/ 0 h 6277652"/>
              <a:gd name="connsiteX965" fmla="*/ 6248109 w 6248109"/>
              <a:gd name="connsiteY965" fmla="*/ 0 h 6277652"/>
              <a:gd name="connsiteX966" fmla="*/ 6248109 w 6248109"/>
              <a:gd name="connsiteY966" fmla="*/ 6277652 h 6277652"/>
              <a:gd name="connsiteX967" fmla="*/ 0 w 6248109"/>
              <a:gd name="connsiteY967" fmla="*/ 6277652 h 627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</a:cxnLst>
            <a:rect l="l" t="t" r="r" b="b"/>
            <a:pathLst>
              <a:path w="6248109" h="6277652">
                <a:moveTo>
                  <a:pt x="4134066" y="5787383"/>
                </a:moveTo>
                <a:cubicBezTo>
                  <a:pt x="4130850" y="5787383"/>
                  <a:pt x="4128173" y="5790064"/>
                  <a:pt x="4128173" y="5793280"/>
                </a:cubicBezTo>
                <a:cubicBezTo>
                  <a:pt x="4128173" y="5796497"/>
                  <a:pt x="4130850" y="5799178"/>
                  <a:pt x="4134066" y="5799178"/>
                </a:cubicBezTo>
                <a:cubicBezTo>
                  <a:pt x="4137280" y="5799178"/>
                  <a:pt x="4139958" y="5796497"/>
                  <a:pt x="4139958" y="5793280"/>
                </a:cubicBezTo>
                <a:cubicBezTo>
                  <a:pt x="4139958" y="5790064"/>
                  <a:pt x="4137280" y="5787383"/>
                  <a:pt x="4134066" y="5787383"/>
                </a:cubicBezTo>
                <a:close/>
                <a:moveTo>
                  <a:pt x="4147594" y="5733505"/>
                </a:moveTo>
                <a:cubicBezTo>
                  <a:pt x="4144111" y="5733505"/>
                  <a:pt x="4141298" y="5736320"/>
                  <a:pt x="4141298" y="5739805"/>
                </a:cubicBezTo>
                <a:cubicBezTo>
                  <a:pt x="4141298" y="5743289"/>
                  <a:pt x="4144111" y="5746103"/>
                  <a:pt x="4147594" y="5746103"/>
                </a:cubicBezTo>
                <a:cubicBezTo>
                  <a:pt x="4151076" y="5746103"/>
                  <a:pt x="4153888" y="5743289"/>
                  <a:pt x="4153888" y="5739805"/>
                </a:cubicBezTo>
                <a:cubicBezTo>
                  <a:pt x="4153888" y="5736320"/>
                  <a:pt x="4151076" y="5733505"/>
                  <a:pt x="4147594" y="5733505"/>
                </a:cubicBezTo>
                <a:close/>
                <a:moveTo>
                  <a:pt x="4187372" y="5731628"/>
                </a:moveTo>
                <a:cubicBezTo>
                  <a:pt x="4182819" y="5731628"/>
                  <a:pt x="4179201" y="5735247"/>
                  <a:pt x="4179201" y="5739805"/>
                </a:cubicBezTo>
                <a:cubicBezTo>
                  <a:pt x="4179201" y="5744361"/>
                  <a:pt x="4182952" y="5747980"/>
                  <a:pt x="4187372" y="5747980"/>
                </a:cubicBezTo>
                <a:cubicBezTo>
                  <a:pt x="4191926" y="5747980"/>
                  <a:pt x="4195542" y="5744361"/>
                  <a:pt x="4195542" y="5739805"/>
                </a:cubicBezTo>
                <a:cubicBezTo>
                  <a:pt x="4195542" y="5735247"/>
                  <a:pt x="4191926" y="5731628"/>
                  <a:pt x="4187372" y="5731628"/>
                </a:cubicBezTo>
                <a:close/>
                <a:moveTo>
                  <a:pt x="4293986" y="5678823"/>
                </a:moveTo>
                <a:cubicBezTo>
                  <a:pt x="4289833" y="5678823"/>
                  <a:pt x="4286350" y="5682307"/>
                  <a:pt x="4286350" y="5686462"/>
                </a:cubicBezTo>
                <a:cubicBezTo>
                  <a:pt x="4286350" y="5690617"/>
                  <a:pt x="4289699" y="5694101"/>
                  <a:pt x="4293986" y="5694101"/>
                </a:cubicBezTo>
                <a:cubicBezTo>
                  <a:pt x="4298136" y="5694101"/>
                  <a:pt x="4301619" y="5690617"/>
                  <a:pt x="4301619" y="5686462"/>
                </a:cubicBezTo>
                <a:cubicBezTo>
                  <a:pt x="4301619" y="5682307"/>
                  <a:pt x="4298136" y="5678823"/>
                  <a:pt x="4293986" y="5678823"/>
                </a:cubicBezTo>
                <a:close/>
                <a:moveTo>
                  <a:pt x="4240678" y="5676545"/>
                </a:moveTo>
                <a:cubicBezTo>
                  <a:pt x="4235187" y="5676545"/>
                  <a:pt x="4230767" y="5680967"/>
                  <a:pt x="4230767" y="5686462"/>
                </a:cubicBezTo>
                <a:cubicBezTo>
                  <a:pt x="4230767" y="5691957"/>
                  <a:pt x="4235187" y="5696381"/>
                  <a:pt x="4240678" y="5696381"/>
                </a:cubicBezTo>
                <a:cubicBezTo>
                  <a:pt x="4246169" y="5696381"/>
                  <a:pt x="4250590" y="5691957"/>
                  <a:pt x="4250590" y="5686462"/>
                </a:cubicBezTo>
                <a:cubicBezTo>
                  <a:pt x="4250590" y="5680967"/>
                  <a:pt x="4246169" y="5676545"/>
                  <a:pt x="4240678" y="5676545"/>
                </a:cubicBezTo>
                <a:close/>
                <a:moveTo>
                  <a:pt x="4186300" y="5676545"/>
                </a:moveTo>
                <a:cubicBezTo>
                  <a:pt x="4180810" y="5676545"/>
                  <a:pt x="4176390" y="5680967"/>
                  <a:pt x="4176390" y="5686462"/>
                </a:cubicBezTo>
                <a:cubicBezTo>
                  <a:pt x="4176390" y="5691957"/>
                  <a:pt x="4180810" y="5696381"/>
                  <a:pt x="4186300" y="5696381"/>
                </a:cubicBezTo>
                <a:cubicBezTo>
                  <a:pt x="4191792" y="5696381"/>
                  <a:pt x="4196212" y="5691957"/>
                  <a:pt x="4196212" y="5686462"/>
                </a:cubicBezTo>
                <a:cubicBezTo>
                  <a:pt x="4196212" y="5680967"/>
                  <a:pt x="4191792" y="5676545"/>
                  <a:pt x="4186300" y="5676545"/>
                </a:cubicBezTo>
                <a:close/>
                <a:moveTo>
                  <a:pt x="4187372" y="5622665"/>
                </a:moveTo>
                <a:cubicBezTo>
                  <a:pt x="4181613" y="5622665"/>
                  <a:pt x="4176791" y="5627490"/>
                  <a:pt x="4176791" y="5633254"/>
                </a:cubicBezTo>
                <a:cubicBezTo>
                  <a:pt x="4176791" y="5639017"/>
                  <a:pt x="4181479" y="5643842"/>
                  <a:pt x="4187372" y="5643842"/>
                </a:cubicBezTo>
                <a:cubicBezTo>
                  <a:pt x="4193132" y="5643842"/>
                  <a:pt x="4197954" y="5639017"/>
                  <a:pt x="4197954" y="5633254"/>
                </a:cubicBezTo>
                <a:cubicBezTo>
                  <a:pt x="4197954" y="5627490"/>
                  <a:pt x="4193132" y="5622665"/>
                  <a:pt x="4187372" y="5622665"/>
                </a:cubicBezTo>
                <a:close/>
                <a:moveTo>
                  <a:pt x="4240678" y="5620923"/>
                </a:moveTo>
                <a:cubicBezTo>
                  <a:pt x="4233982" y="5620923"/>
                  <a:pt x="4228490" y="5626418"/>
                  <a:pt x="4228490" y="5633120"/>
                </a:cubicBezTo>
                <a:cubicBezTo>
                  <a:pt x="4228490" y="5639821"/>
                  <a:pt x="4233982" y="5645316"/>
                  <a:pt x="4240678" y="5645316"/>
                </a:cubicBezTo>
                <a:cubicBezTo>
                  <a:pt x="4247375" y="5645316"/>
                  <a:pt x="4252867" y="5639821"/>
                  <a:pt x="4252867" y="5633120"/>
                </a:cubicBezTo>
                <a:cubicBezTo>
                  <a:pt x="4252867" y="5626418"/>
                  <a:pt x="4247375" y="5620923"/>
                  <a:pt x="4240678" y="5620923"/>
                </a:cubicBezTo>
                <a:close/>
                <a:moveTo>
                  <a:pt x="4293986" y="5619718"/>
                </a:moveTo>
                <a:cubicBezTo>
                  <a:pt x="4286619" y="5619718"/>
                  <a:pt x="4280591" y="5625748"/>
                  <a:pt x="4280591" y="5633120"/>
                </a:cubicBezTo>
                <a:cubicBezTo>
                  <a:pt x="4280591" y="5640491"/>
                  <a:pt x="4286619" y="5646523"/>
                  <a:pt x="4293986" y="5646523"/>
                </a:cubicBezTo>
                <a:cubicBezTo>
                  <a:pt x="4301352" y="5646523"/>
                  <a:pt x="4307378" y="5640491"/>
                  <a:pt x="4307378" y="5633120"/>
                </a:cubicBezTo>
                <a:cubicBezTo>
                  <a:pt x="4307378" y="5625748"/>
                  <a:pt x="4301352" y="5619718"/>
                  <a:pt x="4293986" y="5619718"/>
                </a:cubicBezTo>
                <a:close/>
                <a:moveTo>
                  <a:pt x="4347292" y="5618779"/>
                </a:moveTo>
                <a:cubicBezTo>
                  <a:pt x="4339390" y="5618779"/>
                  <a:pt x="4332960" y="5625212"/>
                  <a:pt x="4332960" y="5633120"/>
                </a:cubicBezTo>
                <a:cubicBezTo>
                  <a:pt x="4332960" y="5641028"/>
                  <a:pt x="4339390" y="5647460"/>
                  <a:pt x="4347292" y="5647460"/>
                </a:cubicBezTo>
                <a:cubicBezTo>
                  <a:pt x="4355194" y="5647460"/>
                  <a:pt x="4361623" y="5641028"/>
                  <a:pt x="4361623" y="5633120"/>
                </a:cubicBezTo>
                <a:cubicBezTo>
                  <a:pt x="4361623" y="5625212"/>
                  <a:pt x="4355194" y="5618779"/>
                  <a:pt x="4347292" y="5618779"/>
                </a:cubicBezTo>
                <a:close/>
                <a:moveTo>
                  <a:pt x="4200632" y="5580716"/>
                </a:moveTo>
                <a:cubicBezTo>
                  <a:pt x="4197148" y="5580716"/>
                  <a:pt x="4194336" y="5583664"/>
                  <a:pt x="4194336" y="5587014"/>
                </a:cubicBezTo>
                <a:cubicBezTo>
                  <a:pt x="4194336" y="5590366"/>
                  <a:pt x="4197148" y="5593180"/>
                  <a:pt x="4200632" y="5593180"/>
                </a:cubicBezTo>
                <a:cubicBezTo>
                  <a:pt x="4204114" y="5593180"/>
                  <a:pt x="4206926" y="5590499"/>
                  <a:pt x="4206926" y="5587014"/>
                </a:cubicBezTo>
                <a:cubicBezTo>
                  <a:pt x="4206926" y="5583530"/>
                  <a:pt x="4204114" y="5580716"/>
                  <a:pt x="4200632" y="5580716"/>
                </a:cubicBezTo>
                <a:close/>
                <a:moveTo>
                  <a:pt x="4240678" y="5565571"/>
                </a:moveTo>
                <a:cubicBezTo>
                  <a:pt x="4232776" y="5565571"/>
                  <a:pt x="4226481" y="5571869"/>
                  <a:pt x="4226481" y="5579777"/>
                </a:cubicBezTo>
                <a:cubicBezTo>
                  <a:pt x="4226481" y="5587685"/>
                  <a:pt x="4232910" y="5593985"/>
                  <a:pt x="4240678" y="5593985"/>
                </a:cubicBezTo>
                <a:cubicBezTo>
                  <a:pt x="4248581" y="5593985"/>
                  <a:pt x="4254876" y="5587685"/>
                  <a:pt x="4254876" y="5579777"/>
                </a:cubicBezTo>
                <a:cubicBezTo>
                  <a:pt x="4254876" y="5571869"/>
                  <a:pt x="4248581" y="5565571"/>
                  <a:pt x="4240678" y="5565571"/>
                </a:cubicBezTo>
                <a:close/>
                <a:moveTo>
                  <a:pt x="4293986" y="5564230"/>
                </a:moveTo>
                <a:cubicBezTo>
                  <a:pt x="4285413" y="5564230"/>
                  <a:pt x="4278448" y="5571199"/>
                  <a:pt x="4278448" y="5579777"/>
                </a:cubicBezTo>
                <a:cubicBezTo>
                  <a:pt x="4278448" y="5588355"/>
                  <a:pt x="4285413" y="5595324"/>
                  <a:pt x="4293986" y="5595324"/>
                </a:cubicBezTo>
                <a:cubicBezTo>
                  <a:pt x="4302558" y="5595324"/>
                  <a:pt x="4309521" y="5588355"/>
                  <a:pt x="4309521" y="5579777"/>
                </a:cubicBezTo>
                <a:cubicBezTo>
                  <a:pt x="4309521" y="5571199"/>
                  <a:pt x="4302558" y="5564230"/>
                  <a:pt x="4293986" y="5564230"/>
                </a:cubicBezTo>
                <a:close/>
                <a:moveTo>
                  <a:pt x="4347292" y="5563158"/>
                </a:moveTo>
                <a:cubicBezTo>
                  <a:pt x="4338050" y="5563158"/>
                  <a:pt x="4330684" y="5570663"/>
                  <a:pt x="4330684" y="5579777"/>
                </a:cubicBezTo>
                <a:cubicBezTo>
                  <a:pt x="4330684" y="5588891"/>
                  <a:pt x="4338184" y="5596263"/>
                  <a:pt x="4347292" y="5596263"/>
                </a:cubicBezTo>
                <a:cubicBezTo>
                  <a:pt x="4356534" y="5596263"/>
                  <a:pt x="4363900" y="5589025"/>
                  <a:pt x="4363900" y="5579777"/>
                </a:cubicBezTo>
                <a:cubicBezTo>
                  <a:pt x="4363900" y="5570530"/>
                  <a:pt x="4356534" y="5563158"/>
                  <a:pt x="4347292" y="5563158"/>
                </a:cubicBezTo>
                <a:close/>
                <a:moveTo>
                  <a:pt x="4400598" y="5562086"/>
                </a:moveTo>
                <a:cubicBezTo>
                  <a:pt x="4390954" y="5562086"/>
                  <a:pt x="4383052" y="5569994"/>
                  <a:pt x="4383052" y="5579643"/>
                </a:cubicBezTo>
                <a:cubicBezTo>
                  <a:pt x="4383052" y="5589293"/>
                  <a:pt x="4390954" y="5597201"/>
                  <a:pt x="4400598" y="5597201"/>
                </a:cubicBezTo>
                <a:cubicBezTo>
                  <a:pt x="4410241" y="5597201"/>
                  <a:pt x="4418144" y="5589293"/>
                  <a:pt x="4418144" y="5579643"/>
                </a:cubicBezTo>
                <a:cubicBezTo>
                  <a:pt x="4418144" y="5569994"/>
                  <a:pt x="4410241" y="5562086"/>
                  <a:pt x="4400598" y="5562086"/>
                </a:cubicBezTo>
                <a:close/>
                <a:moveTo>
                  <a:pt x="4240678" y="5510352"/>
                </a:moveTo>
                <a:cubicBezTo>
                  <a:pt x="4231840" y="5510352"/>
                  <a:pt x="4224606" y="5517589"/>
                  <a:pt x="4224606" y="5526435"/>
                </a:cubicBezTo>
                <a:cubicBezTo>
                  <a:pt x="4224606" y="5535280"/>
                  <a:pt x="4231840" y="5542519"/>
                  <a:pt x="4240678" y="5542519"/>
                </a:cubicBezTo>
                <a:cubicBezTo>
                  <a:pt x="4249518" y="5542519"/>
                  <a:pt x="4256750" y="5535280"/>
                  <a:pt x="4256750" y="5526435"/>
                </a:cubicBezTo>
                <a:cubicBezTo>
                  <a:pt x="4256750" y="5517589"/>
                  <a:pt x="4249518" y="5510352"/>
                  <a:pt x="4240678" y="5510352"/>
                </a:cubicBezTo>
                <a:close/>
                <a:moveTo>
                  <a:pt x="4293986" y="5509011"/>
                </a:moveTo>
                <a:cubicBezTo>
                  <a:pt x="4284341" y="5509011"/>
                  <a:pt x="4276574" y="5516650"/>
                  <a:pt x="4276574" y="5526300"/>
                </a:cubicBezTo>
                <a:cubicBezTo>
                  <a:pt x="4276574" y="5535950"/>
                  <a:pt x="4284341" y="5543724"/>
                  <a:pt x="4293986" y="5543724"/>
                </a:cubicBezTo>
                <a:cubicBezTo>
                  <a:pt x="4303628" y="5543724"/>
                  <a:pt x="4311396" y="5535817"/>
                  <a:pt x="4311396" y="5526300"/>
                </a:cubicBezTo>
                <a:cubicBezTo>
                  <a:pt x="4311396" y="5516786"/>
                  <a:pt x="4303628" y="5509011"/>
                  <a:pt x="4293986" y="5509011"/>
                </a:cubicBezTo>
                <a:close/>
                <a:moveTo>
                  <a:pt x="4347292" y="5507537"/>
                </a:moveTo>
                <a:cubicBezTo>
                  <a:pt x="4336979" y="5507537"/>
                  <a:pt x="4328541" y="5515981"/>
                  <a:pt x="4328541" y="5526300"/>
                </a:cubicBezTo>
                <a:cubicBezTo>
                  <a:pt x="4328541" y="5536621"/>
                  <a:pt x="4336979" y="5545064"/>
                  <a:pt x="4347292" y="5545064"/>
                </a:cubicBezTo>
                <a:cubicBezTo>
                  <a:pt x="4357604" y="5545064"/>
                  <a:pt x="4366043" y="5536621"/>
                  <a:pt x="4366043" y="5526300"/>
                </a:cubicBezTo>
                <a:cubicBezTo>
                  <a:pt x="4366043" y="5515981"/>
                  <a:pt x="4357604" y="5507537"/>
                  <a:pt x="4347292" y="5507537"/>
                </a:cubicBezTo>
                <a:close/>
                <a:moveTo>
                  <a:pt x="4400598" y="5506733"/>
                </a:moveTo>
                <a:cubicBezTo>
                  <a:pt x="4389884" y="5506733"/>
                  <a:pt x="4381042" y="5515445"/>
                  <a:pt x="4381042" y="5526300"/>
                </a:cubicBezTo>
                <a:cubicBezTo>
                  <a:pt x="4381042" y="5537158"/>
                  <a:pt x="4389884" y="5545869"/>
                  <a:pt x="4400598" y="5545869"/>
                </a:cubicBezTo>
                <a:cubicBezTo>
                  <a:pt x="4411314" y="5545869"/>
                  <a:pt x="4420153" y="5537158"/>
                  <a:pt x="4420153" y="5526300"/>
                </a:cubicBezTo>
                <a:cubicBezTo>
                  <a:pt x="4420153" y="5515445"/>
                  <a:pt x="4411447" y="5506733"/>
                  <a:pt x="4400598" y="5506733"/>
                </a:cubicBezTo>
                <a:close/>
                <a:moveTo>
                  <a:pt x="4454038" y="5506331"/>
                </a:moveTo>
                <a:cubicBezTo>
                  <a:pt x="4442788" y="5506331"/>
                  <a:pt x="4433814" y="5515311"/>
                  <a:pt x="4433814" y="5526435"/>
                </a:cubicBezTo>
                <a:cubicBezTo>
                  <a:pt x="4433814" y="5537560"/>
                  <a:pt x="4442788" y="5546539"/>
                  <a:pt x="4454038" y="5546539"/>
                </a:cubicBezTo>
                <a:cubicBezTo>
                  <a:pt x="4465288" y="5546539"/>
                  <a:pt x="4474262" y="5537560"/>
                  <a:pt x="4474262" y="5526435"/>
                </a:cubicBezTo>
                <a:cubicBezTo>
                  <a:pt x="4474262" y="5515311"/>
                  <a:pt x="4465288" y="5506331"/>
                  <a:pt x="4454038" y="5506331"/>
                </a:cubicBezTo>
                <a:close/>
                <a:moveTo>
                  <a:pt x="4240678" y="5460628"/>
                </a:moveTo>
                <a:cubicBezTo>
                  <a:pt x="4233714" y="5460628"/>
                  <a:pt x="4228088" y="5466257"/>
                  <a:pt x="4228088" y="5473226"/>
                </a:cubicBezTo>
                <a:cubicBezTo>
                  <a:pt x="4228088" y="5480197"/>
                  <a:pt x="4233714" y="5485825"/>
                  <a:pt x="4240678" y="5485825"/>
                </a:cubicBezTo>
                <a:cubicBezTo>
                  <a:pt x="4247642" y="5485825"/>
                  <a:pt x="4253268" y="5480197"/>
                  <a:pt x="4253268" y="5473226"/>
                </a:cubicBezTo>
                <a:cubicBezTo>
                  <a:pt x="4253268" y="5466257"/>
                  <a:pt x="4247642" y="5460628"/>
                  <a:pt x="4240678" y="5460628"/>
                </a:cubicBezTo>
                <a:close/>
                <a:moveTo>
                  <a:pt x="4293986" y="5453926"/>
                </a:moveTo>
                <a:cubicBezTo>
                  <a:pt x="4283404" y="5453926"/>
                  <a:pt x="4274832" y="5462504"/>
                  <a:pt x="4274832" y="5473092"/>
                </a:cubicBezTo>
                <a:cubicBezTo>
                  <a:pt x="4274832" y="5483681"/>
                  <a:pt x="4283404" y="5492258"/>
                  <a:pt x="4293986" y="5492258"/>
                </a:cubicBezTo>
                <a:cubicBezTo>
                  <a:pt x="4304565" y="5492258"/>
                  <a:pt x="4313138" y="5483681"/>
                  <a:pt x="4313138" y="5473092"/>
                </a:cubicBezTo>
                <a:cubicBezTo>
                  <a:pt x="4313138" y="5462504"/>
                  <a:pt x="4304565" y="5453926"/>
                  <a:pt x="4293986" y="5453926"/>
                </a:cubicBezTo>
                <a:close/>
                <a:moveTo>
                  <a:pt x="4347292" y="5452587"/>
                </a:moveTo>
                <a:cubicBezTo>
                  <a:pt x="4335907" y="5452587"/>
                  <a:pt x="4326665" y="5461834"/>
                  <a:pt x="4326665" y="5473092"/>
                </a:cubicBezTo>
                <a:cubicBezTo>
                  <a:pt x="4326665" y="5484350"/>
                  <a:pt x="4335907" y="5493599"/>
                  <a:pt x="4347292" y="5493599"/>
                </a:cubicBezTo>
                <a:cubicBezTo>
                  <a:pt x="4358676" y="5493599"/>
                  <a:pt x="4367917" y="5484350"/>
                  <a:pt x="4367917" y="5473092"/>
                </a:cubicBezTo>
                <a:cubicBezTo>
                  <a:pt x="4367917" y="5461834"/>
                  <a:pt x="4358676" y="5452587"/>
                  <a:pt x="4347292" y="5452587"/>
                </a:cubicBezTo>
                <a:close/>
                <a:moveTo>
                  <a:pt x="4400598" y="5451514"/>
                </a:moveTo>
                <a:cubicBezTo>
                  <a:pt x="4388678" y="5451514"/>
                  <a:pt x="4379034" y="5461164"/>
                  <a:pt x="4379034" y="5473092"/>
                </a:cubicBezTo>
                <a:cubicBezTo>
                  <a:pt x="4379034" y="5485020"/>
                  <a:pt x="4388678" y="5494670"/>
                  <a:pt x="4400598" y="5494670"/>
                </a:cubicBezTo>
                <a:cubicBezTo>
                  <a:pt x="4412518" y="5494670"/>
                  <a:pt x="4422162" y="5485020"/>
                  <a:pt x="4422162" y="5473092"/>
                </a:cubicBezTo>
                <a:cubicBezTo>
                  <a:pt x="4422162" y="5461164"/>
                  <a:pt x="4412518" y="5451514"/>
                  <a:pt x="4400598" y="5451514"/>
                </a:cubicBezTo>
                <a:close/>
                <a:moveTo>
                  <a:pt x="4454038" y="5450845"/>
                </a:moveTo>
                <a:cubicBezTo>
                  <a:pt x="4441716" y="5450845"/>
                  <a:pt x="4431805" y="5460762"/>
                  <a:pt x="4431805" y="5473092"/>
                </a:cubicBezTo>
                <a:cubicBezTo>
                  <a:pt x="4431805" y="5485423"/>
                  <a:pt x="4441716" y="5495341"/>
                  <a:pt x="4454038" y="5495341"/>
                </a:cubicBezTo>
                <a:cubicBezTo>
                  <a:pt x="4466360" y="5495341"/>
                  <a:pt x="4476272" y="5485423"/>
                  <a:pt x="4476272" y="5473092"/>
                </a:cubicBezTo>
                <a:cubicBezTo>
                  <a:pt x="4476272" y="5460762"/>
                  <a:pt x="4466360" y="5450845"/>
                  <a:pt x="4454038" y="5450845"/>
                </a:cubicBezTo>
                <a:close/>
                <a:moveTo>
                  <a:pt x="4293986" y="5398707"/>
                </a:moveTo>
                <a:cubicBezTo>
                  <a:pt x="4282333" y="5398707"/>
                  <a:pt x="4272956" y="5408090"/>
                  <a:pt x="4272956" y="5419751"/>
                </a:cubicBezTo>
                <a:cubicBezTo>
                  <a:pt x="4272956" y="5431410"/>
                  <a:pt x="4282333" y="5440792"/>
                  <a:pt x="4293986" y="5440792"/>
                </a:cubicBezTo>
                <a:cubicBezTo>
                  <a:pt x="4305638" y="5440792"/>
                  <a:pt x="4315013" y="5431410"/>
                  <a:pt x="4315013" y="5419751"/>
                </a:cubicBezTo>
                <a:cubicBezTo>
                  <a:pt x="4315013" y="5408090"/>
                  <a:pt x="4305638" y="5398707"/>
                  <a:pt x="4293986" y="5398707"/>
                </a:cubicBezTo>
                <a:close/>
                <a:moveTo>
                  <a:pt x="4347292" y="5397368"/>
                </a:moveTo>
                <a:cubicBezTo>
                  <a:pt x="4334970" y="5397368"/>
                  <a:pt x="4325058" y="5407285"/>
                  <a:pt x="4325058" y="5419616"/>
                </a:cubicBezTo>
                <a:cubicBezTo>
                  <a:pt x="4325058" y="5431946"/>
                  <a:pt x="4334970" y="5441865"/>
                  <a:pt x="4347292" y="5441865"/>
                </a:cubicBezTo>
                <a:cubicBezTo>
                  <a:pt x="4359614" y="5441865"/>
                  <a:pt x="4369526" y="5431946"/>
                  <a:pt x="4369526" y="5419616"/>
                </a:cubicBezTo>
                <a:cubicBezTo>
                  <a:pt x="4369526" y="5407285"/>
                  <a:pt x="4359614" y="5397368"/>
                  <a:pt x="4347292" y="5397368"/>
                </a:cubicBezTo>
                <a:close/>
                <a:moveTo>
                  <a:pt x="4400598" y="5396296"/>
                </a:moveTo>
                <a:cubicBezTo>
                  <a:pt x="4387606" y="5396296"/>
                  <a:pt x="4377159" y="5406749"/>
                  <a:pt x="4377159" y="5419751"/>
                </a:cubicBezTo>
                <a:cubicBezTo>
                  <a:pt x="4377159" y="5432751"/>
                  <a:pt x="4387606" y="5443204"/>
                  <a:pt x="4400598" y="5443204"/>
                </a:cubicBezTo>
                <a:cubicBezTo>
                  <a:pt x="4413590" y="5443204"/>
                  <a:pt x="4424036" y="5432751"/>
                  <a:pt x="4424036" y="5419751"/>
                </a:cubicBezTo>
                <a:cubicBezTo>
                  <a:pt x="4424036" y="5406749"/>
                  <a:pt x="4413590" y="5396296"/>
                  <a:pt x="4400598" y="5396296"/>
                </a:cubicBezTo>
                <a:close/>
                <a:moveTo>
                  <a:pt x="4454038" y="5395760"/>
                </a:moveTo>
                <a:cubicBezTo>
                  <a:pt x="4440780" y="5395760"/>
                  <a:pt x="4429930" y="5406615"/>
                  <a:pt x="4429930" y="5419884"/>
                </a:cubicBezTo>
                <a:cubicBezTo>
                  <a:pt x="4429930" y="5433153"/>
                  <a:pt x="4440644" y="5444009"/>
                  <a:pt x="4454038" y="5444009"/>
                </a:cubicBezTo>
                <a:cubicBezTo>
                  <a:pt x="4467298" y="5444009"/>
                  <a:pt x="4478146" y="5433153"/>
                  <a:pt x="4478146" y="5419884"/>
                </a:cubicBezTo>
                <a:cubicBezTo>
                  <a:pt x="4478146" y="5406615"/>
                  <a:pt x="4467298" y="5395760"/>
                  <a:pt x="4454038" y="5395760"/>
                </a:cubicBezTo>
                <a:close/>
                <a:moveTo>
                  <a:pt x="4293986" y="5350191"/>
                </a:moveTo>
                <a:cubicBezTo>
                  <a:pt x="4285011" y="5350191"/>
                  <a:pt x="4277778" y="5357427"/>
                  <a:pt x="4277778" y="5366407"/>
                </a:cubicBezTo>
                <a:cubicBezTo>
                  <a:pt x="4277778" y="5375388"/>
                  <a:pt x="4285011" y="5382624"/>
                  <a:pt x="4293986" y="5382624"/>
                </a:cubicBezTo>
                <a:cubicBezTo>
                  <a:pt x="4302958" y="5382624"/>
                  <a:pt x="4310191" y="5375388"/>
                  <a:pt x="4310191" y="5366407"/>
                </a:cubicBezTo>
                <a:cubicBezTo>
                  <a:pt x="4310191" y="5357427"/>
                  <a:pt x="4302958" y="5350191"/>
                  <a:pt x="4293986" y="5350191"/>
                </a:cubicBezTo>
                <a:close/>
                <a:moveTo>
                  <a:pt x="4347292" y="5342552"/>
                </a:moveTo>
                <a:cubicBezTo>
                  <a:pt x="4334165" y="5342552"/>
                  <a:pt x="4323585" y="5353139"/>
                  <a:pt x="4323585" y="5366274"/>
                </a:cubicBezTo>
                <a:cubicBezTo>
                  <a:pt x="4323585" y="5379408"/>
                  <a:pt x="4334165" y="5389996"/>
                  <a:pt x="4347292" y="5389996"/>
                </a:cubicBezTo>
                <a:cubicBezTo>
                  <a:pt x="4360417" y="5389996"/>
                  <a:pt x="4370998" y="5379408"/>
                  <a:pt x="4370998" y="5366274"/>
                </a:cubicBezTo>
                <a:cubicBezTo>
                  <a:pt x="4370998" y="5353139"/>
                  <a:pt x="4360417" y="5342552"/>
                  <a:pt x="4347292" y="5342552"/>
                </a:cubicBezTo>
                <a:close/>
                <a:moveTo>
                  <a:pt x="4507478" y="5342014"/>
                </a:moveTo>
                <a:cubicBezTo>
                  <a:pt x="4493951" y="5342014"/>
                  <a:pt x="4482835" y="5353005"/>
                  <a:pt x="4482835" y="5366676"/>
                </a:cubicBezTo>
                <a:cubicBezTo>
                  <a:pt x="4482835" y="5380346"/>
                  <a:pt x="4493951" y="5391337"/>
                  <a:pt x="4507478" y="5391337"/>
                </a:cubicBezTo>
                <a:cubicBezTo>
                  <a:pt x="4521006" y="5391337"/>
                  <a:pt x="4532122" y="5380346"/>
                  <a:pt x="4532122" y="5366676"/>
                </a:cubicBezTo>
                <a:cubicBezTo>
                  <a:pt x="4532122" y="5353005"/>
                  <a:pt x="4521006" y="5342014"/>
                  <a:pt x="4507478" y="5342014"/>
                </a:cubicBezTo>
                <a:close/>
                <a:moveTo>
                  <a:pt x="4400598" y="5341211"/>
                </a:moveTo>
                <a:cubicBezTo>
                  <a:pt x="4386668" y="5341211"/>
                  <a:pt x="4375418" y="5352469"/>
                  <a:pt x="4375418" y="5366274"/>
                </a:cubicBezTo>
                <a:cubicBezTo>
                  <a:pt x="4375418" y="5380079"/>
                  <a:pt x="4386668" y="5391337"/>
                  <a:pt x="4400598" y="5391337"/>
                </a:cubicBezTo>
                <a:cubicBezTo>
                  <a:pt x="4414527" y="5391337"/>
                  <a:pt x="4425778" y="5380079"/>
                  <a:pt x="4425778" y="5366274"/>
                </a:cubicBezTo>
                <a:cubicBezTo>
                  <a:pt x="4425778" y="5352469"/>
                  <a:pt x="4414527" y="5341211"/>
                  <a:pt x="4400598" y="5341211"/>
                </a:cubicBezTo>
                <a:close/>
                <a:moveTo>
                  <a:pt x="4454038" y="5340541"/>
                </a:moveTo>
                <a:cubicBezTo>
                  <a:pt x="4439707" y="5340541"/>
                  <a:pt x="4428188" y="5352066"/>
                  <a:pt x="4428188" y="5366407"/>
                </a:cubicBezTo>
                <a:cubicBezTo>
                  <a:pt x="4428188" y="5380749"/>
                  <a:pt x="4439707" y="5392274"/>
                  <a:pt x="4454038" y="5392274"/>
                </a:cubicBezTo>
                <a:cubicBezTo>
                  <a:pt x="4468370" y="5392274"/>
                  <a:pt x="4479888" y="5380749"/>
                  <a:pt x="4479888" y="5366407"/>
                </a:cubicBezTo>
                <a:cubicBezTo>
                  <a:pt x="4479888" y="5352066"/>
                  <a:pt x="4468370" y="5340541"/>
                  <a:pt x="4454038" y="5340541"/>
                </a:cubicBezTo>
                <a:close/>
                <a:moveTo>
                  <a:pt x="4533875" y="5313038"/>
                </a:moveTo>
                <a:lnTo>
                  <a:pt x="4533998" y="5313333"/>
                </a:lnTo>
                <a:lnTo>
                  <a:pt x="4533977" y="5313384"/>
                </a:lnTo>
                <a:lnTo>
                  <a:pt x="4533864" y="5313066"/>
                </a:lnTo>
                <a:close/>
                <a:moveTo>
                  <a:pt x="4293986" y="5300333"/>
                </a:moveTo>
                <a:cubicBezTo>
                  <a:pt x="4287288" y="5300333"/>
                  <a:pt x="4281797" y="5305828"/>
                  <a:pt x="4281797" y="5312530"/>
                </a:cubicBezTo>
                <a:cubicBezTo>
                  <a:pt x="4281797" y="5319230"/>
                  <a:pt x="4287288" y="5324725"/>
                  <a:pt x="4293986" y="5324725"/>
                </a:cubicBezTo>
                <a:cubicBezTo>
                  <a:pt x="4300682" y="5324725"/>
                  <a:pt x="4306174" y="5319230"/>
                  <a:pt x="4306174" y="5312530"/>
                </a:cubicBezTo>
                <a:cubicBezTo>
                  <a:pt x="4306174" y="5305828"/>
                  <a:pt x="4300682" y="5300333"/>
                  <a:pt x="4293986" y="5300333"/>
                </a:cubicBezTo>
                <a:close/>
                <a:moveTo>
                  <a:pt x="4454038" y="5288404"/>
                </a:moveTo>
                <a:cubicBezTo>
                  <a:pt x="4440510" y="5288404"/>
                  <a:pt x="4429394" y="5299394"/>
                  <a:pt x="4429394" y="5313066"/>
                </a:cubicBezTo>
                <a:cubicBezTo>
                  <a:pt x="4429394" y="5326736"/>
                  <a:pt x="4440510" y="5337727"/>
                  <a:pt x="4454038" y="5337727"/>
                </a:cubicBezTo>
                <a:cubicBezTo>
                  <a:pt x="4467566" y="5337727"/>
                  <a:pt x="4478682" y="5326736"/>
                  <a:pt x="4478682" y="5313066"/>
                </a:cubicBezTo>
                <a:cubicBezTo>
                  <a:pt x="4478682" y="5299394"/>
                  <a:pt x="4467700" y="5288404"/>
                  <a:pt x="4454038" y="5288404"/>
                </a:cubicBezTo>
                <a:close/>
                <a:moveTo>
                  <a:pt x="4400598" y="5288404"/>
                </a:moveTo>
                <a:cubicBezTo>
                  <a:pt x="4387070" y="5288404"/>
                  <a:pt x="4375953" y="5299394"/>
                  <a:pt x="4375953" y="5313066"/>
                </a:cubicBezTo>
                <a:cubicBezTo>
                  <a:pt x="4375953" y="5326736"/>
                  <a:pt x="4387070" y="5337727"/>
                  <a:pt x="4400598" y="5337727"/>
                </a:cubicBezTo>
                <a:cubicBezTo>
                  <a:pt x="4414125" y="5337727"/>
                  <a:pt x="4425242" y="5326736"/>
                  <a:pt x="4425242" y="5313066"/>
                </a:cubicBezTo>
                <a:cubicBezTo>
                  <a:pt x="4425242" y="5299394"/>
                  <a:pt x="4414260" y="5288404"/>
                  <a:pt x="4400598" y="5288404"/>
                </a:cubicBezTo>
                <a:close/>
                <a:moveTo>
                  <a:pt x="4347292" y="5288003"/>
                </a:moveTo>
                <a:cubicBezTo>
                  <a:pt x="4333362" y="5288003"/>
                  <a:pt x="4322112" y="5299261"/>
                  <a:pt x="4322112" y="5313066"/>
                </a:cubicBezTo>
                <a:cubicBezTo>
                  <a:pt x="4322112" y="5326869"/>
                  <a:pt x="4333362" y="5338128"/>
                  <a:pt x="4347292" y="5338128"/>
                </a:cubicBezTo>
                <a:cubicBezTo>
                  <a:pt x="4361220" y="5338128"/>
                  <a:pt x="4372472" y="5326869"/>
                  <a:pt x="4372472" y="5313066"/>
                </a:cubicBezTo>
                <a:cubicBezTo>
                  <a:pt x="4372472" y="5299261"/>
                  <a:pt x="4361220" y="5288003"/>
                  <a:pt x="4347292" y="5288003"/>
                </a:cubicBezTo>
                <a:close/>
                <a:moveTo>
                  <a:pt x="4533808" y="5259534"/>
                </a:moveTo>
                <a:lnTo>
                  <a:pt x="4533998" y="5259991"/>
                </a:lnTo>
                <a:lnTo>
                  <a:pt x="4533920" y="5260180"/>
                </a:lnTo>
                <a:lnTo>
                  <a:pt x="4533730" y="5259723"/>
                </a:lnTo>
                <a:close/>
                <a:moveTo>
                  <a:pt x="4240678" y="5251414"/>
                </a:moveTo>
                <a:cubicBezTo>
                  <a:pt x="4235990" y="5251414"/>
                  <a:pt x="4232240" y="5255166"/>
                  <a:pt x="4232240" y="5259856"/>
                </a:cubicBezTo>
                <a:cubicBezTo>
                  <a:pt x="4232240" y="5264548"/>
                  <a:pt x="4235990" y="5268300"/>
                  <a:pt x="4240678" y="5268300"/>
                </a:cubicBezTo>
                <a:cubicBezTo>
                  <a:pt x="4245366" y="5268300"/>
                  <a:pt x="4249116" y="5264548"/>
                  <a:pt x="4249116" y="5259856"/>
                </a:cubicBezTo>
                <a:cubicBezTo>
                  <a:pt x="4249116" y="5255166"/>
                  <a:pt x="4245366" y="5251414"/>
                  <a:pt x="4240678" y="5251414"/>
                </a:cubicBezTo>
                <a:close/>
                <a:moveTo>
                  <a:pt x="4293986" y="5241764"/>
                </a:moveTo>
                <a:cubicBezTo>
                  <a:pt x="4284074" y="5241764"/>
                  <a:pt x="4276038" y="5249805"/>
                  <a:pt x="4276038" y="5259723"/>
                </a:cubicBezTo>
                <a:cubicBezTo>
                  <a:pt x="4276038" y="5269641"/>
                  <a:pt x="4284074" y="5277683"/>
                  <a:pt x="4293986" y="5277683"/>
                </a:cubicBezTo>
                <a:cubicBezTo>
                  <a:pt x="4303897" y="5277683"/>
                  <a:pt x="4311933" y="5269641"/>
                  <a:pt x="4311933" y="5259723"/>
                </a:cubicBezTo>
                <a:cubicBezTo>
                  <a:pt x="4311933" y="5249805"/>
                  <a:pt x="4303897" y="5241764"/>
                  <a:pt x="4293986" y="5241764"/>
                </a:cubicBezTo>
                <a:close/>
                <a:moveTo>
                  <a:pt x="4454038" y="5235062"/>
                </a:moveTo>
                <a:cubicBezTo>
                  <a:pt x="4440510" y="5235062"/>
                  <a:pt x="4429394" y="5246053"/>
                  <a:pt x="4429394" y="5259723"/>
                </a:cubicBezTo>
                <a:cubicBezTo>
                  <a:pt x="4429394" y="5273394"/>
                  <a:pt x="4440510" y="5284383"/>
                  <a:pt x="4454038" y="5284383"/>
                </a:cubicBezTo>
                <a:cubicBezTo>
                  <a:pt x="4467566" y="5284383"/>
                  <a:pt x="4478682" y="5273394"/>
                  <a:pt x="4478682" y="5259723"/>
                </a:cubicBezTo>
                <a:cubicBezTo>
                  <a:pt x="4478682" y="5246053"/>
                  <a:pt x="4467700" y="5235062"/>
                  <a:pt x="4454038" y="5235062"/>
                </a:cubicBezTo>
                <a:close/>
                <a:moveTo>
                  <a:pt x="4400598" y="5235062"/>
                </a:moveTo>
                <a:cubicBezTo>
                  <a:pt x="4387070" y="5235062"/>
                  <a:pt x="4375953" y="5246053"/>
                  <a:pt x="4375953" y="5259723"/>
                </a:cubicBezTo>
                <a:cubicBezTo>
                  <a:pt x="4375953" y="5273394"/>
                  <a:pt x="4387070" y="5284383"/>
                  <a:pt x="4400598" y="5284383"/>
                </a:cubicBezTo>
                <a:cubicBezTo>
                  <a:pt x="4414125" y="5284383"/>
                  <a:pt x="4425242" y="5273394"/>
                  <a:pt x="4425242" y="5259723"/>
                </a:cubicBezTo>
                <a:cubicBezTo>
                  <a:pt x="4425242" y="5246053"/>
                  <a:pt x="4414260" y="5235062"/>
                  <a:pt x="4400598" y="5235062"/>
                </a:cubicBezTo>
                <a:close/>
                <a:moveTo>
                  <a:pt x="4347292" y="5233722"/>
                </a:moveTo>
                <a:cubicBezTo>
                  <a:pt x="4332960" y="5233722"/>
                  <a:pt x="4321442" y="5245248"/>
                  <a:pt x="4321442" y="5259589"/>
                </a:cubicBezTo>
                <a:cubicBezTo>
                  <a:pt x="4321442" y="5273930"/>
                  <a:pt x="4332960" y="5285456"/>
                  <a:pt x="4347292" y="5285456"/>
                </a:cubicBezTo>
                <a:cubicBezTo>
                  <a:pt x="4361623" y="5285456"/>
                  <a:pt x="4373142" y="5273930"/>
                  <a:pt x="4373142" y="5259589"/>
                </a:cubicBezTo>
                <a:cubicBezTo>
                  <a:pt x="4373142" y="5245248"/>
                  <a:pt x="4361623" y="5233722"/>
                  <a:pt x="4347292" y="5233722"/>
                </a:cubicBezTo>
                <a:close/>
                <a:moveTo>
                  <a:pt x="4587332" y="5206126"/>
                </a:moveTo>
                <a:lnTo>
                  <a:pt x="4587438" y="5206381"/>
                </a:lnTo>
                <a:lnTo>
                  <a:pt x="4587274" y="5206775"/>
                </a:lnTo>
                <a:lnTo>
                  <a:pt x="4587171" y="5206515"/>
                </a:lnTo>
                <a:close/>
                <a:moveTo>
                  <a:pt x="4187372" y="5201154"/>
                </a:moveTo>
                <a:cubicBezTo>
                  <a:pt x="4182684" y="5201154"/>
                  <a:pt x="4178934" y="5204906"/>
                  <a:pt x="4178934" y="5209598"/>
                </a:cubicBezTo>
                <a:cubicBezTo>
                  <a:pt x="4178934" y="5214287"/>
                  <a:pt x="4182684" y="5218040"/>
                  <a:pt x="4187372" y="5218040"/>
                </a:cubicBezTo>
                <a:cubicBezTo>
                  <a:pt x="4192059" y="5218040"/>
                  <a:pt x="4195810" y="5214287"/>
                  <a:pt x="4195810" y="5209598"/>
                </a:cubicBezTo>
                <a:cubicBezTo>
                  <a:pt x="4195810" y="5204906"/>
                  <a:pt x="4192059" y="5201154"/>
                  <a:pt x="4187372" y="5201154"/>
                </a:cubicBezTo>
                <a:close/>
                <a:moveTo>
                  <a:pt x="4240678" y="5183998"/>
                </a:moveTo>
                <a:cubicBezTo>
                  <a:pt x="4228222" y="5183998"/>
                  <a:pt x="4218176" y="5194051"/>
                  <a:pt x="4218176" y="5206515"/>
                </a:cubicBezTo>
                <a:cubicBezTo>
                  <a:pt x="4218176" y="5218979"/>
                  <a:pt x="4228222" y="5229031"/>
                  <a:pt x="4240678" y="5229031"/>
                </a:cubicBezTo>
                <a:cubicBezTo>
                  <a:pt x="4253134" y="5229031"/>
                  <a:pt x="4263180" y="5218979"/>
                  <a:pt x="4263180" y="5206515"/>
                </a:cubicBezTo>
                <a:cubicBezTo>
                  <a:pt x="4263180" y="5194051"/>
                  <a:pt x="4253134" y="5183998"/>
                  <a:pt x="4240678" y="5183998"/>
                </a:cubicBezTo>
                <a:close/>
                <a:moveTo>
                  <a:pt x="4454038" y="5181720"/>
                </a:moveTo>
                <a:cubicBezTo>
                  <a:pt x="4440510" y="5181720"/>
                  <a:pt x="4429394" y="5192710"/>
                  <a:pt x="4429394" y="5206381"/>
                </a:cubicBezTo>
                <a:cubicBezTo>
                  <a:pt x="4429394" y="5220051"/>
                  <a:pt x="4440510" y="5231042"/>
                  <a:pt x="4454038" y="5231042"/>
                </a:cubicBezTo>
                <a:cubicBezTo>
                  <a:pt x="4467566" y="5231042"/>
                  <a:pt x="4478682" y="5220051"/>
                  <a:pt x="4478682" y="5206381"/>
                </a:cubicBezTo>
                <a:cubicBezTo>
                  <a:pt x="4478682" y="5192710"/>
                  <a:pt x="4467700" y="5181720"/>
                  <a:pt x="4454038" y="5181720"/>
                </a:cubicBezTo>
                <a:close/>
                <a:moveTo>
                  <a:pt x="4400598" y="5181720"/>
                </a:moveTo>
                <a:cubicBezTo>
                  <a:pt x="4387070" y="5181720"/>
                  <a:pt x="4375953" y="5192710"/>
                  <a:pt x="4375953" y="5206381"/>
                </a:cubicBezTo>
                <a:cubicBezTo>
                  <a:pt x="4375953" y="5220051"/>
                  <a:pt x="4387070" y="5231042"/>
                  <a:pt x="4400598" y="5231042"/>
                </a:cubicBezTo>
                <a:cubicBezTo>
                  <a:pt x="4414125" y="5231042"/>
                  <a:pt x="4425242" y="5220051"/>
                  <a:pt x="4425242" y="5206381"/>
                </a:cubicBezTo>
                <a:cubicBezTo>
                  <a:pt x="4425242" y="5192710"/>
                  <a:pt x="4414260" y="5181720"/>
                  <a:pt x="4400598" y="5181720"/>
                </a:cubicBezTo>
                <a:close/>
                <a:moveTo>
                  <a:pt x="4293986" y="5181720"/>
                </a:moveTo>
                <a:cubicBezTo>
                  <a:pt x="4280324" y="5181720"/>
                  <a:pt x="4269342" y="5192710"/>
                  <a:pt x="4269342" y="5206381"/>
                </a:cubicBezTo>
                <a:cubicBezTo>
                  <a:pt x="4269342" y="5220051"/>
                  <a:pt x="4280324" y="5231042"/>
                  <a:pt x="4293986" y="5231042"/>
                </a:cubicBezTo>
                <a:cubicBezTo>
                  <a:pt x="4307647" y="5231042"/>
                  <a:pt x="4318629" y="5220051"/>
                  <a:pt x="4318629" y="5206381"/>
                </a:cubicBezTo>
                <a:cubicBezTo>
                  <a:pt x="4318629" y="5192710"/>
                  <a:pt x="4307647" y="5181720"/>
                  <a:pt x="4293986" y="5181720"/>
                </a:cubicBezTo>
                <a:close/>
                <a:moveTo>
                  <a:pt x="4507478" y="5180112"/>
                </a:moveTo>
                <a:cubicBezTo>
                  <a:pt x="4492880" y="5180112"/>
                  <a:pt x="4480959" y="5192040"/>
                  <a:pt x="4480959" y="5206648"/>
                </a:cubicBezTo>
                <a:cubicBezTo>
                  <a:pt x="4480959" y="5221257"/>
                  <a:pt x="4492880" y="5233186"/>
                  <a:pt x="4507478" y="5233186"/>
                </a:cubicBezTo>
                <a:cubicBezTo>
                  <a:pt x="4522078" y="5233186"/>
                  <a:pt x="4533998" y="5221257"/>
                  <a:pt x="4533998" y="5206648"/>
                </a:cubicBezTo>
                <a:cubicBezTo>
                  <a:pt x="4533998" y="5192040"/>
                  <a:pt x="4522078" y="5180112"/>
                  <a:pt x="4507478" y="5180112"/>
                </a:cubicBezTo>
                <a:close/>
                <a:moveTo>
                  <a:pt x="4347292" y="5179709"/>
                </a:moveTo>
                <a:cubicBezTo>
                  <a:pt x="4332693" y="5179709"/>
                  <a:pt x="4320772" y="5191504"/>
                  <a:pt x="4320772" y="5206246"/>
                </a:cubicBezTo>
                <a:cubicBezTo>
                  <a:pt x="4320772" y="5220989"/>
                  <a:pt x="4332693" y="5232784"/>
                  <a:pt x="4347292" y="5232784"/>
                </a:cubicBezTo>
                <a:cubicBezTo>
                  <a:pt x="4361890" y="5232784"/>
                  <a:pt x="4373812" y="5220989"/>
                  <a:pt x="4373812" y="5206246"/>
                </a:cubicBezTo>
                <a:cubicBezTo>
                  <a:pt x="4373812" y="5191504"/>
                  <a:pt x="4361890" y="5179709"/>
                  <a:pt x="4347292" y="5179709"/>
                </a:cubicBezTo>
                <a:close/>
                <a:moveTo>
                  <a:pt x="4626414" y="5179173"/>
                </a:moveTo>
                <a:cubicBezTo>
                  <a:pt x="4624004" y="5179173"/>
                  <a:pt x="4621593" y="5179709"/>
                  <a:pt x="4619181" y="5180513"/>
                </a:cubicBezTo>
                <a:cubicBezTo>
                  <a:pt x="4617440" y="5180246"/>
                  <a:pt x="4615565" y="5179977"/>
                  <a:pt x="4613690" y="5179977"/>
                </a:cubicBezTo>
                <a:cubicBezTo>
                  <a:pt x="4606390" y="5179977"/>
                  <a:pt x="4599760" y="5182959"/>
                  <a:pt x="4594955" y="5187768"/>
                </a:cubicBezTo>
                <a:lnTo>
                  <a:pt x="4587332" y="5206126"/>
                </a:lnTo>
                <a:lnTo>
                  <a:pt x="4579653" y="5187633"/>
                </a:lnTo>
                <a:cubicBezTo>
                  <a:pt x="4574849" y="5182825"/>
                  <a:pt x="4568219" y="5179843"/>
                  <a:pt x="4560919" y="5179843"/>
                </a:cubicBezTo>
                <a:cubicBezTo>
                  <a:pt x="4546320" y="5179843"/>
                  <a:pt x="4534400" y="5191771"/>
                  <a:pt x="4534400" y="5206381"/>
                </a:cubicBezTo>
                <a:cubicBezTo>
                  <a:pt x="4534400" y="5220989"/>
                  <a:pt x="4546320" y="5232917"/>
                  <a:pt x="4560919" y="5232917"/>
                </a:cubicBezTo>
                <a:cubicBezTo>
                  <a:pt x="4568219" y="5232917"/>
                  <a:pt x="4574849" y="5229935"/>
                  <a:pt x="4579653" y="5225127"/>
                </a:cubicBezTo>
                <a:lnTo>
                  <a:pt x="4587274" y="5206775"/>
                </a:lnTo>
                <a:lnTo>
                  <a:pt x="4594270" y="5224473"/>
                </a:lnTo>
                <a:lnTo>
                  <a:pt x="4585162" y="5250743"/>
                </a:lnTo>
                <a:cubicBezTo>
                  <a:pt x="4581412" y="5240557"/>
                  <a:pt x="4571768" y="5233186"/>
                  <a:pt x="4560249" y="5233186"/>
                </a:cubicBezTo>
                <a:cubicBezTo>
                  <a:pt x="4552949" y="5233186"/>
                  <a:pt x="4546320" y="5236168"/>
                  <a:pt x="4541515" y="5240976"/>
                </a:cubicBezTo>
                <a:lnTo>
                  <a:pt x="4533808" y="5259534"/>
                </a:lnTo>
                <a:lnTo>
                  <a:pt x="4526213" y="5241244"/>
                </a:lnTo>
                <a:cubicBezTo>
                  <a:pt x="4521408" y="5236436"/>
                  <a:pt x="4514778" y="5233454"/>
                  <a:pt x="4507478" y="5233454"/>
                </a:cubicBezTo>
                <a:cubicBezTo>
                  <a:pt x="4492880" y="5233454"/>
                  <a:pt x="4480959" y="5245382"/>
                  <a:pt x="4480959" y="5259991"/>
                </a:cubicBezTo>
                <a:cubicBezTo>
                  <a:pt x="4480959" y="5274600"/>
                  <a:pt x="4492880" y="5286528"/>
                  <a:pt x="4507478" y="5286528"/>
                </a:cubicBezTo>
                <a:cubicBezTo>
                  <a:pt x="4514778" y="5286528"/>
                  <a:pt x="4521408" y="5283546"/>
                  <a:pt x="4526213" y="5278738"/>
                </a:cubicBezTo>
                <a:lnTo>
                  <a:pt x="4533920" y="5260180"/>
                </a:lnTo>
                <a:lnTo>
                  <a:pt x="4541515" y="5278470"/>
                </a:lnTo>
                <a:cubicBezTo>
                  <a:pt x="4546320" y="5283278"/>
                  <a:pt x="4552949" y="5286261"/>
                  <a:pt x="4560249" y="5286261"/>
                </a:cubicBezTo>
                <a:cubicBezTo>
                  <a:pt x="4565474" y="5286261"/>
                  <a:pt x="4570294" y="5284786"/>
                  <a:pt x="4574313" y="5282239"/>
                </a:cubicBezTo>
                <a:lnTo>
                  <a:pt x="4571902" y="5289342"/>
                </a:lnTo>
                <a:cubicBezTo>
                  <a:pt x="4568420" y="5287600"/>
                  <a:pt x="4564535" y="5286528"/>
                  <a:pt x="4560383" y="5286528"/>
                </a:cubicBezTo>
                <a:cubicBezTo>
                  <a:pt x="4553084" y="5286528"/>
                  <a:pt x="4546454" y="5289510"/>
                  <a:pt x="4541649" y="5294318"/>
                </a:cubicBezTo>
                <a:lnTo>
                  <a:pt x="4533875" y="5313038"/>
                </a:lnTo>
                <a:lnTo>
                  <a:pt x="4526213" y="5294587"/>
                </a:lnTo>
                <a:cubicBezTo>
                  <a:pt x="4521408" y="5289779"/>
                  <a:pt x="4514778" y="5286797"/>
                  <a:pt x="4507478" y="5286797"/>
                </a:cubicBezTo>
                <a:cubicBezTo>
                  <a:pt x="4492880" y="5286797"/>
                  <a:pt x="4480959" y="5298725"/>
                  <a:pt x="4480959" y="5313333"/>
                </a:cubicBezTo>
                <a:cubicBezTo>
                  <a:pt x="4480959" y="5327942"/>
                  <a:pt x="4492880" y="5339871"/>
                  <a:pt x="4507478" y="5339871"/>
                </a:cubicBezTo>
                <a:cubicBezTo>
                  <a:pt x="4514778" y="5339871"/>
                  <a:pt x="4521408" y="5336889"/>
                  <a:pt x="4526213" y="5332080"/>
                </a:cubicBezTo>
                <a:lnTo>
                  <a:pt x="4533977" y="5313384"/>
                </a:lnTo>
                <a:lnTo>
                  <a:pt x="4539858" y="5329936"/>
                </a:lnTo>
                <a:cubicBezTo>
                  <a:pt x="4543608" y="5334510"/>
                  <a:pt x="4548865" y="5337794"/>
                  <a:pt x="4554892" y="5339066"/>
                </a:cubicBezTo>
                <a:lnTo>
                  <a:pt x="4553553" y="5342819"/>
                </a:lnTo>
                <a:cubicBezTo>
                  <a:pt x="4543374" y="5345767"/>
                  <a:pt x="4535739" y="5355149"/>
                  <a:pt x="4535739" y="5366407"/>
                </a:cubicBezTo>
                <a:cubicBezTo>
                  <a:pt x="4535739" y="5371902"/>
                  <a:pt x="4537481" y="5376862"/>
                  <a:pt x="4540428" y="5380882"/>
                </a:cubicBezTo>
                <a:lnTo>
                  <a:pt x="4530114" y="5411038"/>
                </a:lnTo>
                <a:cubicBezTo>
                  <a:pt x="4526630" y="5401790"/>
                  <a:pt x="4517658" y="5395223"/>
                  <a:pt x="4507212" y="5395223"/>
                </a:cubicBezTo>
                <a:cubicBezTo>
                  <a:pt x="4493550" y="5395223"/>
                  <a:pt x="4482568" y="5406213"/>
                  <a:pt x="4482568" y="5419884"/>
                </a:cubicBezTo>
                <a:cubicBezTo>
                  <a:pt x="4482568" y="5433554"/>
                  <a:pt x="4493550" y="5444545"/>
                  <a:pt x="4507212" y="5444545"/>
                </a:cubicBezTo>
                <a:cubicBezTo>
                  <a:pt x="4511898" y="5444545"/>
                  <a:pt x="4516184" y="5443204"/>
                  <a:pt x="4519934" y="5440926"/>
                </a:cubicBezTo>
                <a:lnTo>
                  <a:pt x="4515917" y="5452453"/>
                </a:lnTo>
                <a:cubicBezTo>
                  <a:pt x="4513238" y="5451381"/>
                  <a:pt x="4510292" y="5450710"/>
                  <a:pt x="4507212" y="5450710"/>
                </a:cubicBezTo>
                <a:cubicBezTo>
                  <a:pt x="4494754" y="5450710"/>
                  <a:pt x="4484710" y="5460762"/>
                  <a:pt x="4484710" y="5473226"/>
                </a:cubicBezTo>
                <a:cubicBezTo>
                  <a:pt x="4484710" y="5483681"/>
                  <a:pt x="4491808" y="5492392"/>
                  <a:pt x="4501317" y="5494939"/>
                </a:cubicBezTo>
                <a:lnTo>
                  <a:pt x="4395642" y="5801724"/>
                </a:lnTo>
                <a:cubicBezTo>
                  <a:pt x="4393633" y="5807354"/>
                  <a:pt x="4394436" y="5813116"/>
                  <a:pt x="4397517" y="5817540"/>
                </a:cubicBezTo>
                <a:cubicBezTo>
                  <a:pt x="4400598" y="5821829"/>
                  <a:pt x="4405554" y="5824241"/>
                  <a:pt x="4411178" y="5824241"/>
                </a:cubicBezTo>
                <a:lnTo>
                  <a:pt x="5193096" y="5824241"/>
                </a:lnTo>
                <a:cubicBezTo>
                  <a:pt x="5198187" y="5824241"/>
                  <a:pt x="5203410" y="5822230"/>
                  <a:pt x="5207696" y="5818612"/>
                </a:cubicBezTo>
                <a:cubicBezTo>
                  <a:pt x="5211982" y="5814993"/>
                  <a:pt x="5214928" y="5810302"/>
                  <a:pt x="5216000" y="5805343"/>
                </a:cubicBezTo>
                <a:lnTo>
                  <a:pt x="5251091" y="5631646"/>
                </a:lnTo>
                <a:lnTo>
                  <a:pt x="5438734" y="5631646"/>
                </a:lnTo>
                <a:cubicBezTo>
                  <a:pt x="5443824" y="5631646"/>
                  <a:pt x="5449048" y="5629769"/>
                  <a:pt x="5453333" y="5626151"/>
                </a:cubicBezTo>
                <a:cubicBezTo>
                  <a:pt x="5457620" y="5622532"/>
                  <a:pt x="5460567" y="5617841"/>
                  <a:pt x="5461638" y="5612882"/>
                </a:cubicBezTo>
                <a:lnTo>
                  <a:pt x="5498604" y="5433153"/>
                </a:lnTo>
                <a:lnTo>
                  <a:pt x="5764200" y="5433153"/>
                </a:lnTo>
                <a:cubicBezTo>
                  <a:pt x="5769422" y="5433153"/>
                  <a:pt x="5774647" y="5431142"/>
                  <a:pt x="5778932" y="5427523"/>
                </a:cubicBezTo>
                <a:cubicBezTo>
                  <a:pt x="5783353" y="5423904"/>
                  <a:pt x="5786299" y="5419079"/>
                  <a:pt x="5787236" y="5414121"/>
                </a:cubicBezTo>
                <a:lnTo>
                  <a:pt x="5829292" y="5198875"/>
                </a:lnTo>
                <a:lnTo>
                  <a:pt x="5828890" y="5199009"/>
                </a:lnTo>
                <a:cubicBezTo>
                  <a:pt x="5829962" y="5193915"/>
                  <a:pt x="5828756" y="5188823"/>
                  <a:pt x="5825676" y="5185070"/>
                </a:cubicBezTo>
                <a:cubicBezTo>
                  <a:pt x="5822596" y="5181318"/>
                  <a:pt x="5817907" y="5179173"/>
                  <a:pt x="5812684" y="5179173"/>
                </a:cubicBezTo>
                <a:close/>
                <a:moveTo>
                  <a:pt x="4987371" y="5136821"/>
                </a:moveTo>
                <a:cubicBezTo>
                  <a:pt x="4978532" y="5136821"/>
                  <a:pt x="4971299" y="5144058"/>
                  <a:pt x="4971299" y="5152904"/>
                </a:cubicBezTo>
                <a:cubicBezTo>
                  <a:pt x="4971299" y="5161749"/>
                  <a:pt x="4978532" y="5168987"/>
                  <a:pt x="4987371" y="5168987"/>
                </a:cubicBezTo>
                <a:cubicBezTo>
                  <a:pt x="4996210" y="5168987"/>
                  <a:pt x="5003443" y="5161749"/>
                  <a:pt x="5003443" y="5152904"/>
                </a:cubicBezTo>
                <a:cubicBezTo>
                  <a:pt x="5003443" y="5144058"/>
                  <a:pt x="4996210" y="5136821"/>
                  <a:pt x="4987371" y="5136821"/>
                </a:cubicBezTo>
                <a:close/>
                <a:moveTo>
                  <a:pt x="4134066" y="5134944"/>
                </a:moveTo>
                <a:cubicBezTo>
                  <a:pt x="4123887" y="5134944"/>
                  <a:pt x="4115716" y="5143254"/>
                  <a:pt x="4115716" y="5153307"/>
                </a:cubicBezTo>
                <a:cubicBezTo>
                  <a:pt x="4115716" y="5163493"/>
                  <a:pt x="4123887" y="5171668"/>
                  <a:pt x="4134066" y="5171668"/>
                </a:cubicBezTo>
                <a:cubicBezTo>
                  <a:pt x="4144245" y="5171668"/>
                  <a:pt x="4152414" y="5163493"/>
                  <a:pt x="4152414" y="5153307"/>
                </a:cubicBezTo>
                <a:cubicBezTo>
                  <a:pt x="4152414" y="5143121"/>
                  <a:pt x="4144245" y="5134944"/>
                  <a:pt x="4134066" y="5134944"/>
                </a:cubicBezTo>
                <a:close/>
                <a:moveTo>
                  <a:pt x="4934064" y="5134677"/>
                </a:moveTo>
                <a:cubicBezTo>
                  <a:pt x="4923886" y="5134677"/>
                  <a:pt x="4915716" y="5142852"/>
                  <a:pt x="4915716" y="5153038"/>
                </a:cubicBezTo>
                <a:cubicBezTo>
                  <a:pt x="4915716" y="5163224"/>
                  <a:pt x="4923886" y="5171399"/>
                  <a:pt x="4934064" y="5171399"/>
                </a:cubicBezTo>
                <a:cubicBezTo>
                  <a:pt x="4944244" y="5171399"/>
                  <a:pt x="4952413" y="5163224"/>
                  <a:pt x="4952413" y="5153038"/>
                </a:cubicBezTo>
                <a:cubicBezTo>
                  <a:pt x="4952413" y="5142852"/>
                  <a:pt x="4944244" y="5134677"/>
                  <a:pt x="4934064" y="5134677"/>
                </a:cubicBezTo>
                <a:close/>
                <a:moveTo>
                  <a:pt x="4187372" y="5132800"/>
                </a:moveTo>
                <a:cubicBezTo>
                  <a:pt x="4175988" y="5132800"/>
                  <a:pt x="4166746" y="5142048"/>
                  <a:pt x="4166746" y="5153307"/>
                </a:cubicBezTo>
                <a:cubicBezTo>
                  <a:pt x="4166746" y="5164565"/>
                  <a:pt x="4175988" y="5173812"/>
                  <a:pt x="4187372" y="5173812"/>
                </a:cubicBezTo>
                <a:cubicBezTo>
                  <a:pt x="4198757" y="5173812"/>
                  <a:pt x="4207999" y="5164565"/>
                  <a:pt x="4207999" y="5153307"/>
                </a:cubicBezTo>
                <a:cubicBezTo>
                  <a:pt x="4207999" y="5142048"/>
                  <a:pt x="4198757" y="5132800"/>
                  <a:pt x="4187372" y="5132800"/>
                </a:cubicBezTo>
                <a:close/>
                <a:moveTo>
                  <a:pt x="4880758" y="5132399"/>
                </a:moveTo>
                <a:cubicBezTo>
                  <a:pt x="4869373" y="5132399"/>
                  <a:pt x="4860132" y="5141646"/>
                  <a:pt x="4860132" y="5152904"/>
                </a:cubicBezTo>
                <a:cubicBezTo>
                  <a:pt x="4860132" y="5164162"/>
                  <a:pt x="4869373" y="5173410"/>
                  <a:pt x="4880758" y="5173410"/>
                </a:cubicBezTo>
                <a:cubicBezTo>
                  <a:pt x="4892143" y="5173410"/>
                  <a:pt x="4901384" y="5164162"/>
                  <a:pt x="4901384" y="5152904"/>
                </a:cubicBezTo>
                <a:cubicBezTo>
                  <a:pt x="4901384" y="5141646"/>
                  <a:pt x="4892143" y="5132399"/>
                  <a:pt x="4880758" y="5132399"/>
                </a:cubicBezTo>
                <a:close/>
                <a:moveTo>
                  <a:pt x="4240678" y="5130790"/>
                </a:moveTo>
                <a:cubicBezTo>
                  <a:pt x="4228222" y="5130790"/>
                  <a:pt x="4218176" y="5140841"/>
                  <a:pt x="4218176" y="5153307"/>
                </a:cubicBezTo>
                <a:cubicBezTo>
                  <a:pt x="4218176" y="5165771"/>
                  <a:pt x="4228222" y="5175823"/>
                  <a:pt x="4240678" y="5175823"/>
                </a:cubicBezTo>
                <a:cubicBezTo>
                  <a:pt x="4253134" y="5175823"/>
                  <a:pt x="4263180" y="5165771"/>
                  <a:pt x="4263180" y="5153307"/>
                </a:cubicBezTo>
                <a:cubicBezTo>
                  <a:pt x="4263180" y="5140841"/>
                  <a:pt x="4253134" y="5130790"/>
                  <a:pt x="4240678" y="5130790"/>
                </a:cubicBezTo>
                <a:close/>
                <a:moveTo>
                  <a:pt x="4827452" y="5130388"/>
                </a:moveTo>
                <a:cubicBezTo>
                  <a:pt x="4814996" y="5130388"/>
                  <a:pt x="4804950" y="5140440"/>
                  <a:pt x="4804950" y="5152904"/>
                </a:cubicBezTo>
                <a:cubicBezTo>
                  <a:pt x="4804950" y="5165368"/>
                  <a:pt x="4814996" y="5175421"/>
                  <a:pt x="4827452" y="5175421"/>
                </a:cubicBezTo>
                <a:cubicBezTo>
                  <a:pt x="4839907" y="5175421"/>
                  <a:pt x="4849952" y="5165368"/>
                  <a:pt x="4849952" y="5152904"/>
                </a:cubicBezTo>
                <a:cubicBezTo>
                  <a:pt x="4849952" y="5140440"/>
                  <a:pt x="4839907" y="5130388"/>
                  <a:pt x="4827452" y="5130388"/>
                </a:cubicBezTo>
                <a:close/>
                <a:moveTo>
                  <a:pt x="4454038" y="5128511"/>
                </a:moveTo>
                <a:cubicBezTo>
                  <a:pt x="4440510" y="5128511"/>
                  <a:pt x="4429394" y="5139502"/>
                  <a:pt x="4429394" y="5153172"/>
                </a:cubicBezTo>
                <a:cubicBezTo>
                  <a:pt x="4429394" y="5166843"/>
                  <a:pt x="4440510" y="5177832"/>
                  <a:pt x="4454038" y="5177832"/>
                </a:cubicBezTo>
                <a:cubicBezTo>
                  <a:pt x="4467566" y="5177832"/>
                  <a:pt x="4478682" y="5166843"/>
                  <a:pt x="4478682" y="5153172"/>
                </a:cubicBezTo>
                <a:cubicBezTo>
                  <a:pt x="4478682" y="5139502"/>
                  <a:pt x="4467700" y="5128511"/>
                  <a:pt x="4454038" y="5128511"/>
                </a:cubicBezTo>
                <a:close/>
                <a:moveTo>
                  <a:pt x="4400598" y="5128511"/>
                </a:moveTo>
                <a:cubicBezTo>
                  <a:pt x="4387070" y="5128511"/>
                  <a:pt x="4375953" y="5139502"/>
                  <a:pt x="4375953" y="5153172"/>
                </a:cubicBezTo>
                <a:cubicBezTo>
                  <a:pt x="4375953" y="5166843"/>
                  <a:pt x="4387070" y="5177832"/>
                  <a:pt x="4400598" y="5177832"/>
                </a:cubicBezTo>
                <a:cubicBezTo>
                  <a:pt x="4414125" y="5177832"/>
                  <a:pt x="4425242" y="5166843"/>
                  <a:pt x="4425242" y="5153172"/>
                </a:cubicBezTo>
                <a:cubicBezTo>
                  <a:pt x="4425242" y="5139502"/>
                  <a:pt x="4414260" y="5128511"/>
                  <a:pt x="4400598" y="5128511"/>
                </a:cubicBezTo>
                <a:close/>
                <a:moveTo>
                  <a:pt x="4293986" y="5128511"/>
                </a:moveTo>
                <a:cubicBezTo>
                  <a:pt x="4280324" y="5128511"/>
                  <a:pt x="4269342" y="5139502"/>
                  <a:pt x="4269342" y="5153172"/>
                </a:cubicBezTo>
                <a:cubicBezTo>
                  <a:pt x="4269342" y="5166843"/>
                  <a:pt x="4280324" y="5177832"/>
                  <a:pt x="4293986" y="5177832"/>
                </a:cubicBezTo>
                <a:cubicBezTo>
                  <a:pt x="4307647" y="5177832"/>
                  <a:pt x="4318629" y="5166843"/>
                  <a:pt x="4318629" y="5153172"/>
                </a:cubicBezTo>
                <a:cubicBezTo>
                  <a:pt x="4318629" y="5139502"/>
                  <a:pt x="4307647" y="5128511"/>
                  <a:pt x="4293986" y="5128511"/>
                </a:cubicBezTo>
                <a:close/>
                <a:moveTo>
                  <a:pt x="4774145" y="5128377"/>
                </a:moveTo>
                <a:cubicBezTo>
                  <a:pt x="4760484" y="5128377"/>
                  <a:pt x="4749501" y="5139368"/>
                  <a:pt x="4749501" y="5153038"/>
                </a:cubicBezTo>
                <a:cubicBezTo>
                  <a:pt x="4749501" y="5166709"/>
                  <a:pt x="4760484" y="5177699"/>
                  <a:pt x="4774145" y="5177699"/>
                </a:cubicBezTo>
                <a:cubicBezTo>
                  <a:pt x="4787806" y="5177699"/>
                  <a:pt x="4798789" y="5166709"/>
                  <a:pt x="4798789" y="5153038"/>
                </a:cubicBezTo>
                <a:cubicBezTo>
                  <a:pt x="4798789" y="5139368"/>
                  <a:pt x="4787806" y="5128377"/>
                  <a:pt x="4774145" y="5128377"/>
                </a:cubicBezTo>
                <a:close/>
                <a:moveTo>
                  <a:pt x="4720838" y="5128243"/>
                </a:moveTo>
                <a:cubicBezTo>
                  <a:pt x="4707310" y="5128243"/>
                  <a:pt x="4696194" y="5139233"/>
                  <a:pt x="4696194" y="5152904"/>
                </a:cubicBezTo>
                <a:cubicBezTo>
                  <a:pt x="4696194" y="5166574"/>
                  <a:pt x="4707310" y="5177565"/>
                  <a:pt x="4720838" y="5177565"/>
                </a:cubicBezTo>
                <a:cubicBezTo>
                  <a:pt x="4734366" y="5177565"/>
                  <a:pt x="4745482" y="5166574"/>
                  <a:pt x="4745482" y="5152904"/>
                </a:cubicBezTo>
                <a:cubicBezTo>
                  <a:pt x="4745482" y="5139233"/>
                  <a:pt x="4734500" y="5128243"/>
                  <a:pt x="4720838" y="5128243"/>
                </a:cubicBezTo>
                <a:close/>
                <a:moveTo>
                  <a:pt x="4667532" y="5128243"/>
                </a:moveTo>
                <a:cubicBezTo>
                  <a:pt x="4654004" y="5128243"/>
                  <a:pt x="4642888" y="5139233"/>
                  <a:pt x="4642888" y="5152904"/>
                </a:cubicBezTo>
                <a:cubicBezTo>
                  <a:pt x="4642888" y="5166574"/>
                  <a:pt x="4654004" y="5177565"/>
                  <a:pt x="4667532" y="5177565"/>
                </a:cubicBezTo>
                <a:cubicBezTo>
                  <a:pt x="4681060" y="5177565"/>
                  <a:pt x="4692176" y="5166574"/>
                  <a:pt x="4692176" y="5152904"/>
                </a:cubicBezTo>
                <a:cubicBezTo>
                  <a:pt x="4692176" y="5139233"/>
                  <a:pt x="4681060" y="5128243"/>
                  <a:pt x="4667532" y="5128243"/>
                </a:cubicBezTo>
                <a:close/>
                <a:moveTo>
                  <a:pt x="4507478" y="5126902"/>
                </a:moveTo>
                <a:cubicBezTo>
                  <a:pt x="4492880" y="5126902"/>
                  <a:pt x="4480959" y="5138832"/>
                  <a:pt x="4480959" y="5153440"/>
                </a:cubicBezTo>
                <a:cubicBezTo>
                  <a:pt x="4480959" y="5168049"/>
                  <a:pt x="4492880" y="5179977"/>
                  <a:pt x="4507478" y="5179977"/>
                </a:cubicBezTo>
                <a:cubicBezTo>
                  <a:pt x="4522078" y="5179977"/>
                  <a:pt x="4533998" y="5168049"/>
                  <a:pt x="4533998" y="5153440"/>
                </a:cubicBezTo>
                <a:cubicBezTo>
                  <a:pt x="4533998" y="5138832"/>
                  <a:pt x="4522078" y="5126902"/>
                  <a:pt x="4507478" y="5126902"/>
                </a:cubicBezTo>
                <a:close/>
                <a:moveTo>
                  <a:pt x="4614226" y="5126635"/>
                </a:moveTo>
                <a:cubicBezTo>
                  <a:pt x="4599627" y="5126635"/>
                  <a:pt x="4587706" y="5138563"/>
                  <a:pt x="4587706" y="5153172"/>
                </a:cubicBezTo>
                <a:cubicBezTo>
                  <a:pt x="4587706" y="5167780"/>
                  <a:pt x="4599627" y="5179709"/>
                  <a:pt x="4614226" y="5179709"/>
                </a:cubicBezTo>
                <a:cubicBezTo>
                  <a:pt x="4628824" y="5179709"/>
                  <a:pt x="4640745" y="5167780"/>
                  <a:pt x="4640745" y="5153172"/>
                </a:cubicBezTo>
                <a:cubicBezTo>
                  <a:pt x="4640745" y="5138563"/>
                  <a:pt x="4628824" y="5126635"/>
                  <a:pt x="4614226" y="5126635"/>
                </a:cubicBezTo>
                <a:close/>
                <a:moveTo>
                  <a:pt x="4560919" y="5126635"/>
                </a:moveTo>
                <a:cubicBezTo>
                  <a:pt x="4546320" y="5126635"/>
                  <a:pt x="4534400" y="5138563"/>
                  <a:pt x="4534400" y="5153172"/>
                </a:cubicBezTo>
                <a:cubicBezTo>
                  <a:pt x="4534400" y="5167780"/>
                  <a:pt x="4546320" y="5179709"/>
                  <a:pt x="4560919" y="5179709"/>
                </a:cubicBezTo>
                <a:cubicBezTo>
                  <a:pt x="4575519" y="5179709"/>
                  <a:pt x="4587438" y="5167780"/>
                  <a:pt x="4587438" y="5153172"/>
                </a:cubicBezTo>
                <a:cubicBezTo>
                  <a:pt x="4587438" y="5138563"/>
                  <a:pt x="4575519" y="5126635"/>
                  <a:pt x="4560919" y="5126635"/>
                </a:cubicBezTo>
                <a:close/>
                <a:moveTo>
                  <a:pt x="4347292" y="5126501"/>
                </a:moveTo>
                <a:cubicBezTo>
                  <a:pt x="4332693" y="5126501"/>
                  <a:pt x="4320772" y="5138296"/>
                  <a:pt x="4320772" y="5153038"/>
                </a:cubicBezTo>
                <a:cubicBezTo>
                  <a:pt x="4320772" y="5167780"/>
                  <a:pt x="4332693" y="5179576"/>
                  <a:pt x="4347292" y="5179576"/>
                </a:cubicBezTo>
                <a:cubicBezTo>
                  <a:pt x="4361890" y="5179576"/>
                  <a:pt x="4373812" y="5167780"/>
                  <a:pt x="4373812" y="5153038"/>
                </a:cubicBezTo>
                <a:cubicBezTo>
                  <a:pt x="4373812" y="5138296"/>
                  <a:pt x="4361890" y="5126501"/>
                  <a:pt x="4347292" y="5126501"/>
                </a:cubicBezTo>
                <a:close/>
                <a:moveTo>
                  <a:pt x="5093984" y="5088705"/>
                </a:moveTo>
                <a:cubicBezTo>
                  <a:pt x="5087956" y="5088705"/>
                  <a:pt x="5083136" y="5093530"/>
                  <a:pt x="5083136" y="5099561"/>
                </a:cubicBezTo>
                <a:cubicBezTo>
                  <a:pt x="5083136" y="5105593"/>
                  <a:pt x="5087956" y="5110418"/>
                  <a:pt x="5093984" y="5110418"/>
                </a:cubicBezTo>
                <a:cubicBezTo>
                  <a:pt x="5100011" y="5110418"/>
                  <a:pt x="5104833" y="5105593"/>
                  <a:pt x="5104833" y="5099561"/>
                </a:cubicBezTo>
                <a:cubicBezTo>
                  <a:pt x="5104833" y="5093530"/>
                  <a:pt x="5100011" y="5088705"/>
                  <a:pt x="5093984" y="5088705"/>
                </a:cubicBezTo>
                <a:close/>
                <a:moveTo>
                  <a:pt x="4027319" y="5086695"/>
                </a:moveTo>
                <a:cubicBezTo>
                  <a:pt x="4019952" y="5086695"/>
                  <a:pt x="4014058" y="5092592"/>
                  <a:pt x="4014058" y="5099963"/>
                </a:cubicBezTo>
                <a:cubicBezTo>
                  <a:pt x="4014058" y="5107335"/>
                  <a:pt x="4019952" y="5113232"/>
                  <a:pt x="4027319" y="5113232"/>
                </a:cubicBezTo>
                <a:cubicBezTo>
                  <a:pt x="4034685" y="5113232"/>
                  <a:pt x="4040578" y="5107335"/>
                  <a:pt x="4040578" y="5099963"/>
                </a:cubicBezTo>
                <a:cubicBezTo>
                  <a:pt x="4040578" y="5092592"/>
                  <a:pt x="4034685" y="5086695"/>
                  <a:pt x="4027319" y="5086695"/>
                </a:cubicBezTo>
                <a:close/>
                <a:moveTo>
                  <a:pt x="5040678" y="5086158"/>
                </a:moveTo>
                <a:cubicBezTo>
                  <a:pt x="5033312" y="5086158"/>
                  <a:pt x="5027284" y="5092191"/>
                  <a:pt x="5027284" y="5099561"/>
                </a:cubicBezTo>
                <a:cubicBezTo>
                  <a:pt x="5027284" y="5106933"/>
                  <a:pt x="5033312" y="5112964"/>
                  <a:pt x="5040678" y="5112964"/>
                </a:cubicBezTo>
                <a:cubicBezTo>
                  <a:pt x="5048044" y="5112964"/>
                  <a:pt x="5054070" y="5106933"/>
                  <a:pt x="5054070" y="5099561"/>
                </a:cubicBezTo>
                <a:cubicBezTo>
                  <a:pt x="5054070" y="5092191"/>
                  <a:pt x="5048044" y="5086158"/>
                  <a:pt x="5040678" y="5086158"/>
                </a:cubicBezTo>
                <a:close/>
                <a:moveTo>
                  <a:pt x="4080626" y="5084149"/>
                </a:moveTo>
                <a:cubicBezTo>
                  <a:pt x="4071920" y="5084149"/>
                  <a:pt x="4064821" y="5091252"/>
                  <a:pt x="4064821" y="5099963"/>
                </a:cubicBezTo>
                <a:cubicBezTo>
                  <a:pt x="4064821" y="5108676"/>
                  <a:pt x="4071920" y="5115779"/>
                  <a:pt x="4080626" y="5115779"/>
                </a:cubicBezTo>
                <a:cubicBezTo>
                  <a:pt x="4089331" y="5115779"/>
                  <a:pt x="4096430" y="5108676"/>
                  <a:pt x="4096430" y="5099963"/>
                </a:cubicBezTo>
                <a:cubicBezTo>
                  <a:pt x="4096430" y="5091252"/>
                  <a:pt x="4089331" y="5084149"/>
                  <a:pt x="4080626" y="5084149"/>
                </a:cubicBezTo>
                <a:close/>
                <a:moveTo>
                  <a:pt x="4987371" y="5083747"/>
                </a:moveTo>
                <a:cubicBezTo>
                  <a:pt x="4978666" y="5083747"/>
                  <a:pt x="4971566" y="5090850"/>
                  <a:pt x="4971566" y="5099561"/>
                </a:cubicBezTo>
                <a:cubicBezTo>
                  <a:pt x="4971566" y="5108274"/>
                  <a:pt x="4978666" y="5115377"/>
                  <a:pt x="4987371" y="5115377"/>
                </a:cubicBezTo>
                <a:cubicBezTo>
                  <a:pt x="4996077" y="5115377"/>
                  <a:pt x="5003176" y="5108274"/>
                  <a:pt x="5003176" y="5099561"/>
                </a:cubicBezTo>
                <a:cubicBezTo>
                  <a:pt x="5003176" y="5090850"/>
                  <a:pt x="4996077" y="5083747"/>
                  <a:pt x="4987371" y="5083747"/>
                </a:cubicBezTo>
                <a:close/>
                <a:moveTo>
                  <a:pt x="4134066" y="5081871"/>
                </a:moveTo>
                <a:cubicBezTo>
                  <a:pt x="4124154" y="5081871"/>
                  <a:pt x="4116118" y="5089911"/>
                  <a:pt x="4116118" y="5099830"/>
                </a:cubicBezTo>
                <a:cubicBezTo>
                  <a:pt x="4116118" y="5109747"/>
                  <a:pt x="4124154" y="5117789"/>
                  <a:pt x="4134066" y="5117789"/>
                </a:cubicBezTo>
                <a:cubicBezTo>
                  <a:pt x="4143977" y="5117789"/>
                  <a:pt x="4152013" y="5109747"/>
                  <a:pt x="4152013" y="5099830"/>
                </a:cubicBezTo>
                <a:cubicBezTo>
                  <a:pt x="4152013" y="5089911"/>
                  <a:pt x="4143977" y="5081871"/>
                  <a:pt x="4134066" y="5081871"/>
                </a:cubicBezTo>
                <a:close/>
                <a:moveTo>
                  <a:pt x="4934064" y="5081602"/>
                </a:moveTo>
                <a:cubicBezTo>
                  <a:pt x="4924153" y="5081602"/>
                  <a:pt x="4916117" y="5089644"/>
                  <a:pt x="4916117" y="5099561"/>
                </a:cubicBezTo>
                <a:cubicBezTo>
                  <a:pt x="4916117" y="5109480"/>
                  <a:pt x="4924153" y="5117521"/>
                  <a:pt x="4934064" y="5117521"/>
                </a:cubicBezTo>
                <a:cubicBezTo>
                  <a:pt x="4943976" y="5117521"/>
                  <a:pt x="4952012" y="5109480"/>
                  <a:pt x="4952012" y="5099561"/>
                </a:cubicBezTo>
                <a:cubicBezTo>
                  <a:pt x="4952012" y="5089644"/>
                  <a:pt x="4943976" y="5081602"/>
                  <a:pt x="4934064" y="5081602"/>
                </a:cubicBezTo>
                <a:close/>
                <a:moveTo>
                  <a:pt x="4187372" y="5079725"/>
                </a:moveTo>
                <a:cubicBezTo>
                  <a:pt x="4176121" y="5079725"/>
                  <a:pt x="4167148" y="5088705"/>
                  <a:pt x="4167148" y="5099830"/>
                </a:cubicBezTo>
                <a:cubicBezTo>
                  <a:pt x="4167148" y="5110954"/>
                  <a:pt x="4176121" y="5119933"/>
                  <a:pt x="4187372" y="5119933"/>
                </a:cubicBezTo>
                <a:cubicBezTo>
                  <a:pt x="4198622" y="5119933"/>
                  <a:pt x="4207596" y="5110954"/>
                  <a:pt x="4207596" y="5099830"/>
                </a:cubicBezTo>
                <a:cubicBezTo>
                  <a:pt x="4207596" y="5088705"/>
                  <a:pt x="4198488" y="5079725"/>
                  <a:pt x="4187372" y="5079725"/>
                </a:cubicBezTo>
                <a:close/>
                <a:moveTo>
                  <a:pt x="4880758" y="5079458"/>
                </a:moveTo>
                <a:cubicBezTo>
                  <a:pt x="4869507" y="5079458"/>
                  <a:pt x="4860534" y="5088438"/>
                  <a:pt x="4860534" y="5099561"/>
                </a:cubicBezTo>
                <a:cubicBezTo>
                  <a:pt x="4860534" y="5110686"/>
                  <a:pt x="4869507" y="5119666"/>
                  <a:pt x="4880758" y="5119666"/>
                </a:cubicBezTo>
                <a:cubicBezTo>
                  <a:pt x="4892008" y="5119666"/>
                  <a:pt x="4900982" y="5110686"/>
                  <a:pt x="4900982" y="5099561"/>
                </a:cubicBezTo>
                <a:cubicBezTo>
                  <a:pt x="4900982" y="5088438"/>
                  <a:pt x="4891874" y="5079458"/>
                  <a:pt x="4880758" y="5079458"/>
                </a:cubicBezTo>
                <a:close/>
                <a:moveTo>
                  <a:pt x="4240678" y="5077581"/>
                </a:moveTo>
                <a:cubicBezTo>
                  <a:pt x="4228357" y="5077581"/>
                  <a:pt x="4218445" y="5087499"/>
                  <a:pt x="4218445" y="5099830"/>
                </a:cubicBezTo>
                <a:cubicBezTo>
                  <a:pt x="4218445" y="5112160"/>
                  <a:pt x="4228357" y="5122079"/>
                  <a:pt x="4240678" y="5122079"/>
                </a:cubicBezTo>
                <a:cubicBezTo>
                  <a:pt x="4253000" y="5122079"/>
                  <a:pt x="4262911" y="5112160"/>
                  <a:pt x="4262911" y="5099830"/>
                </a:cubicBezTo>
                <a:cubicBezTo>
                  <a:pt x="4262911" y="5087499"/>
                  <a:pt x="4253000" y="5077581"/>
                  <a:pt x="4240678" y="5077581"/>
                </a:cubicBezTo>
                <a:close/>
                <a:moveTo>
                  <a:pt x="4827452" y="5077313"/>
                </a:moveTo>
                <a:cubicBezTo>
                  <a:pt x="4815130" y="5077313"/>
                  <a:pt x="4805218" y="5087231"/>
                  <a:pt x="4805218" y="5099561"/>
                </a:cubicBezTo>
                <a:cubicBezTo>
                  <a:pt x="4805218" y="5111891"/>
                  <a:pt x="4815130" y="5121810"/>
                  <a:pt x="4827452" y="5121810"/>
                </a:cubicBezTo>
                <a:cubicBezTo>
                  <a:pt x="4839774" y="5121810"/>
                  <a:pt x="4849685" y="5111891"/>
                  <a:pt x="4849685" y="5099561"/>
                </a:cubicBezTo>
                <a:cubicBezTo>
                  <a:pt x="4849685" y="5087231"/>
                  <a:pt x="4839774" y="5077313"/>
                  <a:pt x="4827452" y="5077313"/>
                </a:cubicBezTo>
                <a:close/>
                <a:moveTo>
                  <a:pt x="4293986" y="5075705"/>
                </a:moveTo>
                <a:cubicBezTo>
                  <a:pt x="4280725" y="5075705"/>
                  <a:pt x="4269876" y="5086561"/>
                  <a:pt x="4269876" y="5099830"/>
                </a:cubicBezTo>
                <a:cubicBezTo>
                  <a:pt x="4269876" y="5113099"/>
                  <a:pt x="4280725" y="5123955"/>
                  <a:pt x="4293986" y="5123955"/>
                </a:cubicBezTo>
                <a:cubicBezTo>
                  <a:pt x="4307244" y="5123955"/>
                  <a:pt x="4318093" y="5113099"/>
                  <a:pt x="4318093" y="5099830"/>
                </a:cubicBezTo>
                <a:cubicBezTo>
                  <a:pt x="4318093" y="5086561"/>
                  <a:pt x="4307378" y="5075705"/>
                  <a:pt x="4293986" y="5075705"/>
                </a:cubicBezTo>
                <a:close/>
                <a:moveTo>
                  <a:pt x="4774145" y="5075571"/>
                </a:moveTo>
                <a:cubicBezTo>
                  <a:pt x="4760886" y="5075571"/>
                  <a:pt x="4750037" y="5086427"/>
                  <a:pt x="4750037" y="5099696"/>
                </a:cubicBezTo>
                <a:cubicBezTo>
                  <a:pt x="4750037" y="5112964"/>
                  <a:pt x="4760886" y="5123821"/>
                  <a:pt x="4774145" y="5123821"/>
                </a:cubicBezTo>
                <a:cubicBezTo>
                  <a:pt x="4787404" y="5123821"/>
                  <a:pt x="4798253" y="5112964"/>
                  <a:pt x="4798253" y="5099696"/>
                </a:cubicBezTo>
                <a:cubicBezTo>
                  <a:pt x="4798253" y="5086427"/>
                  <a:pt x="4787539" y="5075571"/>
                  <a:pt x="4774145" y="5075571"/>
                </a:cubicBezTo>
                <a:close/>
                <a:moveTo>
                  <a:pt x="4454038" y="5075169"/>
                </a:moveTo>
                <a:cubicBezTo>
                  <a:pt x="4440510" y="5075169"/>
                  <a:pt x="4429394" y="5086158"/>
                  <a:pt x="4429394" y="5099830"/>
                </a:cubicBezTo>
                <a:cubicBezTo>
                  <a:pt x="4429394" y="5113500"/>
                  <a:pt x="4440510" y="5124491"/>
                  <a:pt x="4454038" y="5124491"/>
                </a:cubicBezTo>
                <a:cubicBezTo>
                  <a:pt x="4467566" y="5124491"/>
                  <a:pt x="4478682" y="5113500"/>
                  <a:pt x="4478682" y="5099830"/>
                </a:cubicBezTo>
                <a:cubicBezTo>
                  <a:pt x="4478682" y="5086158"/>
                  <a:pt x="4467700" y="5075169"/>
                  <a:pt x="4454038" y="5075169"/>
                </a:cubicBezTo>
                <a:close/>
                <a:moveTo>
                  <a:pt x="4400598" y="5075169"/>
                </a:moveTo>
                <a:cubicBezTo>
                  <a:pt x="4387070" y="5075169"/>
                  <a:pt x="4375953" y="5086158"/>
                  <a:pt x="4375953" y="5099830"/>
                </a:cubicBezTo>
                <a:cubicBezTo>
                  <a:pt x="4375953" y="5113500"/>
                  <a:pt x="4387070" y="5124491"/>
                  <a:pt x="4400598" y="5124491"/>
                </a:cubicBezTo>
                <a:cubicBezTo>
                  <a:pt x="4414125" y="5124491"/>
                  <a:pt x="4425242" y="5113500"/>
                  <a:pt x="4425242" y="5099830"/>
                </a:cubicBezTo>
                <a:cubicBezTo>
                  <a:pt x="4425242" y="5086158"/>
                  <a:pt x="4414260" y="5075169"/>
                  <a:pt x="4400598" y="5075169"/>
                </a:cubicBezTo>
                <a:close/>
                <a:moveTo>
                  <a:pt x="4720838" y="5074900"/>
                </a:moveTo>
                <a:cubicBezTo>
                  <a:pt x="4707310" y="5074900"/>
                  <a:pt x="4696194" y="5085891"/>
                  <a:pt x="4696194" y="5099561"/>
                </a:cubicBezTo>
                <a:cubicBezTo>
                  <a:pt x="4696194" y="5113232"/>
                  <a:pt x="4707310" y="5124222"/>
                  <a:pt x="4720838" y="5124222"/>
                </a:cubicBezTo>
                <a:cubicBezTo>
                  <a:pt x="4734366" y="5124222"/>
                  <a:pt x="4745482" y="5113232"/>
                  <a:pt x="4745482" y="5099561"/>
                </a:cubicBezTo>
                <a:cubicBezTo>
                  <a:pt x="4745482" y="5085891"/>
                  <a:pt x="4734500" y="5074900"/>
                  <a:pt x="4720838" y="5074900"/>
                </a:cubicBezTo>
                <a:close/>
                <a:moveTo>
                  <a:pt x="4667532" y="5074900"/>
                </a:moveTo>
                <a:cubicBezTo>
                  <a:pt x="4654004" y="5074900"/>
                  <a:pt x="4642888" y="5085891"/>
                  <a:pt x="4642888" y="5099561"/>
                </a:cubicBezTo>
                <a:cubicBezTo>
                  <a:pt x="4642888" y="5113232"/>
                  <a:pt x="4653870" y="5124222"/>
                  <a:pt x="4667532" y="5124222"/>
                </a:cubicBezTo>
                <a:cubicBezTo>
                  <a:pt x="4681060" y="5124222"/>
                  <a:pt x="4692176" y="5113232"/>
                  <a:pt x="4692176" y="5099561"/>
                </a:cubicBezTo>
                <a:cubicBezTo>
                  <a:pt x="4692176" y="5085891"/>
                  <a:pt x="4681060" y="5074900"/>
                  <a:pt x="4667532" y="5074900"/>
                </a:cubicBezTo>
                <a:close/>
                <a:moveTo>
                  <a:pt x="4347292" y="5073962"/>
                </a:moveTo>
                <a:cubicBezTo>
                  <a:pt x="4332960" y="5073962"/>
                  <a:pt x="4321442" y="5085489"/>
                  <a:pt x="4321442" y="5099830"/>
                </a:cubicBezTo>
                <a:cubicBezTo>
                  <a:pt x="4321442" y="5114170"/>
                  <a:pt x="4332960" y="5125697"/>
                  <a:pt x="4347292" y="5125697"/>
                </a:cubicBezTo>
                <a:cubicBezTo>
                  <a:pt x="4361623" y="5125697"/>
                  <a:pt x="4373142" y="5114170"/>
                  <a:pt x="4373142" y="5099830"/>
                </a:cubicBezTo>
                <a:cubicBezTo>
                  <a:pt x="4373142" y="5085489"/>
                  <a:pt x="4361623" y="5073962"/>
                  <a:pt x="4347292" y="5073962"/>
                </a:cubicBezTo>
                <a:close/>
                <a:moveTo>
                  <a:pt x="4507478" y="5073561"/>
                </a:moveTo>
                <a:cubicBezTo>
                  <a:pt x="4492880" y="5073561"/>
                  <a:pt x="4480959" y="5085489"/>
                  <a:pt x="4480959" y="5100097"/>
                </a:cubicBezTo>
                <a:cubicBezTo>
                  <a:pt x="4480959" y="5114707"/>
                  <a:pt x="4492880" y="5126635"/>
                  <a:pt x="4507478" y="5126635"/>
                </a:cubicBezTo>
                <a:cubicBezTo>
                  <a:pt x="4522078" y="5126635"/>
                  <a:pt x="4533998" y="5114707"/>
                  <a:pt x="4533998" y="5100097"/>
                </a:cubicBezTo>
                <a:cubicBezTo>
                  <a:pt x="4533998" y="5085489"/>
                  <a:pt x="4522078" y="5073561"/>
                  <a:pt x="4507478" y="5073561"/>
                </a:cubicBezTo>
                <a:close/>
                <a:moveTo>
                  <a:pt x="4614226" y="5073292"/>
                </a:moveTo>
                <a:cubicBezTo>
                  <a:pt x="4599627" y="5073292"/>
                  <a:pt x="4587706" y="5085221"/>
                  <a:pt x="4587706" y="5099830"/>
                </a:cubicBezTo>
                <a:cubicBezTo>
                  <a:pt x="4587706" y="5114438"/>
                  <a:pt x="4599627" y="5126366"/>
                  <a:pt x="4614226" y="5126366"/>
                </a:cubicBezTo>
                <a:cubicBezTo>
                  <a:pt x="4628824" y="5126366"/>
                  <a:pt x="4640745" y="5114438"/>
                  <a:pt x="4640745" y="5099830"/>
                </a:cubicBezTo>
                <a:cubicBezTo>
                  <a:pt x="4640745" y="5085221"/>
                  <a:pt x="4628824" y="5073292"/>
                  <a:pt x="4614226" y="5073292"/>
                </a:cubicBezTo>
                <a:close/>
                <a:moveTo>
                  <a:pt x="4560919" y="5073292"/>
                </a:moveTo>
                <a:cubicBezTo>
                  <a:pt x="4546320" y="5073292"/>
                  <a:pt x="4534400" y="5085221"/>
                  <a:pt x="4534400" y="5099830"/>
                </a:cubicBezTo>
                <a:cubicBezTo>
                  <a:pt x="4534400" y="5114438"/>
                  <a:pt x="4546320" y="5126366"/>
                  <a:pt x="4560919" y="5126366"/>
                </a:cubicBezTo>
                <a:cubicBezTo>
                  <a:pt x="4575519" y="5126366"/>
                  <a:pt x="4587438" y="5114438"/>
                  <a:pt x="4587438" y="5099830"/>
                </a:cubicBezTo>
                <a:cubicBezTo>
                  <a:pt x="4587438" y="5085221"/>
                  <a:pt x="4575519" y="5073292"/>
                  <a:pt x="4560919" y="5073292"/>
                </a:cubicBezTo>
                <a:close/>
                <a:moveTo>
                  <a:pt x="5147290" y="5038445"/>
                </a:moveTo>
                <a:cubicBezTo>
                  <a:pt x="5142871" y="5038445"/>
                  <a:pt x="5139388" y="5041797"/>
                  <a:pt x="5139388" y="5046219"/>
                </a:cubicBezTo>
                <a:cubicBezTo>
                  <a:pt x="5139388" y="5050642"/>
                  <a:pt x="5142871" y="5054127"/>
                  <a:pt x="5147290" y="5054127"/>
                </a:cubicBezTo>
                <a:cubicBezTo>
                  <a:pt x="5151710" y="5054127"/>
                  <a:pt x="5155193" y="5050508"/>
                  <a:pt x="5155193" y="5046219"/>
                </a:cubicBezTo>
                <a:cubicBezTo>
                  <a:pt x="5155193" y="5041931"/>
                  <a:pt x="5151576" y="5038445"/>
                  <a:pt x="5147290" y="5038445"/>
                </a:cubicBezTo>
                <a:close/>
                <a:moveTo>
                  <a:pt x="3974012" y="5036033"/>
                </a:moveTo>
                <a:cubicBezTo>
                  <a:pt x="3968253" y="5036033"/>
                  <a:pt x="3963565" y="5040725"/>
                  <a:pt x="3963565" y="5046487"/>
                </a:cubicBezTo>
                <a:cubicBezTo>
                  <a:pt x="3963565" y="5052250"/>
                  <a:pt x="3968253" y="5056941"/>
                  <a:pt x="3974012" y="5056941"/>
                </a:cubicBezTo>
                <a:cubicBezTo>
                  <a:pt x="3979772" y="5056941"/>
                  <a:pt x="3984459" y="5052250"/>
                  <a:pt x="3984459" y="5046487"/>
                </a:cubicBezTo>
                <a:cubicBezTo>
                  <a:pt x="3984459" y="5040725"/>
                  <a:pt x="3979772" y="5036033"/>
                  <a:pt x="3974012" y="5036033"/>
                </a:cubicBezTo>
                <a:close/>
                <a:moveTo>
                  <a:pt x="5093984" y="5035900"/>
                </a:moveTo>
                <a:cubicBezTo>
                  <a:pt x="5088225" y="5035900"/>
                  <a:pt x="5083536" y="5040590"/>
                  <a:pt x="5083536" y="5046353"/>
                </a:cubicBezTo>
                <a:cubicBezTo>
                  <a:pt x="5083536" y="5052116"/>
                  <a:pt x="5088225" y="5056808"/>
                  <a:pt x="5093984" y="5056808"/>
                </a:cubicBezTo>
                <a:cubicBezTo>
                  <a:pt x="5099744" y="5056808"/>
                  <a:pt x="5104430" y="5052116"/>
                  <a:pt x="5104430" y="5046353"/>
                </a:cubicBezTo>
                <a:cubicBezTo>
                  <a:pt x="5104430" y="5040590"/>
                  <a:pt x="5099744" y="5035900"/>
                  <a:pt x="5093984" y="5035900"/>
                </a:cubicBezTo>
                <a:close/>
                <a:moveTo>
                  <a:pt x="4027453" y="5033620"/>
                </a:moveTo>
                <a:cubicBezTo>
                  <a:pt x="4020220" y="5033620"/>
                  <a:pt x="4014461" y="5039384"/>
                  <a:pt x="4014461" y="5046622"/>
                </a:cubicBezTo>
                <a:cubicBezTo>
                  <a:pt x="4014461" y="5053858"/>
                  <a:pt x="4020220" y="5059622"/>
                  <a:pt x="4027453" y="5059622"/>
                </a:cubicBezTo>
                <a:cubicBezTo>
                  <a:pt x="4034685" y="5059622"/>
                  <a:pt x="4040444" y="5053858"/>
                  <a:pt x="4040444" y="5046622"/>
                </a:cubicBezTo>
                <a:cubicBezTo>
                  <a:pt x="4040444" y="5039384"/>
                  <a:pt x="4034552" y="5033620"/>
                  <a:pt x="4027453" y="5033620"/>
                </a:cubicBezTo>
                <a:close/>
                <a:moveTo>
                  <a:pt x="5040678" y="5033353"/>
                </a:moveTo>
                <a:cubicBezTo>
                  <a:pt x="5033445" y="5033353"/>
                  <a:pt x="5027686" y="5039116"/>
                  <a:pt x="5027686" y="5046353"/>
                </a:cubicBezTo>
                <a:cubicBezTo>
                  <a:pt x="5027686" y="5053591"/>
                  <a:pt x="5033445" y="5059353"/>
                  <a:pt x="5040678" y="5059353"/>
                </a:cubicBezTo>
                <a:cubicBezTo>
                  <a:pt x="5047910" y="5059353"/>
                  <a:pt x="5053670" y="5053591"/>
                  <a:pt x="5053670" y="5046353"/>
                </a:cubicBezTo>
                <a:cubicBezTo>
                  <a:pt x="5053670" y="5039116"/>
                  <a:pt x="5047776" y="5033353"/>
                  <a:pt x="5040678" y="5033353"/>
                </a:cubicBezTo>
                <a:close/>
                <a:moveTo>
                  <a:pt x="4080759" y="5031342"/>
                </a:moveTo>
                <a:cubicBezTo>
                  <a:pt x="4072321" y="5031342"/>
                  <a:pt x="4065491" y="5038178"/>
                  <a:pt x="4065491" y="5046487"/>
                </a:cubicBezTo>
                <a:cubicBezTo>
                  <a:pt x="4065491" y="5054797"/>
                  <a:pt x="4072454" y="5061633"/>
                  <a:pt x="4080759" y="5061633"/>
                </a:cubicBezTo>
                <a:cubicBezTo>
                  <a:pt x="4089062" y="5061633"/>
                  <a:pt x="4095894" y="5054797"/>
                  <a:pt x="4095894" y="5046487"/>
                </a:cubicBezTo>
                <a:cubicBezTo>
                  <a:pt x="4095894" y="5038178"/>
                  <a:pt x="4089198" y="5031342"/>
                  <a:pt x="4080759" y="5031342"/>
                </a:cubicBezTo>
                <a:close/>
                <a:moveTo>
                  <a:pt x="4987371" y="5031075"/>
                </a:moveTo>
                <a:cubicBezTo>
                  <a:pt x="4979066" y="5031075"/>
                  <a:pt x="4972236" y="5037910"/>
                  <a:pt x="4972236" y="5046219"/>
                </a:cubicBezTo>
                <a:cubicBezTo>
                  <a:pt x="4972236" y="5054528"/>
                  <a:pt x="4978933" y="5061364"/>
                  <a:pt x="4987371" y="5061364"/>
                </a:cubicBezTo>
                <a:cubicBezTo>
                  <a:pt x="4995810" y="5061364"/>
                  <a:pt x="5002640" y="5054528"/>
                  <a:pt x="5002640" y="5046219"/>
                </a:cubicBezTo>
                <a:cubicBezTo>
                  <a:pt x="5002640" y="5037910"/>
                  <a:pt x="4995810" y="5031075"/>
                  <a:pt x="4987371" y="5031075"/>
                </a:cubicBezTo>
                <a:close/>
                <a:moveTo>
                  <a:pt x="4134066" y="5029198"/>
                </a:moveTo>
                <a:cubicBezTo>
                  <a:pt x="4124422" y="5029198"/>
                  <a:pt x="4116654" y="5036837"/>
                  <a:pt x="4116654" y="5046487"/>
                </a:cubicBezTo>
                <a:cubicBezTo>
                  <a:pt x="4116654" y="5056137"/>
                  <a:pt x="4124422" y="5063911"/>
                  <a:pt x="4134066" y="5063911"/>
                </a:cubicBezTo>
                <a:cubicBezTo>
                  <a:pt x="4143708" y="5063911"/>
                  <a:pt x="4151477" y="5056003"/>
                  <a:pt x="4151477" y="5046487"/>
                </a:cubicBezTo>
                <a:cubicBezTo>
                  <a:pt x="4151477" y="5036972"/>
                  <a:pt x="4143708" y="5029198"/>
                  <a:pt x="4134066" y="5029198"/>
                </a:cubicBezTo>
                <a:close/>
                <a:moveTo>
                  <a:pt x="4934064" y="5028662"/>
                </a:moveTo>
                <a:cubicBezTo>
                  <a:pt x="4924422" y="5028662"/>
                  <a:pt x="4916520" y="5036569"/>
                  <a:pt x="4916520" y="5046219"/>
                </a:cubicBezTo>
                <a:cubicBezTo>
                  <a:pt x="4916520" y="5055869"/>
                  <a:pt x="4924422" y="5063777"/>
                  <a:pt x="4934064" y="5063777"/>
                </a:cubicBezTo>
                <a:cubicBezTo>
                  <a:pt x="4943708" y="5063777"/>
                  <a:pt x="4951610" y="5055869"/>
                  <a:pt x="4951610" y="5046219"/>
                </a:cubicBezTo>
                <a:cubicBezTo>
                  <a:pt x="4951610" y="5036569"/>
                  <a:pt x="4943708" y="5028662"/>
                  <a:pt x="4934064" y="5028662"/>
                </a:cubicBezTo>
                <a:close/>
                <a:moveTo>
                  <a:pt x="4187372" y="5026920"/>
                </a:moveTo>
                <a:cubicBezTo>
                  <a:pt x="4176657" y="5026920"/>
                  <a:pt x="4167818" y="5035631"/>
                  <a:pt x="4167818" y="5046487"/>
                </a:cubicBezTo>
                <a:cubicBezTo>
                  <a:pt x="4167818" y="5057344"/>
                  <a:pt x="4176657" y="5066055"/>
                  <a:pt x="4187372" y="5066055"/>
                </a:cubicBezTo>
                <a:cubicBezTo>
                  <a:pt x="4198088" y="5066055"/>
                  <a:pt x="4206926" y="5057344"/>
                  <a:pt x="4206926" y="5046487"/>
                </a:cubicBezTo>
                <a:cubicBezTo>
                  <a:pt x="4206926" y="5035631"/>
                  <a:pt x="4198221" y="5026920"/>
                  <a:pt x="4187372" y="5026920"/>
                </a:cubicBezTo>
                <a:close/>
                <a:moveTo>
                  <a:pt x="4880758" y="5026651"/>
                </a:moveTo>
                <a:cubicBezTo>
                  <a:pt x="4870043" y="5026651"/>
                  <a:pt x="4861204" y="5035364"/>
                  <a:pt x="4861204" y="5046219"/>
                </a:cubicBezTo>
                <a:cubicBezTo>
                  <a:pt x="4861204" y="5057075"/>
                  <a:pt x="4870043" y="5065786"/>
                  <a:pt x="4880758" y="5065786"/>
                </a:cubicBezTo>
                <a:cubicBezTo>
                  <a:pt x="4891473" y="5065786"/>
                  <a:pt x="4900312" y="5057075"/>
                  <a:pt x="4900312" y="5046219"/>
                </a:cubicBezTo>
                <a:cubicBezTo>
                  <a:pt x="4900312" y="5035364"/>
                  <a:pt x="4891607" y="5026651"/>
                  <a:pt x="4880758" y="5026651"/>
                </a:cubicBezTo>
                <a:close/>
                <a:moveTo>
                  <a:pt x="4240678" y="5024909"/>
                </a:moveTo>
                <a:cubicBezTo>
                  <a:pt x="4228758" y="5024909"/>
                  <a:pt x="4219115" y="5034559"/>
                  <a:pt x="4219115" y="5046487"/>
                </a:cubicBezTo>
                <a:cubicBezTo>
                  <a:pt x="4219115" y="5058416"/>
                  <a:pt x="4228758" y="5068066"/>
                  <a:pt x="4240678" y="5068066"/>
                </a:cubicBezTo>
                <a:cubicBezTo>
                  <a:pt x="4252598" y="5068066"/>
                  <a:pt x="4262242" y="5058416"/>
                  <a:pt x="4262242" y="5046487"/>
                </a:cubicBezTo>
                <a:cubicBezTo>
                  <a:pt x="4262242" y="5034559"/>
                  <a:pt x="4252598" y="5024909"/>
                  <a:pt x="4240678" y="5024909"/>
                </a:cubicBezTo>
                <a:close/>
                <a:moveTo>
                  <a:pt x="4827452" y="5024641"/>
                </a:moveTo>
                <a:cubicBezTo>
                  <a:pt x="4815530" y="5024641"/>
                  <a:pt x="4805888" y="5034291"/>
                  <a:pt x="4805888" y="5046219"/>
                </a:cubicBezTo>
                <a:cubicBezTo>
                  <a:pt x="4805888" y="5058147"/>
                  <a:pt x="4815530" y="5067797"/>
                  <a:pt x="4827452" y="5067797"/>
                </a:cubicBezTo>
                <a:cubicBezTo>
                  <a:pt x="4839372" y="5067797"/>
                  <a:pt x="4849016" y="5058147"/>
                  <a:pt x="4849016" y="5046219"/>
                </a:cubicBezTo>
                <a:cubicBezTo>
                  <a:pt x="4849016" y="5034291"/>
                  <a:pt x="4839372" y="5024641"/>
                  <a:pt x="4827452" y="5024641"/>
                </a:cubicBezTo>
                <a:close/>
                <a:moveTo>
                  <a:pt x="3920706" y="5024641"/>
                </a:moveTo>
                <a:cubicBezTo>
                  <a:pt x="3918160" y="5024641"/>
                  <a:pt x="3916151" y="5026651"/>
                  <a:pt x="3916151" y="5029198"/>
                </a:cubicBezTo>
                <a:cubicBezTo>
                  <a:pt x="3916151" y="5031745"/>
                  <a:pt x="3918160" y="5033754"/>
                  <a:pt x="3920706" y="5033754"/>
                </a:cubicBezTo>
                <a:cubicBezTo>
                  <a:pt x="3923250" y="5033754"/>
                  <a:pt x="3925259" y="5031745"/>
                  <a:pt x="3925259" y="5029198"/>
                </a:cubicBezTo>
                <a:cubicBezTo>
                  <a:pt x="3925259" y="5026651"/>
                  <a:pt x="3923250" y="5024641"/>
                  <a:pt x="3920706" y="5024641"/>
                </a:cubicBezTo>
                <a:close/>
                <a:moveTo>
                  <a:pt x="4293986" y="5023033"/>
                </a:moveTo>
                <a:cubicBezTo>
                  <a:pt x="4280994" y="5023033"/>
                  <a:pt x="4270546" y="5033487"/>
                  <a:pt x="4270546" y="5046487"/>
                </a:cubicBezTo>
                <a:cubicBezTo>
                  <a:pt x="4270546" y="5059488"/>
                  <a:pt x="4280994" y="5069942"/>
                  <a:pt x="4293986" y="5069942"/>
                </a:cubicBezTo>
                <a:cubicBezTo>
                  <a:pt x="4306977" y="5069942"/>
                  <a:pt x="4317424" y="5059488"/>
                  <a:pt x="4317424" y="5046487"/>
                </a:cubicBezTo>
                <a:cubicBezTo>
                  <a:pt x="4317424" y="5033487"/>
                  <a:pt x="4306977" y="5023033"/>
                  <a:pt x="4293986" y="5023033"/>
                </a:cubicBezTo>
                <a:close/>
                <a:moveTo>
                  <a:pt x="4774145" y="5022898"/>
                </a:moveTo>
                <a:cubicBezTo>
                  <a:pt x="4761154" y="5022898"/>
                  <a:pt x="4750707" y="5033353"/>
                  <a:pt x="4750707" y="5046353"/>
                </a:cubicBezTo>
                <a:cubicBezTo>
                  <a:pt x="4750707" y="5059353"/>
                  <a:pt x="4761154" y="5069808"/>
                  <a:pt x="4774145" y="5069808"/>
                </a:cubicBezTo>
                <a:cubicBezTo>
                  <a:pt x="4787137" y="5069808"/>
                  <a:pt x="4797584" y="5059353"/>
                  <a:pt x="4797584" y="5046353"/>
                </a:cubicBezTo>
                <a:cubicBezTo>
                  <a:pt x="4797584" y="5033353"/>
                  <a:pt x="4787137" y="5022898"/>
                  <a:pt x="4774145" y="5022898"/>
                </a:cubicBezTo>
                <a:close/>
                <a:moveTo>
                  <a:pt x="4454038" y="5021826"/>
                </a:moveTo>
                <a:cubicBezTo>
                  <a:pt x="4440510" y="5021826"/>
                  <a:pt x="4429394" y="5032817"/>
                  <a:pt x="4429394" y="5046487"/>
                </a:cubicBezTo>
                <a:cubicBezTo>
                  <a:pt x="4429394" y="5060158"/>
                  <a:pt x="4440510" y="5071148"/>
                  <a:pt x="4454038" y="5071148"/>
                </a:cubicBezTo>
                <a:cubicBezTo>
                  <a:pt x="4467566" y="5071148"/>
                  <a:pt x="4478682" y="5060158"/>
                  <a:pt x="4478682" y="5046487"/>
                </a:cubicBezTo>
                <a:cubicBezTo>
                  <a:pt x="4478682" y="5032817"/>
                  <a:pt x="4467700" y="5021826"/>
                  <a:pt x="4454038" y="5021826"/>
                </a:cubicBezTo>
                <a:close/>
                <a:moveTo>
                  <a:pt x="4400598" y="5021826"/>
                </a:moveTo>
                <a:cubicBezTo>
                  <a:pt x="4387070" y="5021826"/>
                  <a:pt x="4375953" y="5032817"/>
                  <a:pt x="4375953" y="5046487"/>
                </a:cubicBezTo>
                <a:cubicBezTo>
                  <a:pt x="4375953" y="5060158"/>
                  <a:pt x="4387070" y="5071148"/>
                  <a:pt x="4400598" y="5071148"/>
                </a:cubicBezTo>
                <a:cubicBezTo>
                  <a:pt x="4414125" y="5071148"/>
                  <a:pt x="4425242" y="5060158"/>
                  <a:pt x="4425242" y="5046487"/>
                </a:cubicBezTo>
                <a:cubicBezTo>
                  <a:pt x="4425242" y="5032817"/>
                  <a:pt x="4414260" y="5021826"/>
                  <a:pt x="4400598" y="5021826"/>
                </a:cubicBezTo>
                <a:close/>
                <a:moveTo>
                  <a:pt x="4720838" y="5021559"/>
                </a:moveTo>
                <a:cubicBezTo>
                  <a:pt x="4707310" y="5021559"/>
                  <a:pt x="4696194" y="5032548"/>
                  <a:pt x="4696194" y="5046219"/>
                </a:cubicBezTo>
                <a:cubicBezTo>
                  <a:pt x="4696194" y="5059889"/>
                  <a:pt x="4707310" y="5070880"/>
                  <a:pt x="4720838" y="5070880"/>
                </a:cubicBezTo>
                <a:cubicBezTo>
                  <a:pt x="4734366" y="5070880"/>
                  <a:pt x="4745482" y="5059889"/>
                  <a:pt x="4745482" y="5046219"/>
                </a:cubicBezTo>
                <a:cubicBezTo>
                  <a:pt x="4745482" y="5032548"/>
                  <a:pt x="4734500" y="5021559"/>
                  <a:pt x="4720838" y="5021559"/>
                </a:cubicBezTo>
                <a:close/>
                <a:moveTo>
                  <a:pt x="4667532" y="5021559"/>
                </a:moveTo>
                <a:cubicBezTo>
                  <a:pt x="4654004" y="5021559"/>
                  <a:pt x="4642888" y="5032548"/>
                  <a:pt x="4642888" y="5046219"/>
                </a:cubicBezTo>
                <a:cubicBezTo>
                  <a:pt x="4642888" y="5059889"/>
                  <a:pt x="4653870" y="5070880"/>
                  <a:pt x="4667532" y="5070880"/>
                </a:cubicBezTo>
                <a:cubicBezTo>
                  <a:pt x="4681060" y="5070880"/>
                  <a:pt x="4692176" y="5059889"/>
                  <a:pt x="4692176" y="5046219"/>
                </a:cubicBezTo>
                <a:cubicBezTo>
                  <a:pt x="4692176" y="5032548"/>
                  <a:pt x="4681060" y="5021559"/>
                  <a:pt x="4667532" y="5021559"/>
                </a:cubicBezTo>
                <a:close/>
                <a:moveTo>
                  <a:pt x="4347292" y="5021290"/>
                </a:moveTo>
                <a:cubicBezTo>
                  <a:pt x="4333362" y="5021290"/>
                  <a:pt x="4322112" y="5032548"/>
                  <a:pt x="4322112" y="5046353"/>
                </a:cubicBezTo>
                <a:cubicBezTo>
                  <a:pt x="4322112" y="5060158"/>
                  <a:pt x="4333362" y="5071416"/>
                  <a:pt x="4347292" y="5071416"/>
                </a:cubicBezTo>
                <a:cubicBezTo>
                  <a:pt x="4361220" y="5071416"/>
                  <a:pt x="4372472" y="5060158"/>
                  <a:pt x="4372472" y="5046353"/>
                </a:cubicBezTo>
                <a:cubicBezTo>
                  <a:pt x="4372472" y="5032548"/>
                  <a:pt x="4361220" y="5021290"/>
                  <a:pt x="4347292" y="5021290"/>
                </a:cubicBezTo>
                <a:close/>
                <a:moveTo>
                  <a:pt x="4507478" y="5020218"/>
                </a:moveTo>
                <a:cubicBezTo>
                  <a:pt x="4492880" y="5020218"/>
                  <a:pt x="4480959" y="5032147"/>
                  <a:pt x="4480959" y="5046755"/>
                </a:cubicBezTo>
                <a:cubicBezTo>
                  <a:pt x="4480959" y="5061364"/>
                  <a:pt x="4492880" y="5073292"/>
                  <a:pt x="4507478" y="5073292"/>
                </a:cubicBezTo>
                <a:cubicBezTo>
                  <a:pt x="4522078" y="5073292"/>
                  <a:pt x="4533998" y="5061364"/>
                  <a:pt x="4533998" y="5046755"/>
                </a:cubicBezTo>
                <a:cubicBezTo>
                  <a:pt x="4533998" y="5032147"/>
                  <a:pt x="4522078" y="5020218"/>
                  <a:pt x="4507478" y="5020218"/>
                </a:cubicBezTo>
                <a:close/>
                <a:moveTo>
                  <a:pt x="4614226" y="5019950"/>
                </a:moveTo>
                <a:cubicBezTo>
                  <a:pt x="4599627" y="5019950"/>
                  <a:pt x="4587706" y="5031878"/>
                  <a:pt x="4587706" y="5046487"/>
                </a:cubicBezTo>
                <a:cubicBezTo>
                  <a:pt x="4587706" y="5061097"/>
                  <a:pt x="4599627" y="5073025"/>
                  <a:pt x="4614226" y="5073025"/>
                </a:cubicBezTo>
                <a:cubicBezTo>
                  <a:pt x="4628824" y="5073025"/>
                  <a:pt x="4640745" y="5061097"/>
                  <a:pt x="4640745" y="5046487"/>
                </a:cubicBezTo>
                <a:cubicBezTo>
                  <a:pt x="4640745" y="5031878"/>
                  <a:pt x="4628824" y="5019950"/>
                  <a:pt x="4614226" y="5019950"/>
                </a:cubicBezTo>
                <a:close/>
                <a:moveTo>
                  <a:pt x="4560919" y="5019950"/>
                </a:moveTo>
                <a:cubicBezTo>
                  <a:pt x="4546320" y="5019950"/>
                  <a:pt x="4534400" y="5031878"/>
                  <a:pt x="4534400" y="5046487"/>
                </a:cubicBezTo>
                <a:cubicBezTo>
                  <a:pt x="4534400" y="5061097"/>
                  <a:pt x="4546320" y="5073025"/>
                  <a:pt x="4560919" y="5073025"/>
                </a:cubicBezTo>
                <a:cubicBezTo>
                  <a:pt x="4575519" y="5073025"/>
                  <a:pt x="4587438" y="5061097"/>
                  <a:pt x="4587438" y="5046487"/>
                </a:cubicBezTo>
                <a:cubicBezTo>
                  <a:pt x="4587438" y="5031878"/>
                  <a:pt x="4575519" y="5019950"/>
                  <a:pt x="4560919" y="5019950"/>
                </a:cubicBezTo>
                <a:close/>
                <a:moveTo>
                  <a:pt x="3869274" y="4987784"/>
                </a:moveTo>
                <a:cubicBezTo>
                  <a:pt x="3866194" y="4987784"/>
                  <a:pt x="3863783" y="4990196"/>
                  <a:pt x="3863783" y="4993279"/>
                </a:cubicBezTo>
                <a:cubicBezTo>
                  <a:pt x="3863783" y="4996362"/>
                  <a:pt x="3866194" y="4998773"/>
                  <a:pt x="3869274" y="4998773"/>
                </a:cubicBezTo>
                <a:cubicBezTo>
                  <a:pt x="3872355" y="4998773"/>
                  <a:pt x="3874766" y="4996362"/>
                  <a:pt x="3874766" y="4993279"/>
                </a:cubicBezTo>
                <a:cubicBezTo>
                  <a:pt x="3874766" y="4990196"/>
                  <a:pt x="3872355" y="4987784"/>
                  <a:pt x="3869274" y="4987784"/>
                </a:cubicBezTo>
                <a:close/>
                <a:moveTo>
                  <a:pt x="5200597" y="4987515"/>
                </a:moveTo>
                <a:cubicBezTo>
                  <a:pt x="5197517" y="4987515"/>
                  <a:pt x="5195106" y="4989928"/>
                  <a:pt x="5195106" y="4993011"/>
                </a:cubicBezTo>
                <a:cubicBezTo>
                  <a:pt x="5195106" y="4996093"/>
                  <a:pt x="5197517" y="4998506"/>
                  <a:pt x="5200597" y="4998506"/>
                </a:cubicBezTo>
                <a:cubicBezTo>
                  <a:pt x="5203678" y="4998506"/>
                  <a:pt x="5206088" y="4996093"/>
                  <a:pt x="5206088" y="4993011"/>
                </a:cubicBezTo>
                <a:cubicBezTo>
                  <a:pt x="5206088" y="4989928"/>
                  <a:pt x="5203678" y="4987515"/>
                  <a:pt x="5200597" y="4987515"/>
                </a:cubicBezTo>
                <a:close/>
                <a:moveTo>
                  <a:pt x="3920706" y="4986176"/>
                </a:moveTo>
                <a:cubicBezTo>
                  <a:pt x="3916821" y="4986176"/>
                  <a:pt x="3913607" y="4989392"/>
                  <a:pt x="3913607" y="4993279"/>
                </a:cubicBezTo>
                <a:cubicBezTo>
                  <a:pt x="3913607" y="4997165"/>
                  <a:pt x="3916821" y="5000382"/>
                  <a:pt x="3920706" y="5000382"/>
                </a:cubicBezTo>
                <a:cubicBezTo>
                  <a:pt x="3924590" y="5000382"/>
                  <a:pt x="3927805" y="4997165"/>
                  <a:pt x="3927805" y="4993279"/>
                </a:cubicBezTo>
                <a:cubicBezTo>
                  <a:pt x="3927805" y="4989392"/>
                  <a:pt x="3924590" y="4986176"/>
                  <a:pt x="3920706" y="4986176"/>
                </a:cubicBezTo>
                <a:close/>
                <a:moveTo>
                  <a:pt x="5147290" y="4985773"/>
                </a:moveTo>
                <a:cubicBezTo>
                  <a:pt x="5143272" y="4985773"/>
                  <a:pt x="5140058" y="4988990"/>
                  <a:pt x="5140058" y="4993011"/>
                </a:cubicBezTo>
                <a:cubicBezTo>
                  <a:pt x="5140058" y="4997031"/>
                  <a:pt x="5143272" y="5000248"/>
                  <a:pt x="5147290" y="5000248"/>
                </a:cubicBezTo>
                <a:cubicBezTo>
                  <a:pt x="5151308" y="5000248"/>
                  <a:pt x="5154523" y="4997031"/>
                  <a:pt x="5154523" y="4993011"/>
                </a:cubicBezTo>
                <a:cubicBezTo>
                  <a:pt x="5154523" y="4988990"/>
                  <a:pt x="5151308" y="4985773"/>
                  <a:pt x="5147290" y="4985773"/>
                </a:cubicBezTo>
                <a:close/>
                <a:moveTo>
                  <a:pt x="3974146" y="4983629"/>
                </a:moveTo>
                <a:cubicBezTo>
                  <a:pt x="3968788" y="4983629"/>
                  <a:pt x="3964502" y="4987918"/>
                  <a:pt x="3964502" y="4993279"/>
                </a:cubicBezTo>
                <a:cubicBezTo>
                  <a:pt x="3964502" y="4998640"/>
                  <a:pt x="3968788" y="5002929"/>
                  <a:pt x="3974146" y="5002929"/>
                </a:cubicBezTo>
                <a:cubicBezTo>
                  <a:pt x="3979503" y="5002929"/>
                  <a:pt x="3983789" y="4998640"/>
                  <a:pt x="3983789" y="4993279"/>
                </a:cubicBezTo>
                <a:cubicBezTo>
                  <a:pt x="3983789" y="4987918"/>
                  <a:pt x="3979503" y="4983629"/>
                  <a:pt x="3974146" y="4983629"/>
                </a:cubicBezTo>
                <a:close/>
                <a:moveTo>
                  <a:pt x="5093984" y="4983361"/>
                </a:moveTo>
                <a:cubicBezTo>
                  <a:pt x="5088628" y="4983361"/>
                  <a:pt x="5084342" y="4987650"/>
                  <a:pt x="5084342" y="4993011"/>
                </a:cubicBezTo>
                <a:cubicBezTo>
                  <a:pt x="5084342" y="4998372"/>
                  <a:pt x="5088628" y="5002661"/>
                  <a:pt x="5093984" y="5002661"/>
                </a:cubicBezTo>
                <a:cubicBezTo>
                  <a:pt x="5099341" y="5002661"/>
                  <a:pt x="5103627" y="4998372"/>
                  <a:pt x="5103627" y="4993011"/>
                </a:cubicBezTo>
                <a:cubicBezTo>
                  <a:pt x="5103627" y="4987650"/>
                  <a:pt x="5099341" y="4983361"/>
                  <a:pt x="5093984" y="4983361"/>
                </a:cubicBezTo>
                <a:close/>
                <a:moveTo>
                  <a:pt x="4027453" y="4981082"/>
                </a:moveTo>
                <a:cubicBezTo>
                  <a:pt x="4020756" y="4981082"/>
                  <a:pt x="4015264" y="4986578"/>
                  <a:pt x="4015264" y="4993279"/>
                </a:cubicBezTo>
                <a:cubicBezTo>
                  <a:pt x="4015264" y="4999981"/>
                  <a:pt x="4020756" y="5005475"/>
                  <a:pt x="4027453" y="5005475"/>
                </a:cubicBezTo>
                <a:cubicBezTo>
                  <a:pt x="4034149" y="5005475"/>
                  <a:pt x="4039641" y="4999981"/>
                  <a:pt x="4039641" y="4993279"/>
                </a:cubicBezTo>
                <a:cubicBezTo>
                  <a:pt x="4039641" y="4986578"/>
                  <a:pt x="4034149" y="4981082"/>
                  <a:pt x="4027453" y="4981082"/>
                </a:cubicBezTo>
                <a:close/>
                <a:moveTo>
                  <a:pt x="5040678" y="4980815"/>
                </a:moveTo>
                <a:cubicBezTo>
                  <a:pt x="5033982" y="4980815"/>
                  <a:pt x="5028490" y="4986309"/>
                  <a:pt x="5028490" y="4993011"/>
                </a:cubicBezTo>
                <a:cubicBezTo>
                  <a:pt x="5028490" y="4999712"/>
                  <a:pt x="5033982" y="5005207"/>
                  <a:pt x="5040678" y="5005207"/>
                </a:cubicBezTo>
                <a:cubicBezTo>
                  <a:pt x="5047374" y="5005207"/>
                  <a:pt x="5052866" y="4999712"/>
                  <a:pt x="5052866" y="4993011"/>
                </a:cubicBezTo>
                <a:cubicBezTo>
                  <a:pt x="5052866" y="4986309"/>
                  <a:pt x="5047374" y="4980815"/>
                  <a:pt x="5040678" y="4980815"/>
                </a:cubicBezTo>
                <a:close/>
                <a:moveTo>
                  <a:pt x="4080759" y="4978804"/>
                </a:moveTo>
                <a:cubicBezTo>
                  <a:pt x="4072857" y="4978804"/>
                  <a:pt x="4066428" y="4985237"/>
                  <a:pt x="4066428" y="4993145"/>
                </a:cubicBezTo>
                <a:cubicBezTo>
                  <a:pt x="4066428" y="5001053"/>
                  <a:pt x="4072857" y="5007486"/>
                  <a:pt x="4080759" y="5007486"/>
                </a:cubicBezTo>
                <a:cubicBezTo>
                  <a:pt x="4088662" y="5007486"/>
                  <a:pt x="4095090" y="5001053"/>
                  <a:pt x="4095090" y="4993145"/>
                </a:cubicBezTo>
                <a:cubicBezTo>
                  <a:pt x="4095090" y="4985237"/>
                  <a:pt x="4088662" y="4978804"/>
                  <a:pt x="4080759" y="4978804"/>
                </a:cubicBezTo>
                <a:close/>
                <a:moveTo>
                  <a:pt x="4987371" y="4978536"/>
                </a:moveTo>
                <a:cubicBezTo>
                  <a:pt x="4979469" y="4978536"/>
                  <a:pt x="4973040" y="4984970"/>
                  <a:pt x="4973040" y="4992876"/>
                </a:cubicBezTo>
                <a:cubicBezTo>
                  <a:pt x="4973040" y="5000784"/>
                  <a:pt x="4979469" y="5007217"/>
                  <a:pt x="4987371" y="5007217"/>
                </a:cubicBezTo>
                <a:cubicBezTo>
                  <a:pt x="4995274" y="5007217"/>
                  <a:pt x="5001702" y="5000784"/>
                  <a:pt x="5001702" y="4992876"/>
                </a:cubicBezTo>
                <a:cubicBezTo>
                  <a:pt x="5001702" y="4984970"/>
                  <a:pt x="4995274" y="4978536"/>
                  <a:pt x="4987371" y="4978536"/>
                </a:cubicBezTo>
                <a:close/>
                <a:moveTo>
                  <a:pt x="4134066" y="4976659"/>
                </a:moveTo>
                <a:cubicBezTo>
                  <a:pt x="4124824" y="4976659"/>
                  <a:pt x="4117458" y="4984165"/>
                  <a:pt x="4117458" y="4993279"/>
                </a:cubicBezTo>
                <a:cubicBezTo>
                  <a:pt x="4117458" y="5002392"/>
                  <a:pt x="4124824" y="5009764"/>
                  <a:pt x="4134066" y="5009764"/>
                </a:cubicBezTo>
                <a:cubicBezTo>
                  <a:pt x="4143308" y="5009764"/>
                  <a:pt x="4150674" y="5002526"/>
                  <a:pt x="4150674" y="4993279"/>
                </a:cubicBezTo>
                <a:cubicBezTo>
                  <a:pt x="4150674" y="4984031"/>
                  <a:pt x="4143174" y="4976659"/>
                  <a:pt x="4134066" y="4976659"/>
                </a:cubicBezTo>
                <a:close/>
                <a:moveTo>
                  <a:pt x="4934064" y="4976392"/>
                </a:moveTo>
                <a:cubicBezTo>
                  <a:pt x="4924823" y="4976392"/>
                  <a:pt x="4917456" y="4983896"/>
                  <a:pt x="4917456" y="4993011"/>
                </a:cubicBezTo>
                <a:cubicBezTo>
                  <a:pt x="4917456" y="5002125"/>
                  <a:pt x="4924823" y="5009495"/>
                  <a:pt x="4934064" y="5009495"/>
                </a:cubicBezTo>
                <a:cubicBezTo>
                  <a:pt x="4943306" y="5009495"/>
                  <a:pt x="4950672" y="5002259"/>
                  <a:pt x="4950672" y="4993011"/>
                </a:cubicBezTo>
                <a:cubicBezTo>
                  <a:pt x="4950672" y="4983762"/>
                  <a:pt x="4943172" y="4976392"/>
                  <a:pt x="4934064" y="4976392"/>
                </a:cubicBezTo>
                <a:close/>
                <a:moveTo>
                  <a:pt x="4187372" y="4974650"/>
                </a:moveTo>
                <a:cubicBezTo>
                  <a:pt x="4177060" y="4974650"/>
                  <a:pt x="4168755" y="4982959"/>
                  <a:pt x="4168755" y="4993145"/>
                </a:cubicBezTo>
                <a:cubicBezTo>
                  <a:pt x="4168755" y="5003331"/>
                  <a:pt x="4177060" y="5011640"/>
                  <a:pt x="4187372" y="5011640"/>
                </a:cubicBezTo>
                <a:cubicBezTo>
                  <a:pt x="4197685" y="5011640"/>
                  <a:pt x="4205990" y="5003331"/>
                  <a:pt x="4205990" y="4993145"/>
                </a:cubicBezTo>
                <a:cubicBezTo>
                  <a:pt x="4205990" y="4982959"/>
                  <a:pt x="4197685" y="4974650"/>
                  <a:pt x="4187372" y="4974650"/>
                </a:cubicBezTo>
                <a:close/>
                <a:moveTo>
                  <a:pt x="4880758" y="4974248"/>
                </a:moveTo>
                <a:cubicBezTo>
                  <a:pt x="4870446" y="4974248"/>
                  <a:pt x="4862007" y="4982690"/>
                  <a:pt x="4862007" y="4993011"/>
                </a:cubicBezTo>
                <a:cubicBezTo>
                  <a:pt x="4862007" y="5003331"/>
                  <a:pt x="4870446" y="5011775"/>
                  <a:pt x="4880758" y="5011775"/>
                </a:cubicBezTo>
                <a:cubicBezTo>
                  <a:pt x="4891070" y="5011775"/>
                  <a:pt x="4899509" y="5003331"/>
                  <a:pt x="4899509" y="4993011"/>
                </a:cubicBezTo>
                <a:cubicBezTo>
                  <a:pt x="4899509" y="4982690"/>
                  <a:pt x="4891070" y="4974248"/>
                  <a:pt x="4880758" y="4974248"/>
                </a:cubicBezTo>
                <a:close/>
                <a:moveTo>
                  <a:pt x="4240678" y="4972639"/>
                </a:moveTo>
                <a:cubicBezTo>
                  <a:pt x="4229294" y="4972639"/>
                  <a:pt x="4220052" y="4981887"/>
                  <a:pt x="4220052" y="4993145"/>
                </a:cubicBezTo>
                <a:cubicBezTo>
                  <a:pt x="4220052" y="5004403"/>
                  <a:pt x="4229294" y="5013651"/>
                  <a:pt x="4240678" y="5013651"/>
                </a:cubicBezTo>
                <a:cubicBezTo>
                  <a:pt x="4252062" y="5013651"/>
                  <a:pt x="4261304" y="5004403"/>
                  <a:pt x="4261304" y="4993145"/>
                </a:cubicBezTo>
                <a:cubicBezTo>
                  <a:pt x="4261304" y="4981887"/>
                  <a:pt x="4252062" y="4972639"/>
                  <a:pt x="4240678" y="4972639"/>
                </a:cubicBezTo>
                <a:close/>
                <a:moveTo>
                  <a:pt x="4827452" y="4972371"/>
                </a:moveTo>
                <a:cubicBezTo>
                  <a:pt x="4816066" y="4972371"/>
                  <a:pt x="4806825" y="4981618"/>
                  <a:pt x="4806825" y="4992876"/>
                </a:cubicBezTo>
                <a:cubicBezTo>
                  <a:pt x="4806825" y="5004134"/>
                  <a:pt x="4816066" y="5013383"/>
                  <a:pt x="4827452" y="5013383"/>
                </a:cubicBezTo>
                <a:cubicBezTo>
                  <a:pt x="4838836" y="5013383"/>
                  <a:pt x="4848078" y="5004134"/>
                  <a:pt x="4848078" y="4992876"/>
                </a:cubicBezTo>
                <a:cubicBezTo>
                  <a:pt x="4848078" y="4981618"/>
                  <a:pt x="4838836" y="4972371"/>
                  <a:pt x="4827452" y="4972371"/>
                </a:cubicBezTo>
                <a:close/>
                <a:moveTo>
                  <a:pt x="4293986" y="4970897"/>
                </a:moveTo>
                <a:cubicBezTo>
                  <a:pt x="4281664" y="4970897"/>
                  <a:pt x="4271752" y="4980815"/>
                  <a:pt x="4271752" y="4993145"/>
                </a:cubicBezTo>
                <a:cubicBezTo>
                  <a:pt x="4271752" y="5005475"/>
                  <a:pt x="4281664" y="5015393"/>
                  <a:pt x="4293986" y="5015393"/>
                </a:cubicBezTo>
                <a:cubicBezTo>
                  <a:pt x="4306307" y="5015393"/>
                  <a:pt x="4316219" y="5005475"/>
                  <a:pt x="4316219" y="4993145"/>
                </a:cubicBezTo>
                <a:cubicBezTo>
                  <a:pt x="4316219" y="4980815"/>
                  <a:pt x="4306307" y="4970897"/>
                  <a:pt x="4293986" y="4970897"/>
                </a:cubicBezTo>
                <a:close/>
                <a:moveTo>
                  <a:pt x="4774145" y="4970762"/>
                </a:moveTo>
                <a:cubicBezTo>
                  <a:pt x="4761823" y="4970762"/>
                  <a:pt x="4751912" y="4980681"/>
                  <a:pt x="4751912" y="4993011"/>
                </a:cubicBezTo>
                <a:cubicBezTo>
                  <a:pt x="4751912" y="5005342"/>
                  <a:pt x="4761823" y="5015259"/>
                  <a:pt x="4774145" y="5015259"/>
                </a:cubicBezTo>
                <a:cubicBezTo>
                  <a:pt x="4786467" y="5015259"/>
                  <a:pt x="4796378" y="5005342"/>
                  <a:pt x="4796378" y="4993011"/>
                </a:cubicBezTo>
                <a:cubicBezTo>
                  <a:pt x="4796378" y="4980681"/>
                  <a:pt x="4786467" y="4970762"/>
                  <a:pt x="4774145" y="4970762"/>
                </a:cubicBezTo>
                <a:close/>
                <a:moveTo>
                  <a:pt x="4347292" y="4969423"/>
                </a:moveTo>
                <a:cubicBezTo>
                  <a:pt x="4334165" y="4969423"/>
                  <a:pt x="4323585" y="4980010"/>
                  <a:pt x="4323585" y="4993145"/>
                </a:cubicBezTo>
                <a:cubicBezTo>
                  <a:pt x="4323585" y="5006279"/>
                  <a:pt x="4334165" y="5016867"/>
                  <a:pt x="4347292" y="5016867"/>
                </a:cubicBezTo>
                <a:cubicBezTo>
                  <a:pt x="4360417" y="5016867"/>
                  <a:pt x="4370998" y="5006279"/>
                  <a:pt x="4370998" y="4993145"/>
                </a:cubicBezTo>
                <a:cubicBezTo>
                  <a:pt x="4370998" y="4980010"/>
                  <a:pt x="4360417" y="4969423"/>
                  <a:pt x="4347292" y="4969423"/>
                </a:cubicBezTo>
                <a:close/>
                <a:moveTo>
                  <a:pt x="4720838" y="4969288"/>
                </a:moveTo>
                <a:cubicBezTo>
                  <a:pt x="4707713" y="4969288"/>
                  <a:pt x="4697132" y="4979876"/>
                  <a:pt x="4697132" y="4993011"/>
                </a:cubicBezTo>
                <a:cubicBezTo>
                  <a:pt x="4697132" y="5006145"/>
                  <a:pt x="4707713" y="5016734"/>
                  <a:pt x="4720838" y="5016734"/>
                </a:cubicBezTo>
                <a:cubicBezTo>
                  <a:pt x="4733964" y="5016734"/>
                  <a:pt x="4744546" y="5006145"/>
                  <a:pt x="4744546" y="4993011"/>
                </a:cubicBezTo>
                <a:cubicBezTo>
                  <a:pt x="4744546" y="4979876"/>
                  <a:pt x="4733964" y="4969288"/>
                  <a:pt x="4720838" y="4969288"/>
                </a:cubicBezTo>
                <a:close/>
                <a:moveTo>
                  <a:pt x="4507478" y="4968752"/>
                </a:moveTo>
                <a:cubicBezTo>
                  <a:pt x="4493951" y="4968752"/>
                  <a:pt x="4482835" y="4979742"/>
                  <a:pt x="4482835" y="4993412"/>
                </a:cubicBezTo>
                <a:cubicBezTo>
                  <a:pt x="4482835" y="5007084"/>
                  <a:pt x="4493951" y="5018073"/>
                  <a:pt x="4507478" y="5018073"/>
                </a:cubicBezTo>
                <a:cubicBezTo>
                  <a:pt x="4521006" y="5018073"/>
                  <a:pt x="4532122" y="5007084"/>
                  <a:pt x="4532122" y="4993412"/>
                </a:cubicBezTo>
                <a:cubicBezTo>
                  <a:pt x="4532122" y="4979742"/>
                  <a:pt x="4521140" y="4968752"/>
                  <a:pt x="4507478" y="4968752"/>
                </a:cubicBezTo>
                <a:close/>
                <a:moveTo>
                  <a:pt x="4560919" y="4968618"/>
                </a:moveTo>
                <a:cubicBezTo>
                  <a:pt x="4547391" y="4968618"/>
                  <a:pt x="4536275" y="4979609"/>
                  <a:pt x="4536275" y="4993279"/>
                </a:cubicBezTo>
                <a:cubicBezTo>
                  <a:pt x="4536275" y="5006949"/>
                  <a:pt x="4547258" y="5017939"/>
                  <a:pt x="4560919" y="5017939"/>
                </a:cubicBezTo>
                <a:cubicBezTo>
                  <a:pt x="4574447" y="5017939"/>
                  <a:pt x="4585563" y="5006949"/>
                  <a:pt x="4585563" y="4993279"/>
                </a:cubicBezTo>
                <a:cubicBezTo>
                  <a:pt x="4585563" y="4979609"/>
                  <a:pt x="4574447" y="4968618"/>
                  <a:pt x="4560919" y="4968618"/>
                </a:cubicBezTo>
                <a:close/>
                <a:moveTo>
                  <a:pt x="4454038" y="4968618"/>
                </a:moveTo>
                <a:cubicBezTo>
                  <a:pt x="4440510" y="4968618"/>
                  <a:pt x="4429394" y="4979609"/>
                  <a:pt x="4429394" y="4993279"/>
                </a:cubicBezTo>
                <a:cubicBezTo>
                  <a:pt x="4429394" y="5006949"/>
                  <a:pt x="4440510" y="5017939"/>
                  <a:pt x="4454038" y="5017939"/>
                </a:cubicBezTo>
                <a:cubicBezTo>
                  <a:pt x="4467566" y="5017939"/>
                  <a:pt x="4478682" y="5006949"/>
                  <a:pt x="4478682" y="4993279"/>
                </a:cubicBezTo>
                <a:cubicBezTo>
                  <a:pt x="4478682" y="4979609"/>
                  <a:pt x="4467700" y="4968618"/>
                  <a:pt x="4454038" y="4968618"/>
                </a:cubicBezTo>
                <a:close/>
                <a:moveTo>
                  <a:pt x="4400598" y="4968618"/>
                </a:moveTo>
                <a:cubicBezTo>
                  <a:pt x="4387070" y="4968618"/>
                  <a:pt x="4375953" y="4979609"/>
                  <a:pt x="4375953" y="4993279"/>
                </a:cubicBezTo>
                <a:cubicBezTo>
                  <a:pt x="4375953" y="5006949"/>
                  <a:pt x="4387070" y="5017939"/>
                  <a:pt x="4400598" y="5017939"/>
                </a:cubicBezTo>
                <a:cubicBezTo>
                  <a:pt x="4414125" y="5017939"/>
                  <a:pt x="4425242" y="5006949"/>
                  <a:pt x="4425242" y="4993279"/>
                </a:cubicBezTo>
                <a:cubicBezTo>
                  <a:pt x="4425242" y="4979609"/>
                  <a:pt x="4414260" y="4968618"/>
                  <a:pt x="4400598" y="4968618"/>
                </a:cubicBezTo>
                <a:close/>
                <a:moveTo>
                  <a:pt x="4614226" y="4968484"/>
                </a:moveTo>
                <a:cubicBezTo>
                  <a:pt x="4600698" y="4968484"/>
                  <a:pt x="4589582" y="4979474"/>
                  <a:pt x="4589582" y="4993145"/>
                </a:cubicBezTo>
                <a:cubicBezTo>
                  <a:pt x="4589582" y="5006815"/>
                  <a:pt x="4600698" y="5017806"/>
                  <a:pt x="4614226" y="5017806"/>
                </a:cubicBezTo>
                <a:cubicBezTo>
                  <a:pt x="4627754" y="5017806"/>
                  <a:pt x="4638870" y="5006815"/>
                  <a:pt x="4638870" y="4993145"/>
                </a:cubicBezTo>
                <a:cubicBezTo>
                  <a:pt x="4638870" y="4979474"/>
                  <a:pt x="4627887" y="4968484"/>
                  <a:pt x="4614226" y="4968484"/>
                </a:cubicBezTo>
                <a:close/>
                <a:moveTo>
                  <a:pt x="4667532" y="4968351"/>
                </a:moveTo>
                <a:cubicBezTo>
                  <a:pt x="4654004" y="4968351"/>
                  <a:pt x="4642888" y="4979340"/>
                  <a:pt x="4642888" y="4993011"/>
                </a:cubicBezTo>
                <a:cubicBezTo>
                  <a:pt x="4642888" y="5006681"/>
                  <a:pt x="4653870" y="5017672"/>
                  <a:pt x="4667532" y="5017672"/>
                </a:cubicBezTo>
                <a:cubicBezTo>
                  <a:pt x="4681060" y="5017672"/>
                  <a:pt x="4692176" y="5006681"/>
                  <a:pt x="4692176" y="4993011"/>
                </a:cubicBezTo>
                <a:cubicBezTo>
                  <a:pt x="4692176" y="4979340"/>
                  <a:pt x="4681060" y="4968351"/>
                  <a:pt x="4667532" y="4968351"/>
                </a:cubicBezTo>
                <a:close/>
                <a:moveTo>
                  <a:pt x="4399660" y="4923183"/>
                </a:moveTo>
                <a:cubicBezTo>
                  <a:pt x="4390420" y="4923183"/>
                  <a:pt x="4383052" y="4930690"/>
                  <a:pt x="4383052" y="4939936"/>
                </a:cubicBezTo>
                <a:cubicBezTo>
                  <a:pt x="4383052" y="4949184"/>
                  <a:pt x="4390420" y="4956690"/>
                  <a:pt x="4399660" y="4956690"/>
                </a:cubicBezTo>
                <a:cubicBezTo>
                  <a:pt x="4408902" y="4956690"/>
                  <a:pt x="4416268" y="4949184"/>
                  <a:pt x="4416268" y="4939936"/>
                </a:cubicBezTo>
                <a:cubicBezTo>
                  <a:pt x="4416268" y="4930690"/>
                  <a:pt x="4408768" y="4923183"/>
                  <a:pt x="4399660" y="4923183"/>
                </a:cubicBezTo>
                <a:close/>
                <a:moveTo>
                  <a:pt x="4722848" y="4922915"/>
                </a:moveTo>
                <a:cubicBezTo>
                  <a:pt x="4713606" y="4922915"/>
                  <a:pt x="4706240" y="4930421"/>
                  <a:pt x="4706240" y="4939668"/>
                </a:cubicBezTo>
                <a:cubicBezTo>
                  <a:pt x="4706240" y="4948916"/>
                  <a:pt x="4713606" y="4956421"/>
                  <a:pt x="4722848" y="4956421"/>
                </a:cubicBezTo>
                <a:cubicBezTo>
                  <a:pt x="4732090" y="4956421"/>
                  <a:pt x="4739456" y="4948916"/>
                  <a:pt x="4739456" y="4939668"/>
                </a:cubicBezTo>
                <a:cubicBezTo>
                  <a:pt x="4739456" y="4930421"/>
                  <a:pt x="4732090" y="4922915"/>
                  <a:pt x="4722848" y="4922915"/>
                </a:cubicBezTo>
                <a:close/>
                <a:moveTo>
                  <a:pt x="4667532" y="4916213"/>
                </a:moveTo>
                <a:cubicBezTo>
                  <a:pt x="4654540" y="4916213"/>
                  <a:pt x="4644094" y="4926668"/>
                  <a:pt x="4644094" y="4939668"/>
                </a:cubicBezTo>
                <a:cubicBezTo>
                  <a:pt x="4644094" y="4952668"/>
                  <a:pt x="4654540" y="4963123"/>
                  <a:pt x="4667532" y="4963123"/>
                </a:cubicBezTo>
                <a:cubicBezTo>
                  <a:pt x="4680524" y="4963123"/>
                  <a:pt x="4690972" y="4952668"/>
                  <a:pt x="4690972" y="4939668"/>
                </a:cubicBezTo>
                <a:cubicBezTo>
                  <a:pt x="4690972" y="4926668"/>
                  <a:pt x="4680524" y="4916213"/>
                  <a:pt x="4667532" y="4916213"/>
                </a:cubicBezTo>
                <a:close/>
                <a:moveTo>
                  <a:pt x="4454038" y="4915812"/>
                </a:moveTo>
                <a:cubicBezTo>
                  <a:pt x="4440780" y="4915812"/>
                  <a:pt x="4429930" y="4926668"/>
                  <a:pt x="4429930" y="4939936"/>
                </a:cubicBezTo>
                <a:cubicBezTo>
                  <a:pt x="4429930" y="4953204"/>
                  <a:pt x="4440780" y="4964062"/>
                  <a:pt x="4454038" y="4964062"/>
                </a:cubicBezTo>
                <a:cubicBezTo>
                  <a:pt x="4467298" y="4964062"/>
                  <a:pt x="4478146" y="4953204"/>
                  <a:pt x="4478146" y="4939936"/>
                </a:cubicBezTo>
                <a:cubicBezTo>
                  <a:pt x="4478146" y="4926668"/>
                  <a:pt x="4467432" y="4915812"/>
                  <a:pt x="4454038" y="4915812"/>
                </a:cubicBezTo>
                <a:close/>
                <a:moveTo>
                  <a:pt x="4614226" y="4915677"/>
                </a:moveTo>
                <a:cubicBezTo>
                  <a:pt x="4600966" y="4915677"/>
                  <a:pt x="4590118" y="4926533"/>
                  <a:pt x="4590118" y="4939802"/>
                </a:cubicBezTo>
                <a:cubicBezTo>
                  <a:pt x="4590118" y="4953071"/>
                  <a:pt x="4600966" y="4963927"/>
                  <a:pt x="4614226" y="4963927"/>
                </a:cubicBezTo>
                <a:cubicBezTo>
                  <a:pt x="4627484" y="4963927"/>
                  <a:pt x="4638334" y="4953071"/>
                  <a:pt x="4638334" y="4939802"/>
                </a:cubicBezTo>
                <a:cubicBezTo>
                  <a:pt x="4638334" y="4926533"/>
                  <a:pt x="4627620" y="4915677"/>
                  <a:pt x="4614226" y="4915677"/>
                </a:cubicBezTo>
                <a:close/>
                <a:moveTo>
                  <a:pt x="4507478" y="4915410"/>
                </a:moveTo>
                <a:cubicBezTo>
                  <a:pt x="4493817" y="4915410"/>
                  <a:pt x="4482835" y="4926399"/>
                  <a:pt x="4482835" y="4940071"/>
                </a:cubicBezTo>
                <a:cubicBezTo>
                  <a:pt x="4482835" y="4953741"/>
                  <a:pt x="4493817" y="4964731"/>
                  <a:pt x="4507478" y="4964731"/>
                </a:cubicBezTo>
                <a:cubicBezTo>
                  <a:pt x="4521140" y="4964731"/>
                  <a:pt x="4532122" y="4953741"/>
                  <a:pt x="4532122" y="4940071"/>
                </a:cubicBezTo>
                <a:cubicBezTo>
                  <a:pt x="4532122" y="4926399"/>
                  <a:pt x="4521140" y="4915410"/>
                  <a:pt x="4507478" y="4915410"/>
                </a:cubicBezTo>
                <a:close/>
                <a:moveTo>
                  <a:pt x="4560919" y="4915141"/>
                </a:moveTo>
                <a:cubicBezTo>
                  <a:pt x="4547258" y="4915141"/>
                  <a:pt x="4536275" y="4926132"/>
                  <a:pt x="4536275" y="4939802"/>
                </a:cubicBezTo>
                <a:cubicBezTo>
                  <a:pt x="4536275" y="4953473"/>
                  <a:pt x="4547258" y="4964463"/>
                  <a:pt x="4560919" y="4964463"/>
                </a:cubicBezTo>
                <a:cubicBezTo>
                  <a:pt x="4574580" y="4964463"/>
                  <a:pt x="4585563" y="4953473"/>
                  <a:pt x="4585563" y="4939802"/>
                </a:cubicBezTo>
                <a:cubicBezTo>
                  <a:pt x="4585563" y="4926132"/>
                  <a:pt x="4574580" y="4915141"/>
                  <a:pt x="4560919" y="4915141"/>
                </a:cubicBezTo>
                <a:close/>
                <a:moveTo>
                  <a:pt x="4416268" y="4877882"/>
                </a:moveTo>
                <a:cubicBezTo>
                  <a:pt x="4411580" y="4877882"/>
                  <a:pt x="4407697" y="4881769"/>
                  <a:pt x="4407697" y="4886460"/>
                </a:cubicBezTo>
                <a:cubicBezTo>
                  <a:pt x="4407697" y="4891151"/>
                  <a:pt x="4411580" y="4895038"/>
                  <a:pt x="4416268" y="4895038"/>
                </a:cubicBezTo>
                <a:cubicBezTo>
                  <a:pt x="4420956" y="4895038"/>
                  <a:pt x="4424840" y="4891151"/>
                  <a:pt x="4424840" y="4886460"/>
                </a:cubicBezTo>
                <a:cubicBezTo>
                  <a:pt x="4424840" y="4881769"/>
                  <a:pt x="4421090" y="4877882"/>
                  <a:pt x="4416268" y="4877882"/>
                </a:cubicBezTo>
                <a:close/>
                <a:moveTo>
                  <a:pt x="4704766" y="4877614"/>
                </a:moveTo>
                <a:cubicBezTo>
                  <a:pt x="4700078" y="4877614"/>
                  <a:pt x="4696194" y="4881502"/>
                  <a:pt x="4696194" y="4886191"/>
                </a:cubicBezTo>
                <a:cubicBezTo>
                  <a:pt x="4696194" y="4890883"/>
                  <a:pt x="4699944" y="4894769"/>
                  <a:pt x="4704766" y="4894769"/>
                </a:cubicBezTo>
                <a:cubicBezTo>
                  <a:pt x="4709588" y="4894769"/>
                  <a:pt x="4713472" y="4890883"/>
                  <a:pt x="4713472" y="4886191"/>
                </a:cubicBezTo>
                <a:cubicBezTo>
                  <a:pt x="4713472" y="4881502"/>
                  <a:pt x="4709588" y="4877614"/>
                  <a:pt x="4704766" y="4877614"/>
                </a:cubicBezTo>
                <a:close/>
                <a:moveTo>
                  <a:pt x="4454038" y="4870108"/>
                </a:moveTo>
                <a:cubicBezTo>
                  <a:pt x="4444796" y="4870108"/>
                  <a:pt x="4437430" y="4877614"/>
                  <a:pt x="4437430" y="4886728"/>
                </a:cubicBezTo>
                <a:cubicBezTo>
                  <a:pt x="4437430" y="4895841"/>
                  <a:pt x="4444796" y="4903213"/>
                  <a:pt x="4454038" y="4903213"/>
                </a:cubicBezTo>
                <a:cubicBezTo>
                  <a:pt x="4463280" y="4903213"/>
                  <a:pt x="4470646" y="4895976"/>
                  <a:pt x="4470646" y="4886728"/>
                </a:cubicBezTo>
                <a:cubicBezTo>
                  <a:pt x="4470646" y="4877480"/>
                  <a:pt x="4463146" y="4870108"/>
                  <a:pt x="4454038" y="4870108"/>
                </a:cubicBezTo>
                <a:close/>
                <a:moveTo>
                  <a:pt x="4667532" y="4869707"/>
                </a:moveTo>
                <a:cubicBezTo>
                  <a:pt x="4658290" y="4869707"/>
                  <a:pt x="4650924" y="4877213"/>
                  <a:pt x="4650924" y="4886325"/>
                </a:cubicBezTo>
                <a:cubicBezTo>
                  <a:pt x="4650924" y="4895440"/>
                  <a:pt x="4658290" y="4902811"/>
                  <a:pt x="4667532" y="4902811"/>
                </a:cubicBezTo>
                <a:cubicBezTo>
                  <a:pt x="4676774" y="4902811"/>
                  <a:pt x="4684140" y="4895574"/>
                  <a:pt x="4684140" y="4886325"/>
                </a:cubicBezTo>
                <a:cubicBezTo>
                  <a:pt x="4684140" y="4877079"/>
                  <a:pt x="4676774" y="4869707"/>
                  <a:pt x="4667532" y="4869707"/>
                </a:cubicBezTo>
                <a:close/>
                <a:moveTo>
                  <a:pt x="4614226" y="4864211"/>
                </a:moveTo>
                <a:cubicBezTo>
                  <a:pt x="4601904" y="4864211"/>
                  <a:pt x="4591992" y="4874130"/>
                  <a:pt x="4591992" y="4886460"/>
                </a:cubicBezTo>
                <a:cubicBezTo>
                  <a:pt x="4591992" y="4898791"/>
                  <a:pt x="4601904" y="4908708"/>
                  <a:pt x="4614226" y="4908708"/>
                </a:cubicBezTo>
                <a:cubicBezTo>
                  <a:pt x="4626548" y="4908708"/>
                  <a:pt x="4636459" y="4898791"/>
                  <a:pt x="4636459" y="4886460"/>
                </a:cubicBezTo>
                <a:cubicBezTo>
                  <a:pt x="4636459" y="4874130"/>
                  <a:pt x="4626548" y="4864211"/>
                  <a:pt x="4614226" y="4864211"/>
                </a:cubicBezTo>
                <a:close/>
                <a:moveTo>
                  <a:pt x="4507478" y="4864077"/>
                </a:moveTo>
                <a:cubicBezTo>
                  <a:pt x="4495023" y="4864077"/>
                  <a:pt x="4484978" y="4874130"/>
                  <a:pt x="4484978" y="4886594"/>
                </a:cubicBezTo>
                <a:cubicBezTo>
                  <a:pt x="4484978" y="4899058"/>
                  <a:pt x="4495023" y="4909110"/>
                  <a:pt x="4507478" y="4909110"/>
                </a:cubicBezTo>
                <a:cubicBezTo>
                  <a:pt x="4519934" y="4909110"/>
                  <a:pt x="4529980" y="4899058"/>
                  <a:pt x="4529980" y="4886594"/>
                </a:cubicBezTo>
                <a:cubicBezTo>
                  <a:pt x="4529980" y="4874130"/>
                  <a:pt x="4519934" y="4864077"/>
                  <a:pt x="4507478" y="4864077"/>
                </a:cubicBezTo>
                <a:close/>
                <a:moveTo>
                  <a:pt x="4560919" y="4863944"/>
                </a:moveTo>
                <a:cubicBezTo>
                  <a:pt x="4548464" y="4863944"/>
                  <a:pt x="4538418" y="4873996"/>
                  <a:pt x="4538418" y="4886460"/>
                </a:cubicBezTo>
                <a:cubicBezTo>
                  <a:pt x="4538418" y="4898924"/>
                  <a:pt x="4548464" y="4908977"/>
                  <a:pt x="4560919" y="4908977"/>
                </a:cubicBezTo>
                <a:cubicBezTo>
                  <a:pt x="4573376" y="4908977"/>
                  <a:pt x="4583420" y="4898924"/>
                  <a:pt x="4583420" y="4886460"/>
                </a:cubicBezTo>
                <a:cubicBezTo>
                  <a:pt x="4583420" y="4873996"/>
                  <a:pt x="4573376" y="4863944"/>
                  <a:pt x="4560919" y="4863944"/>
                </a:cubicBezTo>
                <a:close/>
                <a:moveTo>
                  <a:pt x="4454038" y="4816900"/>
                </a:moveTo>
                <a:cubicBezTo>
                  <a:pt x="4444796" y="4816900"/>
                  <a:pt x="4437430" y="4824406"/>
                  <a:pt x="4437430" y="4833519"/>
                </a:cubicBezTo>
                <a:cubicBezTo>
                  <a:pt x="4437430" y="4842633"/>
                  <a:pt x="4444796" y="4850005"/>
                  <a:pt x="4454038" y="4850005"/>
                </a:cubicBezTo>
                <a:cubicBezTo>
                  <a:pt x="4463280" y="4850005"/>
                  <a:pt x="4470646" y="4842767"/>
                  <a:pt x="4470646" y="4833519"/>
                </a:cubicBezTo>
                <a:cubicBezTo>
                  <a:pt x="4470646" y="4824272"/>
                  <a:pt x="4463146" y="4816900"/>
                  <a:pt x="4454038" y="4816900"/>
                </a:cubicBezTo>
                <a:close/>
                <a:moveTo>
                  <a:pt x="4667398" y="4816498"/>
                </a:moveTo>
                <a:cubicBezTo>
                  <a:pt x="4658156" y="4816498"/>
                  <a:pt x="4650790" y="4824003"/>
                  <a:pt x="4650790" y="4833117"/>
                </a:cubicBezTo>
                <a:cubicBezTo>
                  <a:pt x="4650790" y="4842231"/>
                  <a:pt x="4658156" y="4849603"/>
                  <a:pt x="4667398" y="4849603"/>
                </a:cubicBezTo>
                <a:cubicBezTo>
                  <a:pt x="4676640" y="4849603"/>
                  <a:pt x="4684006" y="4842231"/>
                  <a:pt x="4684006" y="4833117"/>
                </a:cubicBezTo>
                <a:cubicBezTo>
                  <a:pt x="4684006" y="4823870"/>
                  <a:pt x="4676640" y="4816498"/>
                  <a:pt x="4667398" y="4816498"/>
                </a:cubicBezTo>
                <a:close/>
                <a:moveTo>
                  <a:pt x="4614226" y="4813014"/>
                </a:moveTo>
                <a:cubicBezTo>
                  <a:pt x="4602976" y="4813014"/>
                  <a:pt x="4594001" y="4821994"/>
                  <a:pt x="4594001" y="4833117"/>
                </a:cubicBezTo>
                <a:cubicBezTo>
                  <a:pt x="4594001" y="4844242"/>
                  <a:pt x="4602976" y="4853222"/>
                  <a:pt x="4614226" y="4853222"/>
                </a:cubicBezTo>
                <a:cubicBezTo>
                  <a:pt x="4625476" y="4853222"/>
                  <a:pt x="4634450" y="4844242"/>
                  <a:pt x="4634450" y="4833117"/>
                </a:cubicBezTo>
                <a:cubicBezTo>
                  <a:pt x="4634450" y="4821994"/>
                  <a:pt x="4625343" y="4813014"/>
                  <a:pt x="4614226" y="4813014"/>
                </a:cubicBezTo>
                <a:close/>
                <a:moveTo>
                  <a:pt x="4507478" y="4812745"/>
                </a:moveTo>
                <a:cubicBezTo>
                  <a:pt x="4496094" y="4812745"/>
                  <a:pt x="4486852" y="4821994"/>
                  <a:pt x="4486852" y="4833252"/>
                </a:cubicBezTo>
                <a:cubicBezTo>
                  <a:pt x="4486852" y="4844510"/>
                  <a:pt x="4496094" y="4853758"/>
                  <a:pt x="4507478" y="4853758"/>
                </a:cubicBezTo>
                <a:cubicBezTo>
                  <a:pt x="4518864" y="4853758"/>
                  <a:pt x="4528106" y="4844510"/>
                  <a:pt x="4528106" y="4833252"/>
                </a:cubicBezTo>
                <a:cubicBezTo>
                  <a:pt x="4528106" y="4821994"/>
                  <a:pt x="4518864" y="4812745"/>
                  <a:pt x="4507478" y="4812745"/>
                </a:cubicBezTo>
                <a:close/>
                <a:moveTo>
                  <a:pt x="4560919" y="4812611"/>
                </a:moveTo>
                <a:cubicBezTo>
                  <a:pt x="4549534" y="4812611"/>
                  <a:pt x="4540294" y="4821859"/>
                  <a:pt x="4540294" y="4833117"/>
                </a:cubicBezTo>
                <a:cubicBezTo>
                  <a:pt x="4540294" y="4844375"/>
                  <a:pt x="4549534" y="4853624"/>
                  <a:pt x="4560919" y="4853624"/>
                </a:cubicBezTo>
                <a:cubicBezTo>
                  <a:pt x="4572304" y="4853624"/>
                  <a:pt x="4581546" y="4844375"/>
                  <a:pt x="4581546" y="4833117"/>
                </a:cubicBezTo>
                <a:cubicBezTo>
                  <a:pt x="4581546" y="4821859"/>
                  <a:pt x="4572304" y="4812611"/>
                  <a:pt x="4560919" y="4812611"/>
                </a:cubicBezTo>
                <a:close/>
                <a:moveTo>
                  <a:pt x="4461941" y="4768651"/>
                </a:moveTo>
                <a:cubicBezTo>
                  <a:pt x="4455512" y="4768651"/>
                  <a:pt x="4450422" y="4773745"/>
                  <a:pt x="4450422" y="4780178"/>
                </a:cubicBezTo>
                <a:cubicBezTo>
                  <a:pt x="4450422" y="4786611"/>
                  <a:pt x="4455512" y="4791703"/>
                  <a:pt x="4461941" y="4791703"/>
                </a:cubicBezTo>
                <a:cubicBezTo>
                  <a:pt x="4468370" y="4791703"/>
                  <a:pt x="4473460" y="4786476"/>
                  <a:pt x="4473460" y="4780178"/>
                </a:cubicBezTo>
                <a:cubicBezTo>
                  <a:pt x="4473460" y="4773878"/>
                  <a:pt x="4468370" y="4768651"/>
                  <a:pt x="4461941" y="4768651"/>
                </a:cubicBezTo>
                <a:close/>
                <a:moveTo>
                  <a:pt x="4660300" y="4768248"/>
                </a:moveTo>
                <a:cubicBezTo>
                  <a:pt x="4653870" y="4768248"/>
                  <a:pt x="4648781" y="4773342"/>
                  <a:pt x="4648781" y="4779775"/>
                </a:cubicBezTo>
                <a:cubicBezTo>
                  <a:pt x="4648781" y="4786209"/>
                  <a:pt x="4654004" y="4791301"/>
                  <a:pt x="4660300" y="4791301"/>
                </a:cubicBezTo>
                <a:cubicBezTo>
                  <a:pt x="4666595" y="4791301"/>
                  <a:pt x="4671818" y="4786075"/>
                  <a:pt x="4671818" y="4779775"/>
                </a:cubicBezTo>
                <a:cubicBezTo>
                  <a:pt x="4671818" y="4773476"/>
                  <a:pt x="4666728" y="4768248"/>
                  <a:pt x="4660300" y="4768248"/>
                </a:cubicBezTo>
                <a:close/>
                <a:moveTo>
                  <a:pt x="4614226" y="4761815"/>
                </a:moveTo>
                <a:cubicBezTo>
                  <a:pt x="4604314" y="4761815"/>
                  <a:pt x="4596278" y="4769858"/>
                  <a:pt x="4596278" y="4779775"/>
                </a:cubicBezTo>
                <a:cubicBezTo>
                  <a:pt x="4596278" y="4789693"/>
                  <a:pt x="4604314" y="4797734"/>
                  <a:pt x="4614226" y="4797734"/>
                </a:cubicBezTo>
                <a:cubicBezTo>
                  <a:pt x="4624137" y="4797734"/>
                  <a:pt x="4632173" y="4789693"/>
                  <a:pt x="4632173" y="4779775"/>
                </a:cubicBezTo>
                <a:cubicBezTo>
                  <a:pt x="4632173" y="4769858"/>
                  <a:pt x="4624137" y="4761815"/>
                  <a:pt x="4614226" y="4761815"/>
                </a:cubicBezTo>
                <a:close/>
                <a:moveTo>
                  <a:pt x="4560919" y="4761548"/>
                </a:moveTo>
                <a:cubicBezTo>
                  <a:pt x="4550740" y="4761548"/>
                  <a:pt x="4542570" y="4769723"/>
                  <a:pt x="4542570" y="4779909"/>
                </a:cubicBezTo>
                <a:cubicBezTo>
                  <a:pt x="4542570" y="4790095"/>
                  <a:pt x="4550740" y="4798270"/>
                  <a:pt x="4560919" y="4798270"/>
                </a:cubicBezTo>
                <a:cubicBezTo>
                  <a:pt x="4571098" y="4798270"/>
                  <a:pt x="4579269" y="4790095"/>
                  <a:pt x="4579269" y="4779909"/>
                </a:cubicBezTo>
                <a:cubicBezTo>
                  <a:pt x="4579269" y="4769723"/>
                  <a:pt x="4571098" y="4761548"/>
                  <a:pt x="4560919" y="4761548"/>
                </a:cubicBezTo>
                <a:close/>
                <a:moveTo>
                  <a:pt x="4507478" y="4761548"/>
                </a:moveTo>
                <a:cubicBezTo>
                  <a:pt x="4497300" y="4761548"/>
                  <a:pt x="4489130" y="4769723"/>
                  <a:pt x="4489130" y="4779909"/>
                </a:cubicBezTo>
                <a:cubicBezTo>
                  <a:pt x="4489130" y="4790095"/>
                  <a:pt x="4497300" y="4798270"/>
                  <a:pt x="4507478" y="4798270"/>
                </a:cubicBezTo>
                <a:cubicBezTo>
                  <a:pt x="4517658" y="4798270"/>
                  <a:pt x="4525828" y="4789961"/>
                  <a:pt x="4525828" y="4779909"/>
                </a:cubicBezTo>
                <a:cubicBezTo>
                  <a:pt x="4525828" y="4769723"/>
                  <a:pt x="4517658" y="4761548"/>
                  <a:pt x="4507478" y="4761548"/>
                </a:cubicBezTo>
                <a:close/>
                <a:moveTo>
                  <a:pt x="4469574" y="4718123"/>
                </a:moveTo>
                <a:cubicBezTo>
                  <a:pt x="4464887" y="4718123"/>
                  <a:pt x="4461002" y="4722010"/>
                  <a:pt x="4461002" y="4726701"/>
                </a:cubicBezTo>
                <a:cubicBezTo>
                  <a:pt x="4461002" y="4731392"/>
                  <a:pt x="4464754" y="4735279"/>
                  <a:pt x="4469574" y="4735279"/>
                </a:cubicBezTo>
                <a:cubicBezTo>
                  <a:pt x="4474396" y="4735279"/>
                  <a:pt x="4478282" y="4731392"/>
                  <a:pt x="4478282" y="4726701"/>
                </a:cubicBezTo>
                <a:cubicBezTo>
                  <a:pt x="4478282" y="4722010"/>
                  <a:pt x="4474396" y="4718123"/>
                  <a:pt x="4469574" y="4718123"/>
                </a:cubicBezTo>
                <a:close/>
                <a:moveTo>
                  <a:pt x="4648781" y="4717721"/>
                </a:moveTo>
                <a:cubicBezTo>
                  <a:pt x="4644094" y="4717721"/>
                  <a:pt x="4640209" y="4721607"/>
                  <a:pt x="4640209" y="4726299"/>
                </a:cubicBezTo>
                <a:cubicBezTo>
                  <a:pt x="4640209" y="4730990"/>
                  <a:pt x="4643959" y="4734876"/>
                  <a:pt x="4648781" y="4734876"/>
                </a:cubicBezTo>
                <a:cubicBezTo>
                  <a:pt x="4653603" y="4734876"/>
                  <a:pt x="4657486" y="4730990"/>
                  <a:pt x="4657486" y="4726299"/>
                </a:cubicBezTo>
                <a:cubicBezTo>
                  <a:pt x="4657486" y="4721607"/>
                  <a:pt x="4653603" y="4717721"/>
                  <a:pt x="4648781" y="4717721"/>
                </a:cubicBezTo>
                <a:close/>
                <a:moveTo>
                  <a:pt x="4614226" y="4710618"/>
                </a:moveTo>
                <a:cubicBezTo>
                  <a:pt x="4605520" y="4710618"/>
                  <a:pt x="4598421" y="4717721"/>
                  <a:pt x="4598421" y="4726432"/>
                </a:cubicBezTo>
                <a:cubicBezTo>
                  <a:pt x="4598421" y="4735145"/>
                  <a:pt x="4605520" y="4742248"/>
                  <a:pt x="4614226" y="4742248"/>
                </a:cubicBezTo>
                <a:cubicBezTo>
                  <a:pt x="4622931" y="4742248"/>
                  <a:pt x="4630030" y="4735145"/>
                  <a:pt x="4630030" y="4726432"/>
                </a:cubicBezTo>
                <a:cubicBezTo>
                  <a:pt x="4630030" y="4717721"/>
                  <a:pt x="4622931" y="4710618"/>
                  <a:pt x="4614226" y="4710618"/>
                </a:cubicBezTo>
                <a:close/>
                <a:moveTo>
                  <a:pt x="4560919" y="4710484"/>
                </a:moveTo>
                <a:cubicBezTo>
                  <a:pt x="4552080" y="4710484"/>
                  <a:pt x="4544847" y="4717721"/>
                  <a:pt x="4544847" y="4726567"/>
                </a:cubicBezTo>
                <a:cubicBezTo>
                  <a:pt x="4544847" y="4735412"/>
                  <a:pt x="4552080" y="4742649"/>
                  <a:pt x="4560919" y="4742649"/>
                </a:cubicBezTo>
                <a:cubicBezTo>
                  <a:pt x="4569758" y="4742649"/>
                  <a:pt x="4576991" y="4735412"/>
                  <a:pt x="4576991" y="4726567"/>
                </a:cubicBezTo>
                <a:cubicBezTo>
                  <a:pt x="4576991" y="4717721"/>
                  <a:pt x="4569758" y="4710484"/>
                  <a:pt x="4560919" y="4710484"/>
                </a:cubicBezTo>
                <a:close/>
                <a:moveTo>
                  <a:pt x="4505202" y="4710484"/>
                </a:moveTo>
                <a:cubicBezTo>
                  <a:pt x="4496362" y="4710484"/>
                  <a:pt x="4489130" y="4717721"/>
                  <a:pt x="4489130" y="4726567"/>
                </a:cubicBezTo>
                <a:cubicBezTo>
                  <a:pt x="4489130" y="4735412"/>
                  <a:pt x="4496362" y="4742649"/>
                  <a:pt x="4505202" y="4742649"/>
                </a:cubicBezTo>
                <a:cubicBezTo>
                  <a:pt x="4514042" y="4742649"/>
                  <a:pt x="4521274" y="4735412"/>
                  <a:pt x="4521274" y="4726567"/>
                </a:cubicBezTo>
                <a:cubicBezTo>
                  <a:pt x="4521274" y="4717721"/>
                  <a:pt x="4514042" y="4710484"/>
                  <a:pt x="4505202" y="4710484"/>
                </a:cubicBezTo>
                <a:close/>
                <a:moveTo>
                  <a:pt x="4507478" y="4659822"/>
                </a:moveTo>
                <a:cubicBezTo>
                  <a:pt x="4499979" y="4659822"/>
                  <a:pt x="4493951" y="4665852"/>
                  <a:pt x="4493951" y="4673358"/>
                </a:cubicBezTo>
                <a:cubicBezTo>
                  <a:pt x="4493951" y="4680863"/>
                  <a:pt x="4499979" y="4686896"/>
                  <a:pt x="4507478" y="4686896"/>
                </a:cubicBezTo>
                <a:cubicBezTo>
                  <a:pt x="4514978" y="4686896"/>
                  <a:pt x="4521006" y="4680863"/>
                  <a:pt x="4521006" y="4673358"/>
                </a:cubicBezTo>
                <a:cubicBezTo>
                  <a:pt x="4521006" y="4665852"/>
                  <a:pt x="4514978" y="4659822"/>
                  <a:pt x="4507478" y="4659822"/>
                </a:cubicBezTo>
                <a:close/>
                <a:moveTo>
                  <a:pt x="4614226" y="4659688"/>
                </a:moveTo>
                <a:cubicBezTo>
                  <a:pt x="4606860" y="4659688"/>
                  <a:pt x="4600832" y="4665719"/>
                  <a:pt x="4600832" y="4673091"/>
                </a:cubicBezTo>
                <a:cubicBezTo>
                  <a:pt x="4600832" y="4680462"/>
                  <a:pt x="4606860" y="4686493"/>
                  <a:pt x="4614226" y="4686493"/>
                </a:cubicBezTo>
                <a:cubicBezTo>
                  <a:pt x="4621593" y="4686493"/>
                  <a:pt x="4627620" y="4680462"/>
                  <a:pt x="4627620" y="4673091"/>
                </a:cubicBezTo>
                <a:cubicBezTo>
                  <a:pt x="4627620" y="4665719"/>
                  <a:pt x="4621593" y="4659688"/>
                  <a:pt x="4614226" y="4659688"/>
                </a:cubicBezTo>
                <a:close/>
                <a:moveTo>
                  <a:pt x="4560919" y="4659688"/>
                </a:moveTo>
                <a:cubicBezTo>
                  <a:pt x="4553419" y="4659688"/>
                  <a:pt x="4547391" y="4665719"/>
                  <a:pt x="4547391" y="4673224"/>
                </a:cubicBezTo>
                <a:cubicBezTo>
                  <a:pt x="4547391" y="4680730"/>
                  <a:pt x="4553419" y="4686760"/>
                  <a:pt x="4560919" y="4686760"/>
                </a:cubicBezTo>
                <a:cubicBezTo>
                  <a:pt x="4568420" y="4686760"/>
                  <a:pt x="4574447" y="4680730"/>
                  <a:pt x="4574447" y="4673224"/>
                </a:cubicBezTo>
                <a:cubicBezTo>
                  <a:pt x="4574447" y="4665719"/>
                  <a:pt x="4568420" y="4659688"/>
                  <a:pt x="4560919" y="4659688"/>
                </a:cubicBezTo>
                <a:close/>
                <a:moveTo>
                  <a:pt x="4513908" y="4611305"/>
                </a:moveTo>
                <a:cubicBezTo>
                  <a:pt x="4509220" y="4611305"/>
                  <a:pt x="4505336" y="4615191"/>
                  <a:pt x="4505336" y="4619883"/>
                </a:cubicBezTo>
                <a:cubicBezTo>
                  <a:pt x="4505336" y="4624572"/>
                  <a:pt x="4509220" y="4628460"/>
                  <a:pt x="4513908" y="4628460"/>
                </a:cubicBezTo>
                <a:cubicBezTo>
                  <a:pt x="4518596" y="4628460"/>
                  <a:pt x="4522480" y="4624572"/>
                  <a:pt x="4522480" y="4619883"/>
                </a:cubicBezTo>
                <a:cubicBezTo>
                  <a:pt x="4522480" y="4615191"/>
                  <a:pt x="4518730" y="4611305"/>
                  <a:pt x="4513908" y="4611305"/>
                </a:cubicBezTo>
                <a:close/>
                <a:moveTo>
                  <a:pt x="4604850" y="4611170"/>
                </a:moveTo>
                <a:cubicBezTo>
                  <a:pt x="4600163" y="4611170"/>
                  <a:pt x="4596278" y="4615058"/>
                  <a:pt x="4596278" y="4619747"/>
                </a:cubicBezTo>
                <a:cubicBezTo>
                  <a:pt x="4596278" y="4624439"/>
                  <a:pt x="4600163" y="4628325"/>
                  <a:pt x="4604850" y="4628325"/>
                </a:cubicBezTo>
                <a:cubicBezTo>
                  <a:pt x="4609538" y="4628325"/>
                  <a:pt x="4613422" y="4624439"/>
                  <a:pt x="4613422" y="4619747"/>
                </a:cubicBezTo>
                <a:cubicBezTo>
                  <a:pt x="4613422" y="4615058"/>
                  <a:pt x="4609672" y="4611170"/>
                  <a:pt x="4604850" y="4611170"/>
                </a:cubicBezTo>
                <a:close/>
                <a:moveTo>
                  <a:pt x="4560383" y="4608088"/>
                </a:moveTo>
                <a:cubicBezTo>
                  <a:pt x="4553820" y="4608088"/>
                  <a:pt x="4548597" y="4613449"/>
                  <a:pt x="4548597" y="4619883"/>
                </a:cubicBezTo>
                <a:cubicBezTo>
                  <a:pt x="4548597" y="4626449"/>
                  <a:pt x="4553820" y="4631675"/>
                  <a:pt x="4560383" y="4631675"/>
                </a:cubicBezTo>
                <a:cubicBezTo>
                  <a:pt x="4566947" y="4631675"/>
                  <a:pt x="4572170" y="4626449"/>
                  <a:pt x="4572170" y="4619883"/>
                </a:cubicBezTo>
                <a:cubicBezTo>
                  <a:pt x="4572170" y="4613314"/>
                  <a:pt x="4566947" y="4608088"/>
                  <a:pt x="4560383" y="4608088"/>
                </a:cubicBezTo>
                <a:close/>
                <a:moveTo>
                  <a:pt x="4574313" y="4556487"/>
                </a:moveTo>
                <a:cubicBezTo>
                  <a:pt x="4568821" y="4556487"/>
                  <a:pt x="4564268" y="4561045"/>
                  <a:pt x="4564268" y="4566539"/>
                </a:cubicBezTo>
                <a:cubicBezTo>
                  <a:pt x="4564268" y="4572034"/>
                  <a:pt x="4568821" y="4576592"/>
                  <a:pt x="4574313" y="4576592"/>
                </a:cubicBezTo>
                <a:cubicBezTo>
                  <a:pt x="4579804" y="4576592"/>
                  <a:pt x="4584358" y="4572034"/>
                  <a:pt x="4584358" y="4566539"/>
                </a:cubicBezTo>
                <a:cubicBezTo>
                  <a:pt x="4584358" y="4561045"/>
                  <a:pt x="4579938" y="4556487"/>
                  <a:pt x="4574313" y="4556487"/>
                </a:cubicBezTo>
                <a:close/>
                <a:moveTo>
                  <a:pt x="4538418" y="4556487"/>
                </a:moveTo>
                <a:cubicBezTo>
                  <a:pt x="4532926" y="4556487"/>
                  <a:pt x="4528372" y="4561045"/>
                  <a:pt x="4528372" y="4566539"/>
                </a:cubicBezTo>
                <a:cubicBezTo>
                  <a:pt x="4528372" y="4572034"/>
                  <a:pt x="4532926" y="4576592"/>
                  <a:pt x="4538418" y="4576592"/>
                </a:cubicBezTo>
                <a:cubicBezTo>
                  <a:pt x="4543910" y="4576592"/>
                  <a:pt x="4548464" y="4572034"/>
                  <a:pt x="4548464" y="4566539"/>
                </a:cubicBezTo>
                <a:cubicBezTo>
                  <a:pt x="4548464" y="4561045"/>
                  <a:pt x="4544044" y="4556487"/>
                  <a:pt x="4538418" y="4556487"/>
                </a:cubicBezTo>
                <a:close/>
                <a:moveTo>
                  <a:pt x="4555963" y="4504620"/>
                </a:moveTo>
                <a:cubicBezTo>
                  <a:pt x="4551142" y="4504620"/>
                  <a:pt x="4547258" y="4508506"/>
                  <a:pt x="4547258" y="4513331"/>
                </a:cubicBezTo>
                <a:cubicBezTo>
                  <a:pt x="4547258" y="4518156"/>
                  <a:pt x="4551142" y="4522043"/>
                  <a:pt x="4555963" y="4522043"/>
                </a:cubicBezTo>
                <a:cubicBezTo>
                  <a:pt x="4560785" y="4522043"/>
                  <a:pt x="4564670" y="4518156"/>
                  <a:pt x="4564670" y="4513331"/>
                </a:cubicBezTo>
                <a:cubicBezTo>
                  <a:pt x="4564670" y="4508506"/>
                  <a:pt x="4560785" y="4504620"/>
                  <a:pt x="4555963" y="4504620"/>
                </a:cubicBezTo>
                <a:close/>
                <a:moveTo>
                  <a:pt x="4555963" y="4453288"/>
                </a:moveTo>
                <a:cubicBezTo>
                  <a:pt x="4552347" y="4453288"/>
                  <a:pt x="4549400" y="4456236"/>
                  <a:pt x="4549400" y="4459855"/>
                </a:cubicBezTo>
                <a:cubicBezTo>
                  <a:pt x="4549400" y="4463474"/>
                  <a:pt x="4552347" y="4466422"/>
                  <a:pt x="4555963" y="4466422"/>
                </a:cubicBezTo>
                <a:cubicBezTo>
                  <a:pt x="4559580" y="4466422"/>
                  <a:pt x="4562527" y="4463474"/>
                  <a:pt x="4562527" y="4459855"/>
                </a:cubicBezTo>
                <a:cubicBezTo>
                  <a:pt x="4562527" y="4456236"/>
                  <a:pt x="4559580" y="4453288"/>
                  <a:pt x="4555963" y="4453288"/>
                </a:cubicBezTo>
                <a:close/>
                <a:moveTo>
                  <a:pt x="2155967" y="0"/>
                </a:moveTo>
                <a:lnTo>
                  <a:pt x="6248109" y="0"/>
                </a:lnTo>
                <a:lnTo>
                  <a:pt x="6248109" y="6277652"/>
                </a:lnTo>
                <a:lnTo>
                  <a:pt x="0" y="6277652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30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Espace réservé pour une image  536">
            <a:extLst>
              <a:ext uri="{FF2B5EF4-FFF2-40B4-BE49-F238E27FC236}">
                <a16:creationId xmlns:a16="http://schemas.microsoft.com/office/drawing/2014/main" id="{4C66B954-3ECC-5361-3EFD-E60E61418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4924"/>
            <a:ext cx="4373528" cy="2793076"/>
          </a:xfrm>
          <a:custGeom>
            <a:avLst/>
            <a:gdLst>
              <a:gd name="connsiteX0" fmla="*/ 0 w 4373528"/>
              <a:gd name="connsiteY0" fmla="*/ 0 h 2793076"/>
              <a:gd name="connsiteX1" fmla="*/ 4373528 w 4373528"/>
              <a:gd name="connsiteY1" fmla="*/ 0 h 2793076"/>
              <a:gd name="connsiteX2" fmla="*/ 3412301 w 4373528"/>
              <a:gd name="connsiteY2" fmla="*/ 2793076 h 2793076"/>
              <a:gd name="connsiteX3" fmla="*/ 0 w 4373528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8" h="2793076">
                <a:moveTo>
                  <a:pt x="0" y="0"/>
                </a:moveTo>
                <a:lnTo>
                  <a:pt x="4373528" y="0"/>
                </a:lnTo>
                <a:lnTo>
                  <a:pt x="3412301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40" name="Espace réservé pour une image  539">
            <a:extLst>
              <a:ext uri="{FF2B5EF4-FFF2-40B4-BE49-F238E27FC236}">
                <a16:creationId xmlns:a16="http://schemas.microsoft.com/office/drawing/2014/main" id="{952C8605-508E-AA9D-9538-AEA36330F6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7694" y="4064924"/>
            <a:ext cx="5371401" cy="2793076"/>
          </a:xfrm>
          <a:custGeom>
            <a:avLst/>
            <a:gdLst>
              <a:gd name="connsiteX0" fmla="*/ 961226 w 5371401"/>
              <a:gd name="connsiteY0" fmla="*/ 0 h 2793076"/>
              <a:gd name="connsiteX1" fmla="*/ 5371401 w 5371401"/>
              <a:gd name="connsiteY1" fmla="*/ 0 h 2793076"/>
              <a:gd name="connsiteX2" fmla="*/ 4410174 w 5371401"/>
              <a:gd name="connsiteY2" fmla="*/ 2793076 h 2793076"/>
              <a:gd name="connsiteX3" fmla="*/ 0 w 5371401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401" h="2793076">
                <a:moveTo>
                  <a:pt x="961226" y="0"/>
                </a:moveTo>
                <a:lnTo>
                  <a:pt x="5371401" y="0"/>
                </a:lnTo>
                <a:lnTo>
                  <a:pt x="4410174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985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20"/>
            <a:ext cx="5379633" cy="17754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3054930-071E-3F84-5E0F-815843E0E2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05303" y="4064543"/>
            <a:ext cx="4384283" cy="2793076"/>
          </a:xfrm>
          <a:custGeom>
            <a:avLst/>
            <a:gdLst>
              <a:gd name="connsiteX0" fmla="*/ 2271844 w 4384283"/>
              <a:gd name="connsiteY0" fmla="*/ 2298067 h 2793076"/>
              <a:gd name="connsiteX1" fmla="*/ 2265889 w 4384283"/>
              <a:gd name="connsiteY1" fmla="*/ 2304034 h 2793076"/>
              <a:gd name="connsiteX2" fmla="*/ 2271844 w 4384283"/>
              <a:gd name="connsiteY2" fmla="*/ 2310001 h 2793076"/>
              <a:gd name="connsiteX3" fmla="*/ 2277800 w 4384283"/>
              <a:gd name="connsiteY3" fmla="*/ 2304034 h 2793076"/>
              <a:gd name="connsiteX4" fmla="*/ 2271844 w 4384283"/>
              <a:gd name="connsiteY4" fmla="*/ 2298067 h 2793076"/>
              <a:gd name="connsiteX5" fmla="*/ 2285403 w 4384283"/>
              <a:gd name="connsiteY5" fmla="*/ 2244491 h 2793076"/>
              <a:gd name="connsiteX6" fmla="*/ 2279194 w 4384283"/>
              <a:gd name="connsiteY6" fmla="*/ 2250712 h 2793076"/>
              <a:gd name="connsiteX7" fmla="*/ 2285403 w 4384283"/>
              <a:gd name="connsiteY7" fmla="*/ 2256933 h 2793076"/>
              <a:gd name="connsiteX8" fmla="*/ 2291612 w 4384283"/>
              <a:gd name="connsiteY8" fmla="*/ 2250712 h 2793076"/>
              <a:gd name="connsiteX9" fmla="*/ 2285403 w 4384283"/>
              <a:gd name="connsiteY9" fmla="*/ 2244491 h 2793076"/>
              <a:gd name="connsiteX10" fmla="*/ 2325191 w 4384283"/>
              <a:gd name="connsiteY10" fmla="*/ 2242586 h 2793076"/>
              <a:gd name="connsiteX11" fmla="*/ 2317081 w 4384283"/>
              <a:gd name="connsiteY11" fmla="*/ 2250712 h 2793076"/>
              <a:gd name="connsiteX12" fmla="*/ 2325191 w 4384283"/>
              <a:gd name="connsiteY12" fmla="*/ 2258837 h 2793076"/>
              <a:gd name="connsiteX13" fmla="*/ 2333300 w 4384283"/>
              <a:gd name="connsiteY13" fmla="*/ 2250712 h 2793076"/>
              <a:gd name="connsiteX14" fmla="*/ 2325191 w 4384283"/>
              <a:gd name="connsiteY14" fmla="*/ 2242586 h 2793076"/>
              <a:gd name="connsiteX15" fmla="*/ 2431757 w 4384283"/>
              <a:gd name="connsiteY15" fmla="*/ 2189772 h 2793076"/>
              <a:gd name="connsiteX16" fmla="*/ 2424154 w 4384283"/>
              <a:gd name="connsiteY16" fmla="*/ 2197389 h 2793076"/>
              <a:gd name="connsiteX17" fmla="*/ 2431757 w 4384283"/>
              <a:gd name="connsiteY17" fmla="*/ 2205007 h 2793076"/>
              <a:gd name="connsiteX18" fmla="*/ 2439360 w 4384283"/>
              <a:gd name="connsiteY18" fmla="*/ 2197389 h 2793076"/>
              <a:gd name="connsiteX19" fmla="*/ 2431757 w 4384283"/>
              <a:gd name="connsiteY19" fmla="*/ 2189772 h 2793076"/>
              <a:gd name="connsiteX20" fmla="*/ 2378410 w 4384283"/>
              <a:gd name="connsiteY20" fmla="*/ 2187487 h 2793076"/>
              <a:gd name="connsiteX21" fmla="*/ 2368527 w 4384283"/>
              <a:gd name="connsiteY21" fmla="*/ 2197389 h 2793076"/>
              <a:gd name="connsiteX22" fmla="*/ 2378410 w 4384283"/>
              <a:gd name="connsiteY22" fmla="*/ 2207292 h 2793076"/>
              <a:gd name="connsiteX23" fmla="*/ 2388294 w 4384283"/>
              <a:gd name="connsiteY23" fmla="*/ 2197389 h 2793076"/>
              <a:gd name="connsiteX24" fmla="*/ 2378410 w 4384283"/>
              <a:gd name="connsiteY24" fmla="*/ 2187487 h 2793076"/>
              <a:gd name="connsiteX25" fmla="*/ 2324050 w 4384283"/>
              <a:gd name="connsiteY25" fmla="*/ 2187487 h 2793076"/>
              <a:gd name="connsiteX26" fmla="*/ 2314167 w 4384283"/>
              <a:gd name="connsiteY26" fmla="*/ 2197389 h 2793076"/>
              <a:gd name="connsiteX27" fmla="*/ 2324050 w 4384283"/>
              <a:gd name="connsiteY27" fmla="*/ 2207292 h 2793076"/>
              <a:gd name="connsiteX28" fmla="*/ 2333934 w 4384283"/>
              <a:gd name="connsiteY28" fmla="*/ 2197389 h 2793076"/>
              <a:gd name="connsiteX29" fmla="*/ 2324050 w 4384283"/>
              <a:gd name="connsiteY29" fmla="*/ 2187487 h 2793076"/>
              <a:gd name="connsiteX30" fmla="*/ 2325191 w 4384283"/>
              <a:gd name="connsiteY30" fmla="*/ 2133402 h 2793076"/>
              <a:gd name="connsiteX31" fmla="*/ 2314547 w 4384283"/>
              <a:gd name="connsiteY31" fmla="*/ 2144067 h 2793076"/>
              <a:gd name="connsiteX32" fmla="*/ 2325191 w 4384283"/>
              <a:gd name="connsiteY32" fmla="*/ 2154731 h 2793076"/>
              <a:gd name="connsiteX33" fmla="*/ 2335835 w 4384283"/>
              <a:gd name="connsiteY33" fmla="*/ 2144067 h 2793076"/>
              <a:gd name="connsiteX34" fmla="*/ 2325191 w 4384283"/>
              <a:gd name="connsiteY34" fmla="*/ 2133402 h 2793076"/>
              <a:gd name="connsiteX35" fmla="*/ 2378410 w 4384283"/>
              <a:gd name="connsiteY35" fmla="*/ 2131879 h 2793076"/>
              <a:gd name="connsiteX36" fmla="*/ 2366246 w 4384283"/>
              <a:gd name="connsiteY36" fmla="*/ 2144067 h 2793076"/>
              <a:gd name="connsiteX37" fmla="*/ 2378410 w 4384283"/>
              <a:gd name="connsiteY37" fmla="*/ 2156255 h 2793076"/>
              <a:gd name="connsiteX38" fmla="*/ 2390575 w 4384283"/>
              <a:gd name="connsiteY38" fmla="*/ 2144067 h 2793076"/>
              <a:gd name="connsiteX39" fmla="*/ 2378410 w 4384283"/>
              <a:gd name="connsiteY39" fmla="*/ 2131879 h 2793076"/>
              <a:gd name="connsiteX40" fmla="*/ 2431757 w 4384283"/>
              <a:gd name="connsiteY40" fmla="*/ 2130609 h 2793076"/>
              <a:gd name="connsiteX41" fmla="*/ 2418325 w 4384283"/>
              <a:gd name="connsiteY41" fmla="*/ 2144067 h 2793076"/>
              <a:gd name="connsiteX42" fmla="*/ 2431757 w 4384283"/>
              <a:gd name="connsiteY42" fmla="*/ 2157524 h 2793076"/>
              <a:gd name="connsiteX43" fmla="*/ 2445188 w 4384283"/>
              <a:gd name="connsiteY43" fmla="*/ 2144067 h 2793076"/>
              <a:gd name="connsiteX44" fmla="*/ 2431757 w 4384283"/>
              <a:gd name="connsiteY44" fmla="*/ 2130609 h 2793076"/>
              <a:gd name="connsiteX45" fmla="*/ 2485103 w 4384283"/>
              <a:gd name="connsiteY45" fmla="*/ 2129467 h 2793076"/>
              <a:gd name="connsiteX46" fmla="*/ 2470658 w 4384283"/>
              <a:gd name="connsiteY46" fmla="*/ 2143813 h 2793076"/>
              <a:gd name="connsiteX47" fmla="*/ 2485103 w 4384283"/>
              <a:gd name="connsiteY47" fmla="*/ 2158286 h 2793076"/>
              <a:gd name="connsiteX48" fmla="*/ 2499548 w 4384283"/>
              <a:gd name="connsiteY48" fmla="*/ 2143813 h 2793076"/>
              <a:gd name="connsiteX49" fmla="*/ 2485103 w 4384283"/>
              <a:gd name="connsiteY49" fmla="*/ 2129467 h 2793076"/>
              <a:gd name="connsiteX50" fmla="*/ 2338496 w 4384283"/>
              <a:gd name="connsiteY50" fmla="*/ 2091633 h 2793076"/>
              <a:gd name="connsiteX51" fmla="*/ 2332287 w 4384283"/>
              <a:gd name="connsiteY51" fmla="*/ 2097854 h 2793076"/>
              <a:gd name="connsiteX52" fmla="*/ 2338496 w 4384283"/>
              <a:gd name="connsiteY52" fmla="*/ 2104075 h 2793076"/>
              <a:gd name="connsiteX53" fmla="*/ 2344705 w 4384283"/>
              <a:gd name="connsiteY53" fmla="*/ 2097854 h 2793076"/>
              <a:gd name="connsiteX54" fmla="*/ 2338496 w 4384283"/>
              <a:gd name="connsiteY54" fmla="*/ 2091633 h 2793076"/>
              <a:gd name="connsiteX55" fmla="*/ 2378410 w 4384283"/>
              <a:gd name="connsiteY55" fmla="*/ 2076398 h 2793076"/>
              <a:gd name="connsiteX56" fmla="*/ 2364218 w 4384283"/>
              <a:gd name="connsiteY56" fmla="*/ 2090617 h 2793076"/>
              <a:gd name="connsiteX57" fmla="*/ 2378410 w 4384283"/>
              <a:gd name="connsiteY57" fmla="*/ 2104837 h 2793076"/>
              <a:gd name="connsiteX58" fmla="*/ 2392602 w 4384283"/>
              <a:gd name="connsiteY58" fmla="*/ 2090617 h 2793076"/>
              <a:gd name="connsiteX59" fmla="*/ 2378410 w 4384283"/>
              <a:gd name="connsiteY59" fmla="*/ 2076398 h 2793076"/>
              <a:gd name="connsiteX60" fmla="*/ 2431757 w 4384283"/>
              <a:gd name="connsiteY60" fmla="*/ 2075129 h 2793076"/>
              <a:gd name="connsiteX61" fmla="*/ 2416171 w 4384283"/>
              <a:gd name="connsiteY61" fmla="*/ 2090744 h 2793076"/>
              <a:gd name="connsiteX62" fmla="*/ 2431757 w 4384283"/>
              <a:gd name="connsiteY62" fmla="*/ 2106360 h 2793076"/>
              <a:gd name="connsiteX63" fmla="*/ 2447342 w 4384283"/>
              <a:gd name="connsiteY63" fmla="*/ 2090744 h 2793076"/>
              <a:gd name="connsiteX64" fmla="*/ 2431757 w 4384283"/>
              <a:gd name="connsiteY64" fmla="*/ 2075129 h 2793076"/>
              <a:gd name="connsiteX65" fmla="*/ 2485103 w 4384283"/>
              <a:gd name="connsiteY65" fmla="*/ 2074113 h 2793076"/>
              <a:gd name="connsiteX66" fmla="*/ 2468503 w 4384283"/>
              <a:gd name="connsiteY66" fmla="*/ 2090617 h 2793076"/>
              <a:gd name="connsiteX67" fmla="*/ 2485103 w 4384283"/>
              <a:gd name="connsiteY67" fmla="*/ 2107122 h 2793076"/>
              <a:gd name="connsiteX68" fmla="*/ 2501702 w 4384283"/>
              <a:gd name="connsiteY68" fmla="*/ 2090617 h 2793076"/>
              <a:gd name="connsiteX69" fmla="*/ 2485103 w 4384283"/>
              <a:gd name="connsiteY69" fmla="*/ 2074113 h 2793076"/>
              <a:gd name="connsiteX70" fmla="*/ 2538323 w 4384283"/>
              <a:gd name="connsiteY70" fmla="*/ 2073224 h 2793076"/>
              <a:gd name="connsiteX71" fmla="*/ 2520836 w 4384283"/>
              <a:gd name="connsiteY71" fmla="*/ 2090744 h 2793076"/>
              <a:gd name="connsiteX72" fmla="*/ 2538323 w 4384283"/>
              <a:gd name="connsiteY72" fmla="*/ 2108265 h 2793076"/>
              <a:gd name="connsiteX73" fmla="*/ 2555809 w 4384283"/>
              <a:gd name="connsiteY73" fmla="*/ 2090744 h 2793076"/>
              <a:gd name="connsiteX74" fmla="*/ 2538323 w 4384283"/>
              <a:gd name="connsiteY74" fmla="*/ 2073224 h 2793076"/>
              <a:gd name="connsiteX75" fmla="*/ 2378410 w 4384283"/>
              <a:gd name="connsiteY75" fmla="*/ 2021171 h 2793076"/>
              <a:gd name="connsiteX76" fmla="*/ 2362318 w 4384283"/>
              <a:gd name="connsiteY76" fmla="*/ 2037295 h 2793076"/>
              <a:gd name="connsiteX77" fmla="*/ 2378410 w 4384283"/>
              <a:gd name="connsiteY77" fmla="*/ 2053419 h 2793076"/>
              <a:gd name="connsiteX78" fmla="*/ 2394503 w 4384283"/>
              <a:gd name="connsiteY78" fmla="*/ 2037295 h 2793076"/>
              <a:gd name="connsiteX79" fmla="*/ 2378410 w 4384283"/>
              <a:gd name="connsiteY79" fmla="*/ 2021171 h 2793076"/>
              <a:gd name="connsiteX80" fmla="*/ 2431757 w 4384283"/>
              <a:gd name="connsiteY80" fmla="*/ 2019902 h 2793076"/>
              <a:gd name="connsiteX81" fmla="*/ 2414397 w 4384283"/>
              <a:gd name="connsiteY81" fmla="*/ 2037295 h 2793076"/>
              <a:gd name="connsiteX82" fmla="*/ 2431757 w 4384283"/>
              <a:gd name="connsiteY82" fmla="*/ 2054688 h 2793076"/>
              <a:gd name="connsiteX83" fmla="*/ 2449116 w 4384283"/>
              <a:gd name="connsiteY83" fmla="*/ 2037295 h 2793076"/>
              <a:gd name="connsiteX84" fmla="*/ 2431757 w 4384283"/>
              <a:gd name="connsiteY84" fmla="*/ 2019902 h 2793076"/>
              <a:gd name="connsiteX85" fmla="*/ 2485103 w 4384283"/>
              <a:gd name="connsiteY85" fmla="*/ 2018505 h 2793076"/>
              <a:gd name="connsiteX86" fmla="*/ 2466349 w 4384283"/>
              <a:gd name="connsiteY86" fmla="*/ 2037295 h 2793076"/>
              <a:gd name="connsiteX87" fmla="*/ 2485103 w 4384283"/>
              <a:gd name="connsiteY87" fmla="*/ 2055958 h 2793076"/>
              <a:gd name="connsiteX88" fmla="*/ 2503857 w 4384283"/>
              <a:gd name="connsiteY88" fmla="*/ 2037295 h 2793076"/>
              <a:gd name="connsiteX89" fmla="*/ 2485103 w 4384283"/>
              <a:gd name="connsiteY89" fmla="*/ 2018505 h 2793076"/>
              <a:gd name="connsiteX90" fmla="*/ 2538323 w 4384283"/>
              <a:gd name="connsiteY90" fmla="*/ 2017743 h 2793076"/>
              <a:gd name="connsiteX91" fmla="*/ 2518809 w 4384283"/>
              <a:gd name="connsiteY91" fmla="*/ 2037295 h 2793076"/>
              <a:gd name="connsiteX92" fmla="*/ 2538323 w 4384283"/>
              <a:gd name="connsiteY92" fmla="*/ 2056847 h 2793076"/>
              <a:gd name="connsiteX93" fmla="*/ 2557963 w 4384283"/>
              <a:gd name="connsiteY93" fmla="*/ 2037295 h 2793076"/>
              <a:gd name="connsiteX94" fmla="*/ 2538323 w 4384283"/>
              <a:gd name="connsiteY94" fmla="*/ 2017743 h 2793076"/>
              <a:gd name="connsiteX95" fmla="*/ 2591796 w 4384283"/>
              <a:gd name="connsiteY95" fmla="*/ 2017490 h 2793076"/>
              <a:gd name="connsiteX96" fmla="*/ 2571648 w 4384283"/>
              <a:gd name="connsiteY96" fmla="*/ 2037676 h 2793076"/>
              <a:gd name="connsiteX97" fmla="*/ 2591796 w 4384283"/>
              <a:gd name="connsiteY97" fmla="*/ 2057862 h 2793076"/>
              <a:gd name="connsiteX98" fmla="*/ 2611943 w 4384283"/>
              <a:gd name="connsiteY98" fmla="*/ 2037676 h 2793076"/>
              <a:gd name="connsiteX99" fmla="*/ 2591796 w 4384283"/>
              <a:gd name="connsiteY99" fmla="*/ 2017490 h 2793076"/>
              <a:gd name="connsiteX100" fmla="*/ 2378410 w 4384283"/>
              <a:gd name="connsiteY100" fmla="*/ 1971531 h 2793076"/>
              <a:gd name="connsiteX101" fmla="*/ 2365866 w 4384283"/>
              <a:gd name="connsiteY101" fmla="*/ 1984100 h 2793076"/>
              <a:gd name="connsiteX102" fmla="*/ 2378410 w 4384283"/>
              <a:gd name="connsiteY102" fmla="*/ 1996669 h 2793076"/>
              <a:gd name="connsiteX103" fmla="*/ 2390955 w 4384283"/>
              <a:gd name="connsiteY103" fmla="*/ 1984100 h 2793076"/>
              <a:gd name="connsiteX104" fmla="*/ 2378410 w 4384283"/>
              <a:gd name="connsiteY104" fmla="*/ 1971531 h 2793076"/>
              <a:gd name="connsiteX105" fmla="*/ 2431757 w 4384283"/>
              <a:gd name="connsiteY105" fmla="*/ 1964929 h 2793076"/>
              <a:gd name="connsiteX106" fmla="*/ 2412623 w 4384283"/>
              <a:gd name="connsiteY106" fmla="*/ 1984100 h 2793076"/>
              <a:gd name="connsiteX107" fmla="*/ 2431757 w 4384283"/>
              <a:gd name="connsiteY107" fmla="*/ 2003270 h 2793076"/>
              <a:gd name="connsiteX108" fmla="*/ 2450890 w 4384283"/>
              <a:gd name="connsiteY108" fmla="*/ 1984100 h 2793076"/>
              <a:gd name="connsiteX109" fmla="*/ 2431757 w 4384283"/>
              <a:gd name="connsiteY109" fmla="*/ 1964929 h 2793076"/>
              <a:gd name="connsiteX110" fmla="*/ 2485103 w 4384283"/>
              <a:gd name="connsiteY110" fmla="*/ 1963405 h 2793076"/>
              <a:gd name="connsiteX111" fmla="*/ 2464575 w 4384283"/>
              <a:gd name="connsiteY111" fmla="*/ 1983973 h 2793076"/>
              <a:gd name="connsiteX112" fmla="*/ 2485103 w 4384283"/>
              <a:gd name="connsiteY112" fmla="*/ 2004540 h 2793076"/>
              <a:gd name="connsiteX113" fmla="*/ 2505631 w 4384283"/>
              <a:gd name="connsiteY113" fmla="*/ 1983973 h 2793076"/>
              <a:gd name="connsiteX114" fmla="*/ 2485103 w 4384283"/>
              <a:gd name="connsiteY114" fmla="*/ 1963405 h 2793076"/>
              <a:gd name="connsiteX115" fmla="*/ 2538323 w 4384283"/>
              <a:gd name="connsiteY115" fmla="*/ 1962517 h 2793076"/>
              <a:gd name="connsiteX116" fmla="*/ 2516781 w 4384283"/>
              <a:gd name="connsiteY116" fmla="*/ 1984100 h 2793076"/>
              <a:gd name="connsiteX117" fmla="*/ 2538323 w 4384283"/>
              <a:gd name="connsiteY117" fmla="*/ 2005683 h 2793076"/>
              <a:gd name="connsiteX118" fmla="*/ 2559864 w 4384283"/>
              <a:gd name="connsiteY118" fmla="*/ 1984100 h 2793076"/>
              <a:gd name="connsiteX119" fmla="*/ 2538323 w 4384283"/>
              <a:gd name="connsiteY119" fmla="*/ 1962517 h 2793076"/>
              <a:gd name="connsiteX120" fmla="*/ 2591796 w 4384283"/>
              <a:gd name="connsiteY120" fmla="*/ 1962263 h 2793076"/>
              <a:gd name="connsiteX121" fmla="*/ 2569621 w 4384283"/>
              <a:gd name="connsiteY121" fmla="*/ 1984481 h 2793076"/>
              <a:gd name="connsiteX122" fmla="*/ 2591796 w 4384283"/>
              <a:gd name="connsiteY122" fmla="*/ 2006698 h 2793076"/>
              <a:gd name="connsiteX123" fmla="*/ 2613971 w 4384283"/>
              <a:gd name="connsiteY123" fmla="*/ 1984481 h 2793076"/>
              <a:gd name="connsiteX124" fmla="*/ 2591796 w 4384283"/>
              <a:gd name="connsiteY124" fmla="*/ 1962263 h 2793076"/>
              <a:gd name="connsiteX125" fmla="*/ 2431757 w 4384283"/>
              <a:gd name="connsiteY125" fmla="*/ 1909575 h 2793076"/>
              <a:gd name="connsiteX126" fmla="*/ 2410722 w 4384283"/>
              <a:gd name="connsiteY126" fmla="*/ 1930650 h 2793076"/>
              <a:gd name="connsiteX127" fmla="*/ 2431757 w 4384283"/>
              <a:gd name="connsiteY127" fmla="*/ 1951725 h 2793076"/>
              <a:gd name="connsiteX128" fmla="*/ 2452791 w 4384283"/>
              <a:gd name="connsiteY128" fmla="*/ 1930650 h 2793076"/>
              <a:gd name="connsiteX129" fmla="*/ 2431757 w 4384283"/>
              <a:gd name="connsiteY129" fmla="*/ 1909575 h 2793076"/>
              <a:gd name="connsiteX130" fmla="*/ 2485103 w 4384283"/>
              <a:gd name="connsiteY130" fmla="*/ 1908433 h 2793076"/>
              <a:gd name="connsiteX131" fmla="*/ 2462928 w 4384283"/>
              <a:gd name="connsiteY131" fmla="*/ 1930650 h 2793076"/>
              <a:gd name="connsiteX132" fmla="*/ 2485103 w 4384283"/>
              <a:gd name="connsiteY132" fmla="*/ 1952868 h 2793076"/>
              <a:gd name="connsiteX133" fmla="*/ 2507278 w 4384283"/>
              <a:gd name="connsiteY133" fmla="*/ 1930650 h 2793076"/>
              <a:gd name="connsiteX134" fmla="*/ 2485103 w 4384283"/>
              <a:gd name="connsiteY134" fmla="*/ 1908433 h 2793076"/>
              <a:gd name="connsiteX135" fmla="*/ 2538323 w 4384283"/>
              <a:gd name="connsiteY135" fmla="*/ 1907290 h 2793076"/>
              <a:gd name="connsiteX136" fmla="*/ 2514881 w 4384283"/>
              <a:gd name="connsiteY136" fmla="*/ 1930777 h 2793076"/>
              <a:gd name="connsiteX137" fmla="*/ 2538323 w 4384283"/>
              <a:gd name="connsiteY137" fmla="*/ 1954264 h 2793076"/>
              <a:gd name="connsiteX138" fmla="*/ 2561765 w 4384283"/>
              <a:gd name="connsiteY138" fmla="*/ 1930777 h 2793076"/>
              <a:gd name="connsiteX139" fmla="*/ 2538323 w 4384283"/>
              <a:gd name="connsiteY139" fmla="*/ 1907290 h 2793076"/>
              <a:gd name="connsiteX140" fmla="*/ 2591796 w 4384283"/>
              <a:gd name="connsiteY140" fmla="*/ 1906909 h 2793076"/>
              <a:gd name="connsiteX141" fmla="*/ 2567720 w 4384283"/>
              <a:gd name="connsiteY141" fmla="*/ 1931031 h 2793076"/>
              <a:gd name="connsiteX142" fmla="*/ 2591796 w 4384283"/>
              <a:gd name="connsiteY142" fmla="*/ 1955153 h 2793076"/>
              <a:gd name="connsiteX143" fmla="*/ 2615998 w 4384283"/>
              <a:gd name="connsiteY143" fmla="*/ 1931031 h 2793076"/>
              <a:gd name="connsiteX144" fmla="*/ 2591796 w 4384283"/>
              <a:gd name="connsiteY144" fmla="*/ 1906909 h 2793076"/>
              <a:gd name="connsiteX145" fmla="*/ 2431757 w 4384283"/>
              <a:gd name="connsiteY145" fmla="*/ 1861204 h 2793076"/>
              <a:gd name="connsiteX146" fmla="*/ 2415664 w 4384283"/>
              <a:gd name="connsiteY146" fmla="*/ 1877328 h 2793076"/>
              <a:gd name="connsiteX147" fmla="*/ 2431757 w 4384283"/>
              <a:gd name="connsiteY147" fmla="*/ 1893452 h 2793076"/>
              <a:gd name="connsiteX148" fmla="*/ 2447849 w 4384283"/>
              <a:gd name="connsiteY148" fmla="*/ 1877328 h 2793076"/>
              <a:gd name="connsiteX149" fmla="*/ 2431757 w 4384283"/>
              <a:gd name="connsiteY149" fmla="*/ 1861204 h 2793076"/>
              <a:gd name="connsiteX150" fmla="*/ 2485103 w 4384283"/>
              <a:gd name="connsiteY150" fmla="*/ 1853587 h 2793076"/>
              <a:gd name="connsiteX151" fmla="*/ 2461408 w 4384283"/>
              <a:gd name="connsiteY151" fmla="*/ 1877328 h 2793076"/>
              <a:gd name="connsiteX152" fmla="*/ 2485103 w 4384283"/>
              <a:gd name="connsiteY152" fmla="*/ 1901069 h 2793076"/>
              <a:gd name="connsiteX153" fmla="*/ 2508798 w 4384283"/>
              <a:gd name="connsiteY153" fmla="*/ 1877328 h 2793076"/>
              <a:gd name="connsiteX154" fmla="*/ 2485103 w 4384283"/>
              <a:gd name="connsiteY154" fmla="*/ 1853587 h 2793076"/>
              <a:gd name="connsiteX155" fmla="*/ 2645142 w 4384283"/>
              <a:gd name="connsiteY155" fmla="*/ 1853079 h 2793076"/>
              <a:gd name="connsiteX156" fmla="*/ 2620433 w 4384283"/>
              <a:gd name="connsiteY156" fmla="*/ 1877836 h 2793076"/>
              <a:gd name="connsiteX157" fmla="*/ 2645142 w 4384283"/>
              <a:gd name="connsiteY157" fmla="*/ 1902593 h 2793076"/>
              <a:gd name="connsiteX158" fmla="*/ 2669851 w 4384283"/>
              <a:gd name="connsiteY158" fmla="*/ 1877836 h 2793076"/>
              <a:gd name="connsiteX159" fmla="*/ 2645142 w 4384283"/>
              <a:gd name="connsiteY159" fmla="*/ 1853079 h 2793076"/>
              <a:gd name="connsiteX160" fmla="*/ 2538323 w 4384283"/>
              <a:gd name="connsiteY160" fmla="*/ 1852190 h 2793076"/>
              <a:gd name="connsiteX161" fmla="*/ 2513233 w 4384283"/>
              <a:gd name="connsiteY161" fmla="*/ 1877328 h 2793076"/>
              <a:gd name="connsiteX162" fmla="*/ 2538323 w 4384283"/>
              <a:gd name="connsiteY162" fmla="*/ 1902466 h 2793076"/>
              <a:gd name="connsiteX163" fmla="*/ 2563412 w 4384283"/>
              <a:gd name="connsiteY163" fmla="*/ 1877328 h 2793076"/>
              <a:gd name="connsiteX164" fmla="*/ 2538323 w 4384283"/>
              <a:gd name="connsiteY164" fmla="*/ 1852190 h 2793076"/>
              <a:gd name="connsiteX165" fmla="*/ 2591796 w 4384283"/>
              <a:gd name="connsiteY165" fmla="*/ 1851936 h 2793076"/>
              <a:gd name="connsiteX166" fmla="*/ 2565946 w 4384283"/>
              <a:gd name="connsiteY166" fmla="*/ 1877836 h 2793076"/>
              <a:gd name="connsiteX167" fmla="*/ 2591796 w 4384283"/>
              <a:gd name="connsiteY167" fmla="*/ 1903608 h 2793076"/>
              <a:gd name="connsiteX168" fmla="*/ 2617645 w 4384283"/>
              <a:gd name="connsiteY168" fmla="*/ 1877836 h 2793076"/>
              <a:gd name="connsiteX169" fmla="*/ 2591796 w 4384283"/>
              <a:gd name="connsiteY169" fmla="*/ 1851936 h 2793076"/>
              <a:gd name="connsiteX170" fmla="*/ 2431757 w 4384283"/>
              <a:gd name="connsiteY170" fmla="*/ 1811310 h 2793076"/>
              <a:gd name="connsiteX171" fmla="*/ 2419592 w 4384283"/>
              <a:gd name="connsiteY171" fmla="*/ 1823498 h 2793076"/>
              <a:gd name="connsiteX172" fmla="*/ 2431757 w 4384283"/>
              <a:gd name="connsiteY172" fmla="*/ 1835686 h 2793076"/>
              <a:gd name="connsiteX173" fmla="*/ 2443921 w 4384283"/>
              <a:gd name="connsiteY173" fmla="*/ 1823498 h 2793076"/>
              <a:gd name="connsiteX174" fmla="*/ 2431757 w 4384283"/>
              <a:gd name="connsiteY174" fmla="*/ 1811310 h 2793076"/>
              <a:gd name="connsiteX175" fmla="*/ 2591796 w 4384283"/>
              <a:gd name="connsiteY175" fmla="*/ 1799757 h 2793076"/>
              <a:gd name="connsiteX176" fmla="*/ 2567086 w 4384283"/>
              <a:gd name="connsiteY176" fmla="*/ 1824513 h 2793076"/>
              <a:gd name="connsiteX177" fmla="*/ 2591796 w 4384283"/>
              <a:gd name="connsiteY177" fmla="*/ 1849270 h 2793076"/>
              <a:gd name="connsiteX178" fmla="*/ 2616505 w 4384283"/>
              <a:gd name="connsiteY178" fmla="*/ 1824513 h 2793076"/>
              <a:gd name="connsiteX179" fmla="*/ 2591796 w 4384283"/>
              <a:gd name="connsiteY179" fmla="*/ 1799757 h 2793076"/>
              <a:gd name="connsiteX180" fmla="*/ 2538449 w 4384283"/>
              <a:gd name="connsiteY180" fmla="*/ 1799503 h 2793076"/>
              <a:gd name="connsiteX181" fmla="*/ 2513740 w 4384283"/>
              <a:gd name="connsiteY181" fmla="*/ 1824260 h 2793076"/>
              <a:gd name="connsiteX182" fmla="*/ 2538449 w 4384283"/>
              <a:gd name="connsiteY182" fmla="*/ 1849016 h 2793076"/>
              <a:gd name="connsiteX183" fmla="*/ 2563158 w 4384283"/>
              <a:gd name="connsiteY183" fmla="*/ 1824260 h 2793076"/>
              <a:gd name="connsiteX184" fmla="*/ 2538449 w 4384283"/>
              <a:gd name="connsiteY184" fmla="*/ 1799503 h 2793076"/>
              <a:gd name="connsiteX185" fmla="*/ 2485103 w 4384283"/>
              <a:gd name="connsiteY185" fmla="*/ 1798868 h 2793076"/>
              <a:gd name="connsiteX186" fmla="*/ 2460014 w 4384283"/>
              <a:gd name="connsiteY186" fmla="*/ 1824006 h 2793076"/>
              <a:gd name="connsiteX187" fmla="*/ 2485103 w 4384283"/>
              <a:gd name="connsiteY187" fmla="*/ 1849143 h 2793076"/>
              <a:gd name="connsiteX188" fmla="*/ 2510192 w 4384283"/>
              <a:gd name="connsiteY188" fmla="*/ 1824006 h 2793076"/>
              <a:gd name="connsiteX189" fmla="*/ 2485103 w 4384283"/>
              <a:gd name="connsiteY189" fmla="*/ 1798868 h 2793076"/>
              <a:gd name="connsiteX190" fmla="*/ 2645142 w 4384283"/>
              <a:gd name="connsiteY190" fmla="*/ 1797979 h 2793076"/>
              <a:gd name="connsiteX191" fmla="*/ 2618659 w 4384283"/>
              <a:gd name="connsiteY191" fmla="*/ 1824513 h 2793076"/>
              <a:gd name="connsiteX192" fmla="*/ 2645142 w 4384283"/>
              <a:gd name="connsiteY192" fmla="*/ 1851048 h 2793076"/>
              <a:gd name="connsiteX193" fmla="*/ 2671625 w 4384283"/>
              <a:gd name="connsiteY193" fmla="*/ 1824513 h 2793076"/>
              <a:gd name="connsiteX194" fmla="*/ 2645142 w 4384283"/>
              <a:gd name="connsiteY194" fmla="*/ 1797979 h 2793076"/>
              <a:gd name="connsiteX195" fmla="*/ 2378410 w 4384283"/>
              <a:gd name="connsiteY195" fmla="*/ 1762177 h 2793076"/>
              <a:gd name="connsiteX196" fmla="*/ 2369920 w 4384283"/>
              <a:gd name="connsiteY196" fmla="*/ 1770683 h 2793076"/>
              <a:gd name="connsiteX197" fmla="*/ 2378410 w 4384283"/>
              <a:gd name="connsiteY197" fmla="*/ 1779189 h 2793076"/>
              <a:gd name="connsiteX198" fmla="*/ 2386900 w 4384283"/>
              <a:gd name="connsiteY198" fmla="*/ 1770683 h 2793076"/>
              <a:gd name="connsiteX199" fmla="*/ 2378410 w 4384283"/>
              <a:gd name="connsiteY199" fmla="*/ 1762177 h 2793076"/>
              <a:gd name="connsiteX200" fmla="*/ 2431757 w 4384283"/>
              <a:gd name="connsiteY200" fmla="*/ 1752655 h 2793076"/>
              <a:gd name="connsiteX201" fmla="*/ 2413763 w 4384283"/>
              <a:gd name="connsiteY201" fmla="*/ 1770556 h 2793076"/>
              <a:gd name="connsiteX202" fmla="*/ 2431757 w 4384283"/>
              <a:gd name="connsiteY202" fmla="*/ 1788584 h 2793076"/>
              <a:gd name="connsiteX203" fmla="*/ 2449750 w 4384283"/>
              <a:gd name="connsiteY203" fmla="*/ 1770556 h 2793076"/>
              <a:gd name="connsiteX204" fmla="*/ 2431757 w 4384283"/>
              <a:gd name="connsiteY204" fmla="*/ 1752655 h 2793076"/>
              <a:gd name="connsiteX205" fmla="*/ 2591796 w 4384283"/>
              <a:gd name="connsiteY205" fmla="*/ 1746434 h 2793076"/>
              <a:gd name="connsiteX206" fmla="*/ 2567086 w 4384283"/>
              <a:gd name="connsiteY206" fmla="*/ 1771191 h 2793076"/>
              <a:gd name="connsiteX207" fmla="*/ 2591796 w 4384283"/>
              <a:gd name="connsiteY207" fmla="*/ 1795948 h 2793076"/>
              <a:gd name="connsiteX208" fmla="*/ 2616505 w 4384283"/>
              <a:gd name="connsiteY208" fmla="*/ 1771191 h 2793076"/>
              <a:gd name="connsiteX209" fmla="*/ 2591796 w 4384283"/>
              <a:gd name="connsiteY209" fmla="*/ 1746434 h 2793076"/>
              <a:gd name="connsiteX210" fmla="*/ 2538449 w 4384283"/>
              <a:gd name="connsiteY210" fmla="*/ 1746180 h 2793076"/>
              <a:gd name="connsiteX211" fmla="*/ 2513740 w 4384283"/>
              <a:gd name="connsiteY211" fmla="*/ 1770937 h 2793076"/>
              <a:gd name="connsiteX212" fmla="*/ 2538449 w 4384283"/>
              <a:gd name="connsiteY212" fmla="*/ 1795694 h 2793076"/>
              <a:gd name="connsiteX213" fmla="*/ 2563158 w 4384283"/>
              <a:gd name="connsiteY213" fmla="*/ 1770937 h 2793076"/>
              <a:gd name="connsiteX214" fmla="*/ 2538449 w 4384283"/>
              <a:gd name="connsiteY214" fmla="*/ 1746180 h 2793076"/>
              <a:gd name="connsiteX215" fmla="*/ 2645142 w 4384283"/>
              <a:gd name="connsiteY215" fmla="*/ 1744657 h 2793076"/>
              <a:gd name="connsiteX216" fmla="*/ 2618659 w 4384283"/>
              <a:gd name="connsiteY216" fmla="*/ 1771191 h 2793076"/>
              <a:gd name="connsiteX217" fmla="*/ 2645142 w 4384283"/>
              <a:gd name="connsiteY217" fmla="*/ 1797725 h 2793076"/>
              <a:gd name="connsiteX218" fmla="*/ 2671625 w 4384283"/>
              <a:gd name="connsiteY218" fmla="*/ 1771191 h 2793076"/>
              <a:gd name="connsiteX219" fmla="*/ 2645142 w 4384283"/>
              <a:gd name="connsiteY219" fmla="*/ 1744657 h 2793076"/>
              <a:gd name="connsiteX220" fmla="*/ 2485103 w 4384283"/>
              <a:gd name="connsiteY220" fmla="*/ 1744657 h 2793076"/>
              <a:gd name="connsiteX221" fmla="*/ 2459253 w 4384283"/>
              <a:gd name="connsiteY221" fmla="*/ 1770556 h 2793076"/>
              <a:gd name="connsiteX222" fmla="*/ 2485103 w 4384283"/>
              <a:gd name="connsiteY222" fmla="*/ 1796456 h 2793076"/>
              <a:gd name="connsiteX223" fmla="*/ 2510953 w 4384283"/>
              <a:gd name="connsiteY223" fmla="*/ 1770556 h 2793076"/>
              <a:gd name="connsiteX224" fmla="*/ 2485103 w 4384283"/>
              <a:gd name="connsiteY224" fmla="*/ 1744657 h 2793076"/>
              <a:gd name="connsiteX225" fmla="*/ 2698615 w 4384283"/>
              <a:gd name="connsiteY225" fmla="*/ 1744276 h 2793076"/>
              <a:gd name="connsiteX226" fmla="*/ 2698746 w 4384283"/>
              <a:gd name="connsiteY226" fmla="*/ 1744319 h 2793076"/>
              <a:gd name="connsiteX227" fmla="*/ 2698235 w 4384283"/>
              <a:gd name="connsiteY227" fmla="*/ 1744530 h 2793076"/>
              <a:gd name="connsiteX228" fmla="*/ 2698120 w 4384283"/>
              <a:gd name="connsiteY228" fmla="*/ 1744482 h 2793076"/>
              <a:gd name="connsiteX229" fmla="*/ 2325191 w 4384283"/>
              <a:gd name="connsiteY229" fmla="*/ 1711902 h 2793076"/>
              <a:gd name="connsiteX230" fmla="*/ 2316701 w 4384283"/>
              <a:gd name="connsiteY230" fmla="*/ 1720408 h 2793076"/>
              <a:gd name="connsiteX231" fmla="*/ 2325191 w 4384283"/>
              <a:gd name="connsiteY231" fmla="*/ 1728914 h 2793076"/>
              <a:gd name="connsiteX232" fmla="*/ 2333680 w 4384283"/>
              <a:gd name="connsiteY232" fmla="*/ 1720408 h 2793076"/>
              <a:gd name="connsiteX233" fmla="*/ 2325191 w 4384283"/>
              <a:gd name="connsiteY233" fmla="*/ 1711902 h 2793076"/>
              <a:gd name="connsiteX234" fmla="*/ 2378410 w 4384283"/>
              <a:gd name="connsiteY234" fmla="*/ 1694635 h 2793076"/>
              <a:gd name="connsiteX235" fmla="*/ 2355855 w 4384283"/>
              <a:gd name="connsiteY235" fmla="*/ 1717234 h 2793076"/>
              <a:gd name="connsiteX236" fmla="*/ 2378410 w 4384283"/>
              <a:gd name="connsiteY236" fmla="*/ 1739832 h 2793076"/>
              <a:gd name="connsiteX237" fmla="*/ 2400965 w 4384283"/>
              <a:gd name="connsiteY237" fmla="*/ 1717234 h 2793076"/>
              <a:gd name="connsiteX238" fmla="*/ 2378410 w 4384283"/>
              <a:gd name="connsiteY238" fmla="*/ 1694635 h 2793076"/>
              <a:gd name="connsiteX239" fmla="*/ 2591796 w 4384283"/>
              <a:gd name="connsiteY239" fmla="*/ 1693112 h 2793076"/>
              <a:gd name="connsiteX240" fmla="*/ 2567086 w 4384283"/>
              <a:gd name="connsiteY240" fmla="*/ 1717869 h 2793076"/>
              <a:gd name="connsiteX241" fmla="*/ 2591796 w 4384283"/>
              <a:gd name="connsiteY241" fmla="*/ 1742626 h 2793076"/>
              <a:gd name="connsiteX242" fmla="*/ 2616505 w 4384283"/>
              <a:gd name="connsiteY242" fmla="*/ 1717869 h 2793076"/>
              <a:gd name="connsiteX243" fmla="*/ 2591796 w 4384283"/>
              <a:gd name="connsiteY243" fmla="*/ 1693112 h 2793076"/>
              <a:gd name="connsiteX244" fmla="*/ 2538449 w 4384283"/>
              <a:gd name="connsiteY244" fmla="*/ 1692858 h 2793076"/>
              <a:gd name="connsiteX245" fmla="*/ 2513740 w 4384283"/>
              <a:gd name="connsiteY245" fmla="*/ 1717615 h 2793076"/>
              <a:gd name="connsiteX246" fmla="*/ 2538449 w 4384283"/>
              <a:gd name="connsiteY246" fmla="*/ 1742372 h 2793076"/>
              <a:gd name="connsiteX247" fmla="*/ 2563158 w 4384283"/>
              <a:gd name="connsiteY247" fmla="*/ 1717615 h 2793076"/>
              <a:gd name="connsiteX248" fmla="*/ 2538449 w 4384283"/>
              <a:gd name="connsiteY248" fmla="*/ 1692858 h 2793076"/>
              <a:gd name="connsiteX249" fmla="*/ 2431757 w 4384283"/>
              <a:gd name="connsiteY249" fmla="*/ 1692604 h 2793076"/>
              <a:gd name="connsiteX250" fmla="*/ 2407174 w 4384283"/>
              <a:gd name="connsiteY250" fmla="*/ 1717234 h 2793076"/>
              <a:gd name="connsiteX251" fmla="*/ 2431757 w 4384283"/>
              <a:gd name="connsiteY251" fmla="*/ 1741864 h 2793076"/>
              <a:gd name="connsiteX252" fmla="*/ 2456339 w 4384283"/>
              <a:gd name="connsiteY252" fmla="*/ 1717234 h 2793076"/>
              <a:gd name="connsiteX253" fmla="*/ 2431757 w 4384283"/>
              <a:gd name="connsiteY253" fmla="*/ 1692604 h 2793076"/>
              <a:gd name="connsiteX254" fmla="*/ 2645142 w 4384283"/>
              <a:gd name="connsiteY254" fmla="*/ 1691335 h 2793076"/>
              <a:gd name="connsiteX255" fmla="*/ 2618659 w 4384283"/>
              <a:gd name="connsiteY255" fmla="*/ 1717869 h 2793076"/>
              <a:gd name="connsiteX256" fmla="*/ 2645142 w 4384283"/>
              <a:gd name="connsiteY256" fmla="*/ 1744403 h 2793076"/>
              <a:gd name="connsiteX257" fmla="*/ 2671625 w 4384283"/>
              <a:gd name="connsiteY257" fmla="*/ 1717869 h 2793076"/>
              <a:gd name="connsiteX258" fmla="*/ 2645142 w 4384283"/>
              <a:gd name="connsiteY258" fmla="*/ 1691335 h 2793076"/>
              <a:gd name="connsiteX259" fmla="*/ 2751835 w 4384283"/>
              <a:gd name="connsiteY259" fmla="*/ 1690954 h 2793076"/>
              <a:gd name="connsiteX260" fmla="*/ 2752351 w 4384283"/>
              <a:gd name="connsiteY260" fmla="*/ 1691014 h 2793076"/>
              <a:gd name="connsiteX261" fmla="*/ 2751581 w 4384283"/>
              <a:gd name="connsiteY261" fmla="*/ 1691335 h 2793076"/>
              <a:gd name="connsiteX262" fmla="*/ 2751251 w 4384283"/>
              <a:gd name="connsiteY262" fmla="*/ 1691198 h 2793076"/>
              <a:gd name="connsiteX263" fmla="*/ 2485103 w 4384283"/>
              <a:gd name="connsiteY263" fmla="*/ 1690700 h 2793076"/>
              <a:gd name="connsiteX264" fmla="*/ 2458620 w 4384283"/>
              <a:gd name="connsiteY264" fmla="*/ 1717234 h 2793076"/>
              <a:gd name="connsiteX265" fmla="*/ 2485103 w 4384283"/>
              <a:gd name="connsiteY265" fmla="*/ 1743768 h 2793076"/>
              <a:gd name="connsiteX266" fmla="*/ 2511586 w 4384283"/>
              <a:gd name="connsiteY266" fmla="*/ 1717234 h 2793076"/>
              <a:gd name="connsiteX267" fmla="*/ 2485103 w 4384283"/>
              <a:gd name="connsiteY267" fmla="*/ 1690700 h 2793076"/>
              <a:gd name="connsiteX268" fmla="*/ 3124625 w 4384283"/>
              <a:gd name="connsiteY268" fmla="*/ 1648804 h 2793076"/>
              <a:gd name="connsiteX269" fmla="*/ 3108533 w 4384283"/>
              <a:gd name="connsiteY269" fmla="*/ 1664927 h 2793076"/>
              <a:gd name="connsiteX270" fmla="*/ 3124625 w 4384283"/>
              <a:gd name="connsiteY270" fmla="*/ 1681051 h 2793076"/>
              <a:gd name="connsiteX271" fmla="*/ 3140718 w 4384283"/>
              <a:gd name="connsiteY271" fmla="*/ 1664927 h 2793076"/>
              <a:gd name="connsiteX272" fmla="*/ 3124625 w 4384283"/>
              <a:gd name="connsiteY272" fmla="*/ 1648804 h 2793076"/>
              <a:gd name="connsiteX273" fmla="*/ 3071279 w 4384283"/>
              <a:gd name="connsiteY273" fmla="*/ 1646645 h 2793076"/>
              <a:gd name="connsiteX274" fmla="*/ 3053032 w 4384283"/>
              <a:gd name="connsiteY274" fmla="*/ 1664927 h 2793076"/>
              <a:gd name="connsiteX275" fmla="*/ 3071279 w 4384283"/>
              <a:gd name="connsiteY275" fmla="*/ 1683209 h 2793076"/>
              <a:gd name="connsiteX276" fmla="*/ 3089526 w 4384283"/>
              <a:gd name="connsiteY276" fmla="*/ 1664927 h 2793076"/>
              <a:gd name="connsiteX277" fmla="*/ 3071279 w 4384283"/>
              <a:gd name="connsiteY277" fmla="*/ 1646645 h 2793076"/>
              <a:gd name="connsiteX278" fmla="*/ 2271844 w 4384283"/>
              <a:gd name="connsiteY278" fmla="*/ 1645757 h 2793076"/>
              <a:gd name="connsiteX279" fmla="*/ 2253598 w 4384283"/>
              <a:gd name="connsiteY279" fmla="*/ 1664038 h 2793076"/>
              <a:gd name="connsiteX280" fmla="*/ 2271844 w 4384283"/>
              <a:gd name="connsiteY280" fmla="*/ 1682320 h 2793076"/>
              <a:gd name="connsiteX281" fmla="*/ 2290091 w 4384283"/>
              <a:gd name="connsiteY281" fmla="*/ 1664038 h 2793076"/>
              <a:gd name="connsiteX282" fmla="*/ 2271844 w 4384283"/>
              <a:gd name="connsiteY282" fmla="*/ 1645757 h 2793076"/>
              <a:gd name="connsiteX283" fmla="*/ 3017933 w 4384283"/>
              <a:gd name="connsiteY283" fmla="*/ 1644360 h 2793076"/>
              <a:gd name="connsiteX284" fmla="*/ 2997405 w 4384283"/>
              <a:gd name="connsiteY284" fmla="*/ 1664927 h 2793076"/>
              <a:gd name="connsiteX285" fmla="*/ 3017933 w 4384283"/>
              <a:gd name="connsiteY285" fmla="*/ 1685494 h 2793076"/>
              <a:gd name="connsiteX286" fmla="*/ 3038460 w 4384283"/>
              <a:gd name="connsiteY286" fmla="*/ 1664927 h 2793076"/>
              <a:gd name="connsiteX287" fmla="*/ 3017933 w 4384283"/>
              <a:gd name="connsiteY287" fmla="*/ 1644360 h 2793076"/>
              <a:gd name="connsiteX288" fmla="*/ 2325191 w 4384283"/>
              <a:gd name="connsiteY288" fmla="*/ 1643471 h 2793076"/>
              <a:gd name="connsiteX289" fmla="*/ 2304663 w 4384283"/>
              <a:gd name="connsiteY289" fmla="*/ 1664038 h 2793076"/>
              <a:gd name="connsiteX290" fmla="*/ 2325191 w 4384283"/>
              <a:gd name="connsiteY290" fmla="*/ 1684606 h 2793076"/>
              <a:gd name="connsiteX291" fmla="*/ 2345718 w 4384283"/>
              <a:gd name="connsiteY291" fmla="*/ 1664038 h 2793076"/>
              <a:gd name="connsiteX292" fmla="*/ 2325191 w 4384283"/>
              <a:gd name="connsiteY292" fmla="*/ 1643471 h 2793076"/>
              <a:gd name="connsiteX293" fmla="*/ 2964713 w 4384283"/>
              <a:gd name="connsiteY293" fmla="*/ 1642456 h 2793076"/>
              <a:gd name="connsiteX294" fmla="*/ 2942158 w 4384283"/>
              <a:gd name="connsiteY294" fmla="*/ 1665054 h 2793076"/>
              <a:gd name="connsiteX295" fmla="*/ 2964713 w 4384283"/>
              <a:gd name="connsiteY295" fmla="*/ 1687653 h 2793076"/>
              <a:gd name="connsiteX296" fmla="*/ 2987268 w 4384283"/>
              <a:gd name="connsiteY296" fmla="*/ 1665054 h 2793076"/>
              <a:gd name="connsiteX297" fmla="*/ 2964713 w 4384283"/>
              <a:gd name="connsiteY297" fmla="*/ 1642456 h 2793076"/>
              <a:gd name="connsiteX298" fmla="*/ 2378410 w 4384283"/>
              <a:gd name="connsiteY298" fmla="*/ 1641313 h 2793076"/>
              <a:gd name="connsiteX299" fmla="*/ 2355855 w 4384283"/>
              <a:gd name="connsiteY299" fmla="*/ 1663912 h 2793076"/>
              <a:gd name="connsiteX300" fmla="*/ 2378410 w 4384283"/>
              <a:gd name="connsiteY300" fmla="*/ 1686510 h 2793076"/>
              <a:gd name="connsiteX301" fmla="*/ 2400965 w 4384283"/>
              <a:gd name="connsiteY301" fmla="*/ 1663912 h 2793076"/>
              <a:gd name="connsiteX302" fmla="*/ 2378410 w 4384283"/>
              <a:gd name="connsiteY302" fmla="*/ 1641313 h 2793076"/>
              <a:gd name="connsiteX303" fmla="*/ 2911367 w 4384283"/>
              <a:gd name="connsiteY303" fmla="*/ 1640424 h 2793076"/>
              <a:gd name="connsiteX304" fmla="*/ 2886784 w 4384283"/>
              <a:gd name="connsiteY304" fmla="*/ 1665054 h 2793076"/>
              <a:gd name="connsiteX305" fmla="*/ 2911367 w 4384283"/>
              <a:gd name="connsiteY305" fmla="*/ 1689684 h 2793076"/>
              <a:gd name="connsiteX306" fmla="*/ 2935949 w 4384283"/>
              <a:gd name="connsiteY306" fmla="*/ 1665054 h 2793076"/>
              <a:gd name="connsiteX307" fmla="*/ 2911367 w 4384283"/>
              <a:gd name="connsiteY307" fmla="*/ 1640424 h 2793076"/>
              <a:gd name="connsiteX308" fmla="*/ 2858147 w 4384283"/>
              <a:gd name="connsiteY308" fmla="*/ 1640171 h 2793076"/>
              <a:gd name="connsiteX309" fmla="*/ 2833438 w 4384283"/>
              <a:gd name="connsiteY309" fmla="*/ 1664927 h 2793076"/>
              <a:gd name="connsiteX310" fmla="*/ 2858147 w 4384283"/>
              <a:gd name="connsiteY310" fmla="*/ 1689557 h 2793076"/>
              <a:gd name="connsiteX311" fmla="*/ 2882856 w 4384283"/>
              <a:gd name="connsiteY311" fmla="*/ 1664927 h 2793076"/>
              <a:gd name="connsiteX312" fmla="*/ 2858147 w 4384283"/>
              <a:gd name="connsiteY312" fmla="*/ 1640171 h 2793076"/>
              <a:gd name="connsiteX313" fmla="*/ 2804928 w 4384283"/>
              <a:gd name="connsiteY313" fmla="*/ 1640171 h 2793076"/>
              <a:gd name="connsiteX314" fmla="*/ 2780218 w 4384283"/>
              <a:gd name="connsiteY314" fmla="*/ 1664927 h 2793076"/>
              <a:gd name="connsiteX315" fmla="*/ 2804928 w 4384283"/>
              <a:gd name="connsiteY315" fmla="*/ 1689557 h 2793076"/>
              <a:gd name="connsiteX316" fmla="*/ 2829637 w 4384283"/>
              <a:gd name="connsiteY316" fmla="*/ 1664927 h 2793076"/>
              <a:gd name="connsiteX317" fmla="*/ 2804928 w 4384283"/>
              <a:gd name="connsiteY317" fmla="*/ 1640171 h 2793076"/>
              <a:gd name="connsiteX318" fmla="*/ 2591796 w 4384283"/>
              <a:gd name="connsiteY318" fmla="*/ 1639790 h 2793076"/>
              <a:gd name="connsiteX319" fmla="*/ 2567086 w 4384283"/>
              <a:gd name="connsiteY319" fmla="*/ 1664546 h 2793076"/>
              <a:gd name="connsiteX320" fmla="*/ 2591796 w 4384283"/>
              <a:gd name="connsiteY320" fmla="*/ 1689176 h 2793076"/>
              <a:gd name="connsiteX321" fmla="*/ 2616505 w 4384283"/>
              <a:gd name="connsiteY321" fmla="*/ 1664546 h 2793076"/>
              <a:gd name="connsiteX322" fmla="*/ 2591796 w 4384283"/>
              <a:gd name="connsiteY322" fmla="*/ 1639790 h 2793076"/>
              <a:gd name="connsiteX323" fmla="*/ 2538449 w 4384283"/>
              <a:gd name="connsiteY323" fmla="*/ 1639536 h 2793076"/>
              <a:gd name="connsiteX324" fmla="*/ 2513740 w 4384283"/>
              <a:gd name="connsiteY324" fmla="*/ 1664292 h 2793076"/>
              <a:gd name="connsiteX325" fmla="*/ 2538449 w 4384283"/>
              <a:gd name="connsiteY325" fmla="*/ 1688922 h 2793076"/>
              <a:gd name="connsiteX326" fmla="*/ 2563158 w 4384283"/>
              <a:gd name="connsiteY326" fmla="*/ 1664292 h 2793076"/>
              <a:gd name="connsiteX327" fmla="*/ 2538449 w 4384283"/>
              <a:gd name="connsiteY327" fmla="*/ 1639536 h 2793076"/>
              <a:gd name="connsiteX328" fmla="*/ 2431757 w 4384283"/>
              <a:gd name="connsiteY328" fmla="*/ 1639282 h 2793076"/>
              <a:gd name="connsiteX329" fmla="*/ 2407174 w 4384283"/>
              <a:gd name="connsiteY329" fmla="*/ 1663912 h 2793076"/>
              <a:gd name="connsiteX330" fmla="*/ 2431757 w 4384283"/>
              <a:gd name="connsiteY330" fmla="*/ 1688541 h 2793076"/>
              <a:gd name="connsiteX331" fmla="*/ 2456339 w 4384283"/>
              <a:gd name="connsiteY331" fmla="*/ 1663912 h 2793076"/>
              <a:gd name="connsiteX332" fmla="*/ 2431757 w 4384283"/>
              <a:gd name="connsiteY332" fmla="*/ 1639282 h 2793076"/>
              <a:gd name="connsiteX333" fmla="*/ 2751581 w 4384283"/>
              <a:gd name="connsiteY333" fmla="*/ 1638266 h 2793076"/>
              <a:gd name="connsiteX334" fmla="*/ 2725098 w 4384283"/>
              <a:gd name="connsiteY334" fmla="*/ 1664800 h 2793076"/>
              <a:gd name="connsiteX335" fmla="*/ 2732875 w 4384283"/>
              <a:gd name="connsiteY335" fmla="*/ 1683543 h 2793076"/>
              <a:gd name="connsiteX336" fmla="*/ 2751251 w 4384283"/>
              <a:gd name="connsiteY336" fmla="*/ 1691198 h 2793076"/>
              <a:gd name="connsiteX337" fmla="*/ 2733129 w 4384283"/>
              <a:gd name="connsiteY337" fmla="*/ 1698746 h 2793076"/>
              <a:gd name="connsiteX338" fmla="*/ 2725352 w 4384283"/>
              <a:gd name="connsiteY338" fmla="*/ 1717488 h 2793076"/>
              <a:gd name="connsiteX339" fmla="*/ 2732447 w 4384283"/>
              <a:gd name="connsiteY339" fmla="*/ 1735516 h 2793076"/>
              <a:gd name="connsiteX340" fmla="*/ 2723451 w 4384283"/>
              <a:gd name="connsiteY340" fmla="*/ 1761796 h 2793076"/>
              <a:gd name="connsiteX341" fmla="*/ 2713931 w 4384283"/>
              <a:gd name="connsiteY341" fmla="*/ 1749228 h 2793076"/>
              <a:gd name="connsiteX342" fmla="*/ 2698746 w 4384283"/>
              <a:gd name="connsiteY342" fmla="*/ 1744319 h 2793076"/>
              <a:gd name="connsiteX343" fmla="*/ 2716941 w 4384283"/>
              <a:gd name="connsiteY343" fmla="*/ 1736786 h 2793076"/>
              <a:gd name="connsiteX344" fmla="*/ 2724718 w 4384283"/>
              <a:gd name="connsiteY344" fmla="*/ 1717996 h 2793076"/>
              <a:gd name="connsiteX345" fmla="*/ 2698235 w 4384283"/>
              <a:gd name="connsiteY345" fmla="*/ 1691461 h 2793076"/>
              <a:gd name="connsiteX346" fmla="*/ 2671752 w 4384283"/>
              <a:gd name="connsiteY346" fmla="*/ 1717996 h 2793076"/>
              <a:gd name="connsiteX347" fmla="*/ 2679529 w 4384283"/>
              <a:gd name="connsiteY347" fmla="*/ 1736738 h 2793076"/>
              <a:gd name="connsiteX348" fmla="*/ 2698120 w 4384283"/>
              <a:gd name="connsiteY348" fmla="*/ 1744482 h 2793076"/>
              <a:gd name="connsiteX349" fmla="*/ 2679909 w 4384283"/>
              <a:gd name="connsiteY349" fmla="*/ 1752068 h 2793076"/>
              <a:gd name="connsiteX350" fmla="*/ 2672132 w 4384283"/>
              <a:gd name="connsiteY350" fmla="*/ 1770810 h 2793076"/>
              <a:gd name="connsiteX351" fmla="*/ 2698615 w 4384283"/>
              <a:gd name="connsiteY351" fmla="*/ 1797344 h 2793076"/>
              <a:gd name="connsiteX352" fmla="*/ 2712554 w 4384283"/>
              <a:gd name="connsiteY352" fmla="*/ 1793282 h 2793076"/>
              <a:gd name="connsiteX353" fmla="*/ 2710146 w 4384283"/>
              <a:gd name="connsiteY353" fmla="*/ 1800391 h 2793076"/>
              <a:gd name="connsiteX354" fmla="*/ 2698615 w 4384283"/>
              <a:gd name="connsiteY354" fmla="*/ 1797598 h 2793076"/>
              <a:gd name="connsiteX355" fmla="*/ 2672132 w 4384283"/>
              <a:gd name="connsiteY355" fmla="*/ 1824133 h 2793076"/>
              <a:gd name="connsiteX356" fmla="*/ 2693040 w 4384283"/>
              <a:gd name="connsiteY356" fmla="*/ 1850032 h 2793076"/>
              <a:gd name="connsiteX357" fmla="*/ 2691773 w 4384283"/>
              <a:gd name="connsiteY357" fmla="*/ 1853714 h 2793076"/>
              <a:gd name="connsiteX358" fmla="*/ 2673906 w 4384283"/>
              <a:gd name="connsiteY358" fmla="*/ 1877328 h 2793076"/>
              <a:gd name="connsiteX359" fmla="*/ 2678594 w 4384283"/>
              <a:gd name="connsiteY359" fmla="*/ 1891801 h 2793076"/>
              <a:gd name="connsiteX360" fmla="*/ 2668204 w 4384283"/>
              <a:gd name="connsiteY360" fmla="*/ 1921890 h 2793076"/>
              <a:gd name="connsiteX361" fmla="*/ 2645269 w 4384283"/>
              <a:gd name="connsiteY361" fmla="*/ 1906021 h 2793076"/>
              <a:gd name="connsiteX362" fmla="*/ 2620686 w 4384283"/>
              <a:gd name="connsiteY362" fmla="*/ 1930650 h 2793076"/>
              <a:gd name="connsiteX363" fmla="*/ 2645269 w 4384283"/>
              <a:gd name="connsiteY363" fmla="*/ 1955280 h 2793076"/>
              <a:gd name="connsiteX364" fmla="*/ 2657940 w 4384283"/>
              <a:gd name="connsiteY364" fmla="*/ 1951725 h 2793076"/>
              <a:gd name="connsiteX365" fmla="*/ 2654012 w 4384283"/>
              <a:gd name="connsiteY365" fmla="*/ 1963279 h 2793076"/>
              <a:gd name="connsiteX366" fmla="*/ 2645269 w 4384283"/>
              <a:gd name="connsiteY366" fmla="*/ 1961501 h 2793076"/>
              <a:gd name="connsiteX367" fmla="*/ 2622714 w 4384283"/>
              <a:gd name="connsiteY367" fmla="*/ 1984100 h 2793076"/>
              <a:gd name="connsiteX368" fmla="*/ 2639313 w 4384283"/>
              <a:gd name="connsiteY368" fmla="*/ 2005810 h 2793076"/>
              <a:gd name="connsiteX369" fmla="*/ 2533761 w 4384283"/>
              <a:gd name="connsiteY369" fmla="*/ 2312667 h 2793076"/>
              <a:gd name="connsiteX370" fmla="*/ 2535662 w 4384283"/>
              <a:gd name="connsiteY370" fmla="*/ 2328537 h 2793076"/>
              <a:gd name="connsiteX371" fmla="*/ 2549220 w 4384283"/>
              <a:gd name="connsiteY371" fmla="*/ 2335266 h 2793076"/>
              <a:gd name="connsiteX372" fmla="*/ 3330281 w 4384283"/>
              <a:gd name="connsiteY372" fmla="*/ 2335266 h 2793076"/>
              <a:gd name="connsiteX373" fmla="*/ 3344853 w 4384283"/>
              <a:gd name="connsiteY373" fmla="*/ 2329679 h 2793076"/>
              <a:gd name="connsiteX374" fmla="*/ 3353090 w 4384283"/>
              <a:gd name="connsiteY374" fmla="*/ 2316349 h 2793076"/>
              <a:gd name="connsiteX375" fmla="*/ 3388063 w 4384283"/>
              <a:gd name="connsiteY375" fmla="*/ 2142543 h 2793076"/>
              <a:gd name="connsiteX376" fmla="*/ 3575598 w 4384283"/>
              <a:gd name="connsiteY376" fmla="*/ 2142543 h 2793076"/>
              <a:gd name="connsiteX377" fmla="*/ 3590171 w 4384283"/>
              <a:gd name="connsiteY377" fmla="*/ 2136957 h 2793076"/>
              <a:gd name="connsiteX378" fmla="*/ 3598407 w 4384283"/>
              <a:gd name="connsiteY378" fmla="*/ 2123754 h 2793076"/>
              <a:gd name="connsiteX379" fmla="*/ 3635407 w 4384283"/>
              <a:gd name="connsiteY379" fmla="*/ 1943981 h 2793076"/>
              <a:gd name="connsiteX380" fmla="*/ 3900745 w 4384283"/>
              <a:gd name="connsiteY380" fmla="*/ 1943981 h 2793076"/>
              <a:gd name="connsiteX381" fmla="*/ 3915444 w 4384283"/>
              <a:gd name="connsiteY381" fmla="*/ 1938395 h 2793076"/>
              <a:gd name="connsiteX382" fmla="*/ 3923680 w 4384283"/>
              <a:gd name="connsiteY382" fmla="*/ 1925064 h 2793076"/>
              <a:gd name="connsiteX383" fmla="*/ 3965622 w 4384283"/>
              <a:gd name="connsiteY383" fmla="*/ 1709870 h 2793076"/>
              <a:gd name="connsiteX384" fmla="*/ 3965876 w 4384283"/>
              <a:gd name="connsiteY384" fmla="*/ 1709997 h 2793076"/>
              <a:gd name="connsiteX385" fmla="*/ 3962581 w 4384283"/>
              <a:gd name="connsiteY385" fmla="*/ 1696032 h 2793076"/>
              <a:gd name="connsiteX386" fmla="*/ 3949656 w 4384283"/>
              <a:gd name="connsiteY386" fmla="*/ 1690192 h 2793076"/>
              <a:gd name="connsiteX387" fmla="*/ 2764506 w 4384283"/>
              <a:gd name="connsiteY387" fmla="*/ 1690192 h 2793076"/>
              <a:gd name="connsiteX388" fmla="*/ 2757283 w 4384283"/>
              <a:gd name="connsiteY388" fmla="*/ 1691589 h 2793076"/>
              <a:gd name="connsiteX389" fmla="*/ 2752351 w 4384283"/>
              <a:gd name="connsiteY389" fmla="*/ 1691014 h 2793076"/>
              <a:gd name="connsiteX390" fmla="*/ 2770287 w 4384283"/>
              <a:gd name="connsiteY390" fmla="*/ 1683543 h 2793076"/>
              <a:gd name="connsiteX391" fmla="*/ 2778064 w 4384283"/>
              <a:gd name="connsiteY391" fmla="*/ 1664800 h 2793076"/>
              <a:gd name="connsiteX392" fmla="*/ 2751581 w 4384283"/>
              <a:gd name="connsiteY392" fmla="*/ 1638266 h 2793076"/>
              <a:gd name="connsiteX393" fmla="*/ 2698235 w 4384283"/>
              <a:gd name="connsiteY393" fmla="*/ 1638266 h 2793076"/>
              <a:gd name="connsiteX394" fmla="*/ 2671752 w 4384283"/>
              <a:gd name="connsiteY394" fmla="*/ 1664800 h 2793076"/>
              <a:gd name="connsiteX395" fmla="*/ 2698235 w 4384283"/>
              <a:gd name="connsiteY395" fmla="*/ 1691335 h 2793076"/>
              <a:gd name="connsiteX396" fmla="*/ 2724718 w 4384283"/>
              <a:gd name="connsiteY396" fmla="*/ 1664800 h 2793076"/>
              <a:gd name="connsiteX397" fmla="*/ 2698235 w 4384283"/>
              <a:gd name="connsiteY397" fmla="*/ 1638266 h 2793076"/>
              <a:gd name="connsiteX398" fmla="*/ 2645142 w 4384283"/>
              <a:gd name="connsiteY398" fmla="*/ 1638012 h 2793076"/>
              <a:gd name="connsiteX399" fmla="*/ 2618659 w 4384283"/>
              <a:gd name="connsiteY399" fmla="*/ 1664546 h 2793076"/>
              <a:gd name="connsiteX400" fmla="*/ 2645142 w 4384283"/>
              <a:gd name="connsiteY400" fmla="*/ 1691081 h 2793076"/>
              <a:gd name="connsiteX401" fmla="*/ 2671625 w 4384283"/>
              <a:gd name="connsiteY401" fmla="*/ 1664546 h 2793076"/>
              <a:gd name="connsiteX402" fmla="*/ 2645142 w 4384283"/>
              <a:gd name="connsiteY402" fmla="*/ 1638012 h 2793076"/>
              <a:gd name="connsiteX403" fmla="*/ 2485103 w 4384283"/>
              <a:gd name="connsiteY403" fmla="*/ 1637377 h 2793076"/>
              <a:gd name="connsiteX404" fmla="*/ 2458620 w 4384283"/>
              <a:gd name="connsiteY404" fmla="*/ 1663912 h 2793076"/>
              <a:gd name="connsiteX405" fmla="*/ 2485103 w 4384283"/>
              <a:gd name="connsiteY405" fmla="*/ 1690446 h 2793076"/>
              <a:gd name="connsiteX406" fmla="*/ 2511586 w 4384283"/>
              <a:gd name="connsiteY406" fmla="*/ 1663912 h 2793076"/>
              <a:gd name="connsiteX407" fmla="*/ 2485103 w 4384283"/>
              <a:gd name="connsiteY407" fmla="*/ 1637377 h 2793076"/>
              <a:gd name="connsiteX408" fmla="*/ 3231191 w 4384283"/>
              <a:gd name="connsiteY408" fmla="*/ 1600813 h 2793076"/>
              <a:gd name="connsiteX409" fmla="*/ 3220294 w 4384283"/>
              <a:gd name="connsiteY409" fmla="*/ 1611732 h 2793076"/>
              <a:gd name="connsiteX410" fmla="*/ 3231191 w 4384283"/>
              <a:gd name="connsiteY410" fmla="*/ 1622650 h 2793076"/>
              <a:gd name="connsiteX411" fmla="*/ 3242089 w 4384283"/>
              <a:gd name="connsiteY411" fmla="*/ 1611732 h 2793076"/>
              <a:gd name="connsiteX412" fmla="*/ 3231191 w 4384283"/>
              <a:gd name="connsiteY412" fmla="*/ 1600813 h 2793076"/>
              <a:gd name="connsiteX413" fmla="*/ 3177845 w 4384283"/>
              <a:gd name="connsiteY413" fmla="*/ 1598274 h 2793076"/>
              <a:gd name="connsiteX414" fmla="*/ 3164413 w 4384283"/>
              <a:gd name="connsiteY414" fmla="*/ 1611732 h 2793076"/>
              <a:gd name="connsiteX415" fmla="*/ 3177845 w 4384283"/>
              <a:gd name="connsiteY415" fmla="*/ 1625189 h 2793076"/>
              <a:gd name="connsiteX416" fmla="*/ 3191277 w 4384283"/>
              <a:gd name="connsiteY416" fmla="*/ 1611732 h 2793076"/>
              <a:gd name="connsiteX417" fmla="*/ 3177845 w 4384283"/>
              <a:gd name="connsiteY417" fmla="*/ 1598274 h 2793076"/>
              <a:gd name="connsiteX418" fmla="*/ 2165405 w 4384283"/>
              <a:gd name="connsiteY418" fmla="*/ 1597259 h 2793076"/>
              <a:gd name="connsiteX419" fmla="*/ 2152100 w 4384283"/>
              <a:gd name="connsiteY419" fmla="*/ 1610589 h 2793076"/>
              <a:gd name="connsiteX420" fmla="*/ 2165405 w 4384283"/>
              <a:gd name="connsiteY420" fmla="*/ 1623920 h 2793076"/>
              <a:gd name="connsiteX421" fmla="*/ 2178710 w 4384283"/>
              <a:gd name="connsiteY421" fmla="*/ 1610589 h 2793076"/>
              <a:gd name="connsiteX422" fmla="*/ 2165405 w 4384283"/>
              <a:gd name="connsiteY422" fmla="*/ 1597259 h 2793076"/>
              <a:gd name="connsiteX423" fmla="*/ 3124625 w 4384283"/>
              <a:gd name="connsiteY423" fmla="*/ 1595735 h 2793076"/>
              <a:gd name="connsiteX424" fmla="*/ 3108786 w 4384283"/>
              <a:gd name="connsiteY424" fmla="*/ 1611605 h 2793076"/>
              <a:gd name="connsiteX425" fmla="*/ 3124625 w 4384283"/>
              <a:gd name="connsiteY425" fmla="*/ 1627475 h 2793076"/>
              <a:gd name="connsiteX426" fmla="*/ 3140464 w 4384283"/>
              <a:gd name="connsiteY426" fmla="*/ 1611605 h 2793076"/>
              <a:gd name="connsiteX427" fmla="*/ 3124625 w 4384283"/>
              <a:gd name="connsiteY427" fmla="*/ 1595735 h 2793076"/>
              <a:gd name="connsiteX428" fmla="*/ 2218625 w 4384283"/>
              <a:gd name="connsiteY428" fmla="*/ 1594720 h 2793076"/>
              <a:gd name="connsiteX429" fmla="*/ 2202785 w 4384283"/>
              <a:gd name="connsiteY429" fmla="*/ 1610589 h 2793076"/>
              <a:gd name="connsiteX430" fmla="*/ 2218625 w 4384283"/>
              <a:gd name="connsiteY430" fmla="*/ 1626459 h 2793076"/>
              <a:gd name="connsiteX431" fmla="*/ 2234464 w 4384283"/>
              <a:gd name="connsiteY431" fmla="*/ 1610589 h 2793076"/>
              <a:gd name="connsiteX432" fmla="*/ 2218625 w 4384283"/>
              <a:gd name="connsiteY432" fmla="*/ 1594720 h 2793076"/>
              <a:gd name="connsiteX433" fmla="*/ 3071279 w 4384283"/>
              <a:gd name="connsiteY433" fmla="*/ 1593577 h 2793076"/>
              <a:gd name="connsiteX434" fmla="*/ 3053286 w 4384283"/>
              <a:gd name="connsiteY434" fmla="*/ 1611605 h 2793076"/>
              <a:gd name="connsiteX435" fmla="*/ 3071279 w 4384283"/>
              <a:gd name="connsiteY435" fmla="*/ 1629633 h 2793076"/>
              <a:gd name="connsiteX436" fmla="*/ 3089272 w 4384283"/>
              <a:gd name="connsiteY436" fmla="*/ 1611605 h 2793076"/>
              <a:gd name="connsiteX437" fmla="*/ 3071279 w 4384283"/>
              <a:gd name="connsiteY437" fmla="*/ 1593577 h 2793076"/>
              <a:gd name="connsiteX438" fmla="*/ 2271971 w 4384283"/>
              <a:gd name="connsiteY438" fmla="*/ 1592815 h 2793076"/>
              <a:gd name="connsiteX439" fmla="*/ 2253978 w 4384283"/>
              <a:gd name="connsiteY439" fmla="*/ 1610843 h 2793076"/>
              <a:gd name="connsiteX440" fmla="*/ 2271971 w 4384283"/>
              <a:gd name="connsiteY440" fmla="*/ 1628871 h 2793076"/>
              <a:gd name="connsiteX441" fmla="*/ 2289964 w 4384283"/>
              <a:gd name="connsiteY441" fmla="*/ 1610843 h 2793076"/>
              <a:gd name="connsiteX442" fmla="*/ 2271971 w 4384283"/>
              <a:gd name="connsiteY442" fmla="*/ 1592815 h 2793076"/>
              <a:gd name="connsiteX443" fmla="*/ 3017933 w 4384283"/>
              <a:gd name="connsiteY443" fmla="*/ 1591419 h 2793076"/>
              <a:gd name="connsiteX444" fmla="*/ 2997785 w 4384283"/>
              <a:gd name="connsiteY444" fmla="*/ 1611605 h 2793076"/>
              <a:gd name="connsiteX445" fmla="*/ 3017933 w 4384283"/>
              <a:gd name="connsiteY445" fmla="*/ 1631791 h 2793076"/>
              <a:gd name="connsiteX446" fmla="*/ 3038080 w 4384283"/>
              <a:gd name="connsiteY446" fmla="*/ 1611605 h 2793076"/>
              <a:gd name="connsiteX447" fmla="*/ 3017933 w 4384283"/>
              <a:gd name="connsiteY447" fmla="*/ 1591419 h 2793076"/>
              <a:gd name="connsiteX448" fmla="*/ 2325317 w 4384283"/>
              <a:gd name="connsiteY448" fmla="*/ 1590784 h 2793076"/>
              <a:gd name="connsiteX449" fmla="*/ 2305170 w 4384283"/>
              <a:gd name="connsiteY449" fmla="*/ 1610970 h 2793076"/>
              <a:gd name="connsiteX450" fmla="*/ 2325317 w 4384283"/>
              <a:gd name="connsiteY450" fmla="*/ 1631156 h 2793076"/>
              <a:gd name="connsiteX451" fmla="*/ 2345465 w 4384283"/>
              <a:gd name="connsiteY451" fmla="*/ 1610970 h 2793076"/>
              <a:gd name="connsiteX452" fmla="*/ 2325317 w 4384283"/>
              <a:gd name="connsiteY452" fmla="*/ 1590784 h 2793076"/>
              <a:gd name="connsiteX453" fmla="*/ 2964713 w 4384283"/>
              <a:gd name="connsiteY453" fmla="*/ 1589387 h 2793076"/>
              <a:gd name="connsiteX454" fmla="*/ 2942538 w 4384283"/>
              <a:gd name="connsiteY454" fmla="*/ 1611605 h 2793076"/>
              <a:gd name="connsiteX455" fmla="*/ 2964713 w 4384283"/>
              <a:gd name="connsiteY455" fmla="*/ 1633823 h 2793076"/>
              <a:gd name="connsiteX456" fmla="*/ 2986888 w 4384283"/>
              <a:gd name="connsiteY456" fmla="*/ 1611605 h 2793076"/>
              <a:gd name="connsiteX457" fmla="*/ 2964713 w 4384283"/>
              <a:gd name="connsiteY457" fmla="*/ 1589387 h 2793076"/>
              <a:gd name="connsiteX458" fmla="*/ 2378537 w 4384283"/>
              <a:gd name="connsiteY458" fmla="*/ 1588625 h 2793076"/>
              <a:gd name="connsiteX459" fmla="*/ 2356362 w 4384283"/>
              <a:gd name="connsiteY459" fmla="*/ 1610843 h 2793076"/>
              <a:gd name="connsiteX460" fmla="*/ 2378537 w 4384283"/>
              <a:gd name="connsiteY460" fmla="*/ 1633061 h 2793076"/>
              <a:gd name="connsiteX461" fmla="*/ 2400712 w 4384283"/>
              <a:gd name="connsiteY461" fmla="*/ 1610843 h 2793076"/>
              <a:gd name="connsiteX462" fmla="*/ 2378537 w 4384283"/>
              <a:gd name="connsiteY462" fmla="*/ 1588625 h 2793076"/>
              <a:gd name="connsiteX463" fmla="*/ 2911367 w 4384283"/>
              <a:gd name="connsiteY463" fmla="*/ 1587483 h 2793076"/>
              <a:gd name="connsiteX464" fmla="*/ 2887291 w 4384283"/>
              <a:gd name="connsiteY464" fmla="*/ 1611605 h 2793076"/>
              <a:gd name="connsiteX465" fmla="*/ 2911367 w 4384283"/>
              <a:gd name="connsiteY465" fmla="*/ 1635727 h 2793076"/>
              <a:gd name="connsiteX466" fmla="*/ 2935569 w 4384283"/>
              <a:gd name="connsiteY466" fmla="*/ 1611605 h 2793076"/>
              <a:gd name="connsiteX467" fmla="*/ 2911367 w 4384283"/>
              <a:gd name="connsiteY467" fmla="*/ 1587483 h 2793076"/>
              <a:gd name="connsiteX468" fmla="*/ 2858147 w 4384283"/>
              <a:gd name="connsiteY468" fmla="*/ 1586848 h 2793076"/>
              <a:gd name="connsiteX469" fmla="*/ 2833438 w 4384283"/>
              <a:gd name="connsiteY469" fmla="*/ 1611605 h 2793076"/>
              <a:gd name="connsiteX470" fmla="*/ 2858147 w 4384283"/>
              <a:gd name="connsiteY470" fmla="*/ 1636362 h 2793076"/>
              <a:gd name="connsiteX471" fmla="*/ 2882856 w 4384283"/>
              <a:gd name="connsiteY471" fmla="*/ 1611605 h 2793076"/>
              <a:gd name="connsiteX472" fmla="*/ 2858147 w 4384283"/>
              <a:gd name="connsiteY472" fmla="*/ 1586848 h 2793076"/>
              <a:gd name="connsiteX473" fmla="*/ 2804928 w 4384283"/>
              <a:gd name="connsiteY473" fmla="*/ 1586721 h 2793076"/>
              <a:gd name="connsiteX474" fmla="*/ 2780218 w 4384283"/>
              <a:gd name="connsiteY474" fmla="*/ 1611478 h 2793076"/>
              <a:gd name="connsiteX475" fmla="*/ 2804928 w 4384283"/>
              <a:gd name="connsiteY475" fmla="*/ 1636235 h 2793076"/>
              <a:gd name="connsiteX476" fmla="*/ 2829637 w 4384283"/>
              <a:gd name="connsiteY476" fmla="*/ 1611478 h 2793076"/>
              <a:gd name="connsiteX477" fmla="*/ 2804928 w 4384283"/>
              <a:gd name="connsiteY477" fmla="*/ 1586721 h 2793076"/>
              <a:gd name="connsiteX478" fmla="*/ 2431883 w 4384283"/>
              <a:gd name="connsiteY478" fmla="*/ 1586721 h 2793076"/>
              <a:gd name="connsiteX479" fmla="*/ 2407681 w 4384283"/>
              <a:gd name="connsiteY479" fmla="*/ 1610843 h 2793076"/>
              <a:gd name="connsiteX480" fmla="*/ 2431883 w 4384283"/>
              <a:gd name="connsiteY480" fmla="*/ 1634965 h 2793076"/>
              <a:gd name="connsiteX481" fmla="*/ 2456086 w 4384283"/>
              <a:gd name="connsiteY481" fmla="*/ 1610843 h 2793076"/>
              <a:gd name="connsiteX482" fmla="*/ 2431883 w 4384283"/>
              <a:gd name="connsiteY482" fmla="*/ 1586721 h 2793076"/>
              <a:gd name="connsiteX483" fmla="*/ 2591796 w 4384283"/>
              <a:gd name="connsiteY483" fmla="*/ 1586467 h 2793076"/>
              <a:gd name="connsiteX484" fmla="*/ 2567086 w 4384283"/>
              <a:gd name="connsiteY484" fmla="*/ 1611224 h 2793076"/>
              <a:gd name="connsiteX485" fmla="*/ 2591796 w 4384283"/>
              <a:gd name="connsiteY485" fmla="*/ 1635981 h 2793076"/>
              <a:gd name="connsiteX486" fmla="*/ 2616505 w 4384283"/>
              <a:gd name="connsiteY486" fmla="*/ 1611224 h 2793076"/>
              <a:gd name="connsiteX487" fmla="*/ 2591796 w 4384283"/>
              <a:gd name="connsiteY487" fmla="*/ 1586467 h 2793076"/>
              <a:gd name="connsiteX488" fmla="*/ 2538449 w 4384283"/>
              <a:gd name="connsiteY488" fmla="*/ 1586213 h 2793076"/>
              <a:gd name="connsiteX489" fmla="*/ 2513740 w 4384283"/>
              <a:gd name="connsiteY489" fmla="*/ 1610970 h 2793076"/>
              <a:gd name="connsiteX490" fmla="*/ 2538449 w 4384283"/>
              <a:gd name="connsiteY490" fmla="*/ 1635727 h 2793076"/>
              <a:gd name="connsiteX491" fmla="*/ 2563158 w 4384283"/>
              <a:gd name="connsiteY491" fmla="*/ 1610970 h 2793076"/>
              <a:gd name="connsiteX492" fmla="*/ 2538449 w 4384283"/>
              <a:gd name="connsiteY492" fmla="*/ 1586213 h 2793076"/>
              <a:gd name="connsiteX493" fmla="*/ 2485230 w 4384283"/>
              <a:gd name="connsiteY493" fmla="*/ 1585071 h 2793076"/>
              <a:gd name="connsiteX494" fmla="*/ 2459380 w 4384283"/>
              <a:gd name="connsiteY494" fmla="*/ 1610970 h 2793076"/>
              <a:gd name="connsiteX495" fmla="*/ 2485230 w 4384283"/>
              <a:gd name="connsiteY495" fmla="*/ 1636743 h 2793076"/>
              <a:gd name="connsiteX496" fmla="*/ 2511079 w 4384283"/>
              <a:gd name="connsiteY496" fmla="*/ 1610970 h 2793076"/>
              <a:gd name="connsiteX497" fmla="*/ 2485230 w 4384283"/>
              <a:gd name="connsiteY497" fmla="*/ 1585071 h 2793076"/>
              <a:gd name="connsiteX498" fmla="*/ 2751581 w 4384283"/>
              <a:gd name="connsiteY498" fmla="*/ 1584944 h 2793076"/>
              <a:gd name="connsiteX499" fmla="*/ 2725098 w 4384283"/>
              <a:gd name="connsiteY499" fmla="*/ 1611478 h 2793076"/>
              <a:gd name="connsiteX500" fmla="*/ 2751581 w 4384283"/>
              <a:gd name="connsiteY500" fmla="*/ 1638012 h 2793076"/>
              <a:gd name="connsiteX501" fmla="*/ 2778064 w 4384283"/>
              <a:gd name="connsiteY501" fmla="*/ 1611478 h 2793076"/>
              <a:gd name="connsiteX502" fmla="*/ 2751581 w 4384283"/>
              <a:gd name="connsiteY502" fmla="*/ 1584944 h 2793076"/>
              <a:gd name="connsiteX503" fmla="*/ 2698235 w 4384283"/>
              <a:gd name="connsiteY503" fmla="*/ 1584817 h 2793076"/>
              <a:gd name="connsiteX504" fmla="*/ 2671752 w 4384283"/>
              <a:gd name="connsiteY504" fmla="*/ 1611351 h 2793076"/>
              <a:gd name="connsiteX505" fmla="*/ 2698235 w 4384283"/>
              <a:gd name="connsiteY505" fmla="*/ 1637885 h 2793076"/>
              <a:gd name="connsiteX506" fmla="*/ 2724718 w 4384283"/>
              <a:gd name="connsiteY506" fmla="*/ 1611351 h 2793076"/>
              <a:gd name="connsiteX507" fmla="*/ 2698235 w 4384283"/>
              <a:gd name="connsiteY507" fmla="*/ 1584817 h 2793076"/>
              <a:gd name="connsiteX508" fmla="*/ 2645142 w 4384283"/>
              <a:gd name="connsiteY508" fmla="*/ 1584690 h 2793076"/>
              <a:gd name="connsiteX509" fmla="*/ 2618659 w 4384283"/>
              <a:gd name="connsiteY509" fmla="*/ 1611224 h 2793076"/>
              <a:gd name="connsiteX510" fmla="*/ 2645142 w 4384283"/>
              <a:gd name="connsiteY510" fmla="*/ 1637758 h 2793076"/>
              <a:gd name="connsiteX511" fmla="*/ 2671625 w 4384283"/>
              <a:gd name="connsiteY511" fmla="*/ 1611224 h 2793076"/>
              <a:gd name="connsiteX512" fmla="*/ 2645142 w 4384283"/>
              <a:gd name="connsiteY512" fmla="*/ 1584690 h 2793076"/>
              <a:gd name="connsiteX513" fmla="*/ 3284538 w 4384283"/>
              <a:gd name="connsiteY513" fmla="*/ 1550411 h 2793076"/>
              <a:gd name="connsiteX514" fmla="*/ 3276681 w 4384283"/>
              <a:gd name="connsiteY514" fmla="*/ 1558283 h 2793076"/>
              <a:gd name="connsiteX515" fmla="*/ 3284538 w 4384283"/>
              <a:gd name="connsiteY515" fmla="*/ 1566154 h 2793076"/>
              <a:gd name="connsiteX516" fmla="*/ 3292394 w 4384283"/>
              <a:gd name="connsiteY516" fmla="*/ 1558283 h 2793076"/>
              <a:gd name="connsiteX517" fmla="*/ 3284538 w 4384283"/>
              <a:gd name="connsiteY517" fmla="*/ 1550411 h 2793076"/>
              <a:gd name="connsiteX518" fmla="*/ 3231191 w 4384283"/>
              <a:gd name="connsiteY518" fmla="*/ 1547872 h 2793076"/>
              <a:gd name="connsiteX519" fmla="*/ 3220801 w 4384283"/>
              <a:gd name="connsiteY519" fmla="*/ 1558283 h 2793076"/>
              <a:gd name="connsiteX520" fmla="*/ 3231191 w 4384283"/>
              <a:gd name="connsiteY520" fmla="*/ 1568693 h 2793076"/>
              <a:gd name="connsiteX521" fmla="*/ 3241582 w 4384283"/>
              <a:gd name="connsiteY521" fmla="*/ 1558283 h 2793076"/>
              <a:gd name="connsiteX522" fmla="*/ 3231191 w 4384283"/>
              <a:gd name="connsiteY522" fmla="*/ 1547872 h 2793076"/>
              <a:gd name="connsiteX523" fmla="*/ 2112059 w 4384283"/>
              <a:gd name="connsiteY523" fmla="*/ 1546856 h 2793076"/>
              <a:gd name="connsiteX524" fmla="*/ 2101668 w 4384283"/>
              <a:gd name="connsiteY524" fmla="*/ 1557267 h 2793076"/>
              <a:gd name="connsiteX525" fmla="*/ 2112059 w 4384283"/>
              <a:gd name="connsiteY525" fmla="*/ 1567677 h 2793076"/>
              <a:gd name="connsiteX526" fmla="*/ 2122449 w 4384283"/>
              <a:gd name="connsiteY526" fmla="*/ 1557267 h 2793076"/>
              <a:gd name="connsiteX527" fmla="*/ 2112059 w 4384283"/>
              <a:gd name="connsiteY527" fmla="*/ 1546856 h 2793076"/>
              <a:gd name="connsiteX528" fmla="*/ 3177845 w 4384283"/>
              <a:gd name="connsiteY528" fmla="*/ 1545333 h 2793076"/>
              <a:gd name="connsiteX529" fmla="*/ 3164920 w 4384283"/>
              <a:gd name="connsiteY529" fmla="*/ 1558283 h 2793076"/>
              <a:gd name="connsiteX530" fmla="*/ 3177845 w 4384283"/>
              <a:gd name="connsiteY530" fmla="*/ 1571232 h 2793076"/>
              <a:gd name="connsiteX531" fmla="*/ 3190770 w 4384283"/>
              <a:gd name="connsiteY531" fmla="*/ 1558283 h 2793076"/>
              <a:gd name="connsiteX532" fmla="*/ 3177845 w 4384283"/>
              <a:gd name="connsiteY532" fmla="*/ 1545333 h 2793076"/>
              <a:gd name="connsiteX533" fmla="*/ 2165405 w 4384283"/>
              <a:gd name="connsiteY533" fmla="*/ 1544317 h 2793076"/>
              <a:gd name="connsiteX534" fmla="*/ 2152480 w 4384283"/>
              <a:gd name="connsiteY534" fmla="*/ 1557267 h 2793076"/>
              <a:gd name="connsiteX535" fmla="*/ 2165405 w 4384283"/>
              <a:gd name="connsiteY535" fmla="*/ 1570217 h 2793076"/>
              <a:gd name="connsiteX536" fmla="*/ 2178330 w 4384283"/>
              <a:gd name="connsiteY536" fmla="*/ 1557267 h 2793076"/>
              <a:gd name="connsiteX537" fmla="*/ 2165405 w 4384283"/>
              <a:gd name="connsiteY537" fmla="*/ 1544317 h 2793076"/>
              <a:gd name="connsiteX538" fmla="*/ 3124625 w 4384283"/>
              <a:gd name="connsiteY538" fmla="*/ 1543048 h 2793076"/>
              <a:gd name="connsiteX539" fmla="*/ 3109420 w 4384283"/>
              <a:gd name="connsiteY539" fmla="*/ 1558283 h 2793076"/>
              <a:gd name="connsiteX540" fmla="*/ 3124625 w 4384283"/>
              <a:gd name="connsiteY540" fmla="*/ 1573518 h 2793076"/>
              <a:gd name="connsiteX541" fmla="*/ 3139831 w 4384283"/>
              <a:gd name="connsiteY541" fmla="*/ 1558283 h 2793076"/>
              <a:gd name="connsiteX542" fmla="*/ 3124625 w 4384283"/>
              <a:gd name="connsiteY542" fmla="*/ 1543048 h 2793076"/>
              <a:gd name="connsiteX543" fmla="*/ 2218625 w 4384283"/>
              <a:gd name="connsiteY543" fmla="*/ 1542159 h 2793076"/>
              <a:gd name="connsiteX544" fmla="*/ 2203419 w 4384283"/>
              <a:gd name="connsiteY544" fmla="*/ 1557394 h 2793076"/>
              <a:gd name="connsiteX545" fmla="*/ 2218625 w 4384283"/>
              <a:gd name="connsiteY545" fmla="*/ 1572629 h 2793076"/>
              <a:gd name="connsiteX546" fmla="*/ 2233830 w 4384283"/>
              <a:gd name="connsiteY546" fmla="*/ 1557394 h 2793076"/>
              <a:gd name="connsiteX547" fmla="*/ 2218625 w 4384283"/>
              <a:gd name="connsiteY547" fmla="*/ 1542159 h 2793076"/>
              <a:gd name="connsiteX548" fmla="*/ 3071279 w 4384283"/>
              <a:gd name="connsiteY548" fmla="*/ 1540635 h 2793076"/>
              <a:gd name="connsiteX549" fmla="*/ 3053793 w 4384283"/>
              <a:gd name="connsiteY549" fmla="*/ 1558156 h 2793076"/>
              <a:gd name="connsiteX550" fmla="*/ 3071279 w 4384283"/>
              <a:gd name="connsiteY550" fmla="*/ 1575676 h 2793076"/>
              <a:gd name="connsiteX551" fmla="*/ 3088766 w 4384283"/>
              <a:gd name="connsiteY551" fmla="*/ 1558156 h 2793076"/>
              <a:gd name="connsiteX552" fmla="*/ 3071279 w 4384283"/>
              <a:gd name="connsiteY552" fmla="*/ 1540635 h 2793076"/>
              <a:gd name="connsiteX553" fmla="*/ 2271971 w 4384283"/>
              <a:gd name="connsiteY553" fmla="*/ 1540128 h 2793076"/>
              <a:gd name="connsiteX554" fmla="*/ 2254611 w 4384283"/>
              <a:gd name="connsiteY554" fmla="*/ 1557521 h 2793076"/>
              <a:gd name="connsiteX555" fmla="*/ 2271971 w 4384283"/>
              <a:gd name="connsiteY555" fmla="*/ 1574914 h 2793076"/>
              <a:gd name="connsiteX556" fmla="*/ 2289331 w 4384283"/>
              <a:gd name="connsiteY556" fmla="*/ 1557521 h 2793076"/>
              <a:gd name="connsiteX557" fmla="*/ 2271971 w 4384283"/>
              <a:gd name="connsiteY557" fmla="*/ 1540128 h 2793076"/>
              <a:gd name="connsiteX558" fmla="*/ 3017933 w 4384283"/>
              <a:gd name="connsiteY558" fmla="*/ 1538604 h 2793076"/>
              <a:gd name="connsiteX559" fmla="*/ 2998419 w 4384283"/>
              <a:gd name="connsiteY559" fmla="*/ 1558156 h 2793076"/>
              <a:gd name="connsiteX560" fmla="*/ 3017933 w 4384283"/>
              <a:gd name="connsiteY560" fmla="*/ 1577707 h 2793076"/>
              <a:gd name="connsiteX561" fmla="*/ 3037447 w 4384283"/>
              <a:gd name="connsiteY561" fmla="*/ 1558156 h 2793076"/>
              <a:gd name="connsiteX562" fmla="*/ 3017933 w 4384283"/>
              <a:gd name="connsiteY562" fmla="*/ 1538604 h 2793076"/>
              <a:gd name="connsiteX563" fmla="*/ 2325317 w 4384283"/>
              <a:gd name="connsiteY563" fmla="*/ 1537969 h 2793076"/>
              <a:gd name="connsiteX564" fmla="*/ 2305804 w 4384283"/>
              <a:gd name="connsiteY564" fmla="*/ 1557521 h 2793076"/>
              <a:gd name="connsiteX565" fmla="*/ 2325317 w 4384283"/>
              <a:gd name="connsiteY565" fmla="*/ 1577072 h 2793076"/>
              <a:gd name="connsiteX566" fmla="*/ 2344958 w 4384283"/>
              <a:gd name="connsiteY566" fmla="*/ 1557521 h 2793076"/>
              <a:gd name="connsiteX567" fmla="*/ 2325317 w 4384283"/>
              <a:gd name="connsiteY567" fmla="*/ 1537969 h 2793076"/>
              <a:gd name="connsiteX568" fmla="*/ 2964713 w 4384283"/>
              <a:gd name="connsiteY568" fmla="*/ 1536700 h 2793076"/>
              <a:gd name="connsiteX569" fmla="*/ 2943172 w 4384283"/>
              <a:gd name="connsiteY569" fmla="*/ 1558283 h 2793076"/>
              <a:gd name="connsiteX570" fmla="*/ 2964713 w 4384283"/>
              <a:gd name="connsiteY570" fmla="*/ 1579865 h 2793076"/>
              <a:gd name="connsiteX571" fmla="*/ 2986254 w 4384283"/>
              <a:gd name="connsiteY571" fmla="*/ 1558283 h 2793076"/>
              <a:gd name="connsiteX572" fmla="*/ 2964713 w 4384283"/>
              <a:gd name="connsiteY572" fmla="*/ 1536700 h 2793076"/>
              <a:gd name="connsiteX573" fmla="*/ 2378537 w 4384283"/>
              <a:gd name="connsiteY573" fmla="*/ 1535938 h 2793076"/>
              <a:gd name="connsiteX574" fmla="*/ 2356996 w 4384283"/>
              <a:gd name="connsiteY574" fmla="*/ 1557521 h 2793076"/>
              <a:gd name="connsiteX575" fmla="*/ 2378537 w 4384283"/>
              <a:gd name="connsiteY575" fmla="*/ 1579104 h 2793076"/>
              <a:gd name="connsiteX576" fmla="*/ 2400078 w 4384283"/>
              <a:gd name="connsiteY576" fmla="*/ 1557521 h 2793076"/>
              <a:gd name="connsiteX577" fmla="*/ 2378537 w 4384283"/>
              <a:gd name="connsiteY577" fmla="*/ 1535938 h 2793076"/>
              <a:gd name="connsiteX578" fmla="*/ 2058712 w 4384283"/>
              <a:gd name="connsiteY578" fmla="*/ 1535303 h 2793076"/>
              <a:gd name="connsiteX579" fmla="*/ 2054151 w 4384283"/>
              <a:gd name="connsiteY579" fmla="*/ 1539874 h 2793076"/>
              <a:gd name="connsiteX580" fmla="*/ 2058712 w 4384283"/>
              <a:gd name="connsiteY580" fmla="*/ 1544444 h 2793076"/>
              <a:gd name="connsiteX581" fmla="*/ 2063274 w 4384283"/>
              <a:gd name="connsiteY581" fmla="*/ 1539874 h 2793076"/>
              <a:gd name="connsiteX582" fmla="*/ 2058712 w 4384283"/>
              <a:gd name="connsiteY582" fmla="*/ 1535303 h 2793076"/>
              <a:gd name="connsiteX583" fmla="*/ 2911367 w 4384283"/>
              <a:gd name="connsiteY583" fmla="*/ 1534795 h 2793076"/>
              <a:gd name="connsiteX584" fmla="*/ 2887925 w 4384283"/>
              <a:gd name="connsiteY584" fmla="*/ 1558283 h 2793076"/>
              <a:gd name="connsiteX585" fmla="*/ 2911367 w 4384283"/>
              <a:gd name="connsiteY585" fmla="*/ 1581770 h 2793076"/>
              <a:gd name="connsiteX586" fmla="*/ 2934809 w 4384283"/>
              <a:gd name="connsiteY586" fmla="*/ 1558283 h 2793076"/>
              <a:gd name="connsiteX587" fmla="*/ 2911367 w 4384283"/>
              <a:gd name="connsiteY587" fmla="*/ 1534795 h 2793076"/>
              <a:gd name="connsiteX588" fmla="*/ 2431883 w 4384283"/>
              <a:gd name="connsiteY588" fmla="*/ 1534034 h 2793076"/>
              <a:gd name="connsiteX589" fmla="*/ 2408441 w 4384283"/>
              <a:gd name="connsiteY589" fmla="*/ 1557521 h 2793076"/>
              <a:gd name="connsiteX590" fmla="*/ 2431883 w 4384283"/>
              <a:gd name="connsiteY590" fmla="*/ 1581008 h 2793076"/>
              <a:gd name="connsiteX591" fmla="*/ 2455325 w 4384283"/>
              <a:gd name="connsiteY591" fmla="*/ 1557521 h 2793076"/>
              <a:gd name="connsiteX592" fmla="*/ 2431883 w 4384283"/>
              <a:gd name="connsiteY592" fmla="*/ 1534034 h 2793076"/>
              <a:gd name="connsiteX593" fmla="*/ 2858147 w 4384283"/>
              <a:gd name="connsiteY593" fmla="*/ 1533526 h 2793076"/>
              <a:gd name="connsiteX594" fmla="*/ 2833438 w 4384283"/>
              <a:gd name="connsiteY594" fmla="*/ 1558283 h 2793076"/>
              <a:gd name="connsiteX595" fmla="*/ 2858147 w 4384283"/>
              <a:gd name="connsiteY595" fmla="*/ 1583039 h 2793076"/>
              <a:gd name="connsiteX596" fmla="*/ 2882856 w 4384283"/>
              <a:gd name="connsiteY596" fmla="*/ 1558283 h 2793076"/>
              <a:gd name="connsiteX597" fmla="*/ 2858147 w 4384283"/>
              <a:gd name="connsiteY597" fmla="*/ 1533526 h 2793076"/>
              <a:gd name="connsiteX598" fmla="*/ 2804928 w 4384283"/>
              <a:gd name="connsiteY598" fmla="*/ 1533399 h 2793076"/>
              <a:gd name="connsiteX599" fmla="*/ 2780218 w 4384283"/>
              <a:gd name="connsiteY599" fmla="*/ 1558156 h 2793076"/>
              <a:gd name="connsiteX600" fmla="*/ 2804928 w 4384283"/>
              <a:gd name="connsiteY600" fmla="*/ 1582912 h 2793076"/>
              <a:gd name="connsiteX601" fmla="*/ 2829637 w 4384283"/>
              <a:gd name="connsiteY601" fmla="*/ 1558156 h 2793076"/>
              <a:gd name="connsiteX602" fmla="*/ 2804928 w 4384283"/>
              <a:gd name="connsiteY602" fmla="*/ 1533399 h 2793076"/>
              <a:gd name="connsiteX603" fmla="*/ 2591796 w 4384283"/>
              <a:gd name="connsiteY603" fmla="*/ 1533145 h 2793076"/>
              <a:gd name="connsiteX604" fmla="*/ 2567086 w 4384283"/>
              <a:gd name="connsiteY604" fmla="*/ 1557902 h 2793076"/>
              <a:gd name="connsiteX605" fmla="*/ 2591796 w 4384283"/>
              <a:gd name="connsiteY605" fmla="*/ 1582658 h 2793076"/>
              <a:gd name="connsiteX606" fmla="*/ 2616505 w 4384283"/>
              <a:gd name="connsiteY606" fmla="*/ 1557902 h 2793076"/>
              <a:gd name="connsiteX607" fmla="*/ 2591796 w 4384283"/>
              <a:gd name="connsiteY607" fmla="*/ 1533145 h 2793076"/>
              <a:gd name="connsiteX608" fmla="*/ 2538449 w 4384283"/>
              <a:gd name="connsiteY608" fmla="*/ 1532891 h 2793076"/>
              <a:gd name="connsiteX609" fmla="*/ 2513740 w 4384283"/>
              <a:gd name="connsiteY609" fmla="*/ 1557648 h 2793076"/>
              <a:gd name="connsiteX610" fmla="*/ 2538449 w 4384283"/>
              <a:gd name="connsiteY610" fmla="*/ 1582405 h 2793076"/>
              <a:gd name="connsiteX611" fmla="*/ 2563158 w 4384283"/>
              <a:gd name="connsiteY611" fmla="*/ 1557648 h 2793076"/>
              <a:gd name="connsiteX612" fmla="*/ 2538449 w 4384283"/>
              <a:gd name="connsiteY612" fmla="*/ 1532891 h 2793076"/>
              <a:gd name="connsiteX613" fmla="*/ 2485230 w 4384283"/>
              <a:gd name="connsiteY613" fmla="*/ 1532383 h 2793076"/>
              <a:gd name="connsiteX614" fmla="*/ 2460141 w 4384283"/>
              <a:gd name="connsiteY614" fmla="*/ 1557521 h 2793076"/>
              <a:gd name="connsiteX615" fmla="*/ 2485230 w 4384283"/>
              <a:gd name="connsiteY615" fmla="*/ 1582658 h 2793076"/>
              <a:gd name="connsiteX616" fmla="*/ 2510319 w 4384283"/>
              <a:gd name="connsiteY616" fmla="*/ 1557521 h 2793076"/>
              <a:gd name="connsiteX617" fmla="*/ 2485230 w 4384283"/>
              <a:gd name="connsiteY617" fmla="*/ 1532383 h 2793076"/>
              <a:gd name="connsiteX618" fmla="*/ 2751581 w 4384283"/>
              <a:gd name="connsiteY618" fmla="*/ 1531621 h 2793076"/>
              <a:gd name="connsiteX619" fmla="*/ 2725098 w 4384283"/>
              <a:gd name="connsiteY619" fmla="*/ 1558156 h 2793076"/>
              <a:gd name="connsiteX620" fmla="*/ 2751581 w 4384283"/>
              <a:gd name="connsiteY620" fmla="*/ 1584690 h 2793076"/>
              <a:gd name="connsiteX621" fmla="*/ 2778064 w 4384283"/>
              <a:gd name="connsiteY621" fmla="*/ 1558156 h 2793076"/>
              <a:gd name="connsiteX622" fmla="*/ 2751581 w 4384283"/>
              <a:gd name="connsiteY622" fmla="*/ 1531621 h 2793076"/>
              <a:gd name="connsiteX623" fmla="*/ 2698235 w 4384283"/>
              <a:gd name="connsiteY623" fmla="*/ 1531494 h 2793076"/>
              <a:gd name="connsiteX624" fmla="*/ 2671752 w 4384283"/>
              <a:gd name="connsiteY624" fmla="*/ 1558029 h 2793076"/>
              <a:gd name="connsiteX625" fmla="*/ 2698235 w 4384283"/>
              <a:gd name="connsiteY625" fmla="*/ 1584563 h 2793076"/>
              <a:gd name="connsiteX626" fmla="*/ 2724718 w 4384283"/>
              <a:gd name="connsiteY626" fmla="*/ 1558029 h 2793076"/>
              <a:gd name="connsiteX627" fmla="*/ 2698235 w 4384283"/>
              <a:gd name="connsiteY627" fmla="*/ 1531494 h 2793076"/>
              <a:gd name="connsiteX628" fmla="*/ 2645142 w 4384283"/>
              <a:gd name="connsiteY628" fmla="*/ 1531367 h 2793076"/>
              <a:gd name="connsiteX629" fmla="*/ 2618659 w 4384283"/>
              <a:gd name="connsiteY629" fmla="*/ 1557902 h 2793076"/>
              <a:gd name="connsiteX630" fmla="*/ 2645142 w 4384283"/>
              <a:gd name="connsiteY630" fmla="*/ 1584436 h 2793076"/>
              <a:gd name="connsiteX631" fmla="*/ 2671625 w 4384283"/>
              <a:gd name="connsiteY631" fmla="*/ 1557902 h 2793076"/>
              <a:gd name="connsiteX632" fmla="*/ 2645142 w 4384283"/>
              <a:gd name="connsiteY632" fmla="*/ 1531367 h 2793076"/>
              <a:gd name="connsiteX633" fmla="*/ 3337757 w 4384283"/>
              <a:gd name="connsiteY633" fmla="*/ 1499501 h 2793076"/>
              <a:gd name="connsiteX634" fmla="*/ 3332309 w 4384283"/>
              <a:gd name="connsiteY634" fmla="*/ 1504960 h 2793076"/>
              <a:gd name="connsiteX635" fmla="*/ 3337757 w 4384283"/>
              <a:gd name="connsiteY635" fmla="*/ 1510419 h 2793076"/>
              <a:gd name="connsiteX636" fmla="*/ 3343206 w 4384283"/>
              <a:gd name="connsiteY636" fmla="*/ 1504960 h 2793076"/>
              <a:gd name="connsiteX637" fmla="*/ 3337757 w 4384283"/>
              <a:gd name="connsiteY637" fmla="*/ 1499501 h 2793076"/>
              <a:gd name="connsiteX638" fmla="*/ 2007267 w 4384283"/>
              <a:gd name="connsiteY638" fmla="*/ 1498485 h 2793076"/>
              <a:gd name="connsiteX639" fmla="*/ 2001818 w 4384283"/>
              <a:gd name="connsiteY639" fmla="*/ 1503945 h 2793076"/>
              <a:gd name="connsiteX640" fmla="*/ 2007267 w 4384283"/>
              <a:gd name="connsiteY640" fmla="*/ 1509404 h 2793076"/>
              <a:gd name="connsiteX641" fmla="*/ 2012715 w 4384283"/>
              <a:gd name="connsiteY641" fmla="*/ 1503945 h 2793076"/>
              <a:gd name="connsiteX642" fmla="*/ 2007267 w 4384283"/>
              <a:gd name="connsiteY642" fmla="*/ 1498485 h 2793076"/>
              <a:gd name="connsiteX643" fmla="*/ 3284538 w 4384283"/>
              <a:gd name="connsiteY643" fmla="*/ 1497724 h 2793076"/>
              <a:gd name="connsiteX644" fmla="*/ 3277315 w 4384283"/>
              <a:gd name="connsiteY644" fmla="*/ 1504960 h 2793076"/>
              <a:gd name="connsiteX645" fmla="*/ 3284538 w 4384283"/>
              <a:gd name="connsiteY645" fmla="*/ 1512197 h 2793076"/>
              <a:gd name="connsiteX646" fmla="*/ 3291760 w 4384283"/>
              <a:gd name="connsiteY646" fmla="*/ 1504960 h 2793076"/>
              <a:gd name="connsiteX647" fmla="*/ 3284538 w 4384283"/>
              <a:gd name="connsiteY647" fmla="*/ 1497724 h 2793076"/>
              <a:gd name="connsiteX648" fmla="*/ 2058712 w 4384283"/>
              <a:gd name="connsiteY648" fmla="*/ 1496835 h 2793076"/>
              <a:gd name="connsiteX649" fmla="*/ 2051616 w 4384283"/>
              <a:gd name="connsiteY649" fmla="*/ 1503945 h 2793076"/>
              <a:gd name="connsiteX650" fmla="*/ 2058712 w 4384283"/>
              <a:gd name="connsiteY650" fmla="*/ 1511054 h 2793076"/>
              <a:gd name="connsiteX651" fmla="*/ 2065808 w 4384283"/>
              <a:gd name="connsiteY651" fmla="*/ 1503945 h 2793076"/>
              <a:gd name="connsiteX652" fmla="*/ 2058712 w 4384283"/>
              <a:gd name="connsiteY652" fmla="*/ 1496835 h 2793076"/>
              <a:gd name="connsiteX653" fmla="*/ 3231191 w 4384283"/>
              <a:gd name="connsiteY653" fmla="*/ 1495311 h 2793076"/>
              <a:gd name="connsiteX654" fmla="*/ 3221561 w 4384283"/>
              <a:gd name="connsiteY654" fmla="*/ 1504960 h 2793076"/>
              <a:gd name="connsiteX655" fmla="*/ 3231191 w 4384283"/>
              <a:gd name="connsiteY655" fmla="*/ 1514609 h 2793076"/>
              <a:gd name="connsiteX656" fmla="*/ 3240822 w 4384283"/>
              <a:gd name="connsiteY656" fmla="*/ 1504960 h 2793076"/>
              <a:gd name="connsiteX657" fmla="*/ 3231191 w 4384283"/>
              <a:gd name="connsiteY657" fmla="*/ 1495311 h 2793076"/>
              <a:gd name="connsiteX658" fmla="*/ 2112059 w 4384283"/>
              <a:gd name="connsiteY658" fmla="*/ 1494296 h 2793076"/>
              <a:gd name="connsiteX659" fmla="*/ 2102428 w 4384283"/>
              <a:gd name="connsiteY659" fmla="*/ 1503945 h 2793076"/>
              <a:gd name="connsiteX660" fmla="*/ 2112059 w 4384283"/>
              <a:gd name="connsiteY660" fmla="*/ 1513593 h 2793076"/>
              <a:gd name="connsiteX661" fmla="*/ 2121689 w 4384283"/>
              <a:gd name="connsiteY661" fmla="*/ 1503945 h 2793076"/>
              <a:gd name="connsiteX662" fmla="*/ 2112059 w 4384283"/>
              <a:gd name="connsiteY662" fmla="*/ 1494296 h 2793076"/>
              <a:gd name="connsiteX663" fmla="*/ 3177845 w 4384283"/>
              <a:gd name="connsiteY663" fmla="*/ 1492899 h 2793076"/>
              <a:gd name="connsiteX664" fmla="*/ 3165681 w 4384283"/>
              <a:gd name="connsiteY664" fmla="*/ 1505087 h 2793076"/>
              <a:gd name="connsiteX665" fmla="*/ 3177845 w 4384283"/>
              <a:gd name="connsiteY665" fmla="*/ 1517275 h 2793076"/>
              <a:gd name="connsiteX666" fmla="*/ 3190009 w 4384283"/>
              <a:gd name="connsiteY666" fmla="*/ 1505087 h 2793076"/>
              <a:gd name="connsiteX667" fmla="*/ 3177845 w 4384283"/>
              <a:gd name="connsiteY667" fmla="*/ 1492899 h 2793076"/>
              <a:gd name="connsiteX668" fmla="*/ 2165405 w 4384283"/>
              <a:gd name="connsiteY668" fmla="*/ 1491884 h 2793076"/>
              <a:gd name="connsiteX669" fmla="*/ 2153241 w 4384283"/>
              <a:gd name="connsiteY669" fmla="*/ 1504072 h 2793076"/>
              <a:gd name="connsiteX670" fmla="*/ 2165405 w 4384283"/>
              <a:gd name="connsiteY670" fmla="*/ 1516259 h 2793076"/>
              <a:gd name="connsiteX671" fmla="*/ 2177570 w 4384283"/>
              <a:gd name="connsiteY671" fmla="*/ 1504072 h 2793076"/>
              <a:gd name="connsiteX672" fmla="*/ 2165405 w 4384283"/>
              <a:gd name="connsiteY672" fmla="*/ 1491884 h 2793076"/>
              <a:gd name="connsiteX673" fmla="*/ 3124625 w 4384283"/>
              <a:gd name="connsiteY673" fmla="*/ 1490614 h 2793076"/>
              <a:gd name="connsiteX674" fmla="*/ 3110180 w 4384283"/>
              <a:gd name="connsiteY674" fmla="*/ 1504960 h 2793076"/>
              <a:gd name="connsiteX675" fmla="*/ 3124625 w 4384283"/>
              <a:gd name="connsiteY675" fmla="*/ 1519433 h 2793076"/>
              <a:gd name="connsiteX676" fmla="*/ 3139071 w 4384283"/>
              <a:gd name="connsiteY676" fmla="*/ 1504960 h 2793076"/>
              <a:gd name="connsiteX677" fmla="*/ 3124625 w 4384283"/>
              <a:gd name="connsiteY677" fmla="*/ 1490614 h 2793076"/>
              <a:gd name="connsiteX678" fmla="*/ 2218625 w 4384283"/>
              <a:gd name="connsiteY678" fmla="*/ 1489725 h 2793076"/>
              <a:gd name="connsiteX679" fmla="*/ 2204179 w 4384283"/>
              <a:gd name="connsiteY679" fmla="*/ 1504072 h 2793076"/>
              <a:gd name="connsiteX680" fmla="*/ 2218625 w 4384283"/>
              <a:gd name="connsiteY680" fmla="*/ 1518545 h 2793076"/>
              <a:gd name="connsiteX681" fmla="*/ 2233070 w 4384283"/>
              <a:gd name="connsiteY681" fmla="*/ 1504072 h 2793076"/>
              <a:gd name="connsiteX682" fmla="*/ 2218625 w 4384283"/>
              <a:gd name="connsiteY682" fmla="*/ 1489725 h 2793076"/>
              <a:gd name="connsiteX683" fmla="*/ 3071279 w 4384283"/>
              <a:gd name="connsiteY683" fmla="*/ 1488329 h 2793076"/>
              <a:gd name="connsiteX684" fmla="*/ 3054680 w 4384283"/>
              <a:gd name="connsiteY684" fmla="*/ 1504833 h 2793076"/>
              <a:gd name="connsiteX685" fmla="*/ 3071279 w 4384283"/>
              <a:gd name="connsiteY685" fmla="*/ 1521338 h 2793076"/>
              <a:gd name="connsiteX686" fmla="*/ 3087879 w 4384283"/>
              <a:gd name="connsiteY686" fmla="*/ 1504833 h 2793076"/>
              <a:gd name="connsiteX687" fmla="*/ 3071279 w 4384283"/>
              <a:gd name="connsiteY687" fmla="*/ 1488329 h 2793076"/>
              <a:gd name="connsiteX688" fmla="*/ 2271971 w 4384283"/>
              <a:gd name="connsiteY688" fmla="*/ 1487694 h 2793076"/>
              <a:gd name="connsiteX689" fmla="*/ 2255372 w 4384283"/>
              <a:gd name="connsiteY689" fmla="*/ 1504198 h 2793076"/>
              <a:gd name="connsiteX690" fmla="*/ 2271971 w 4384283"/>
              <a:gd name="connsiteY690" fmla="*/ 1520703 h 2793076"/>
              <a:gd name="connsiteX691" fmla="*/ 2288570 w 4384283"/>
              <a:gd name="connsiteY691" fmla="*/ 1504198 h 2793076"/>
              <a:gd name="connsiteX692" fmla="*/ 2271971 w 4384283"/>
              <a:gd name="connsiteY692" fmla="*/ 1487694 h 2793076"/>
              <a:gd name="connsiteX693" fmla="*/ 3017933 w 4384283"/>
              <a:gd name="connsiteY693" fmla="*/ 1486170 h 2793076"/>
              <a:gd name="connsiteX694" fmla="*/ 2999179 w 4384283"/>
              <a:gd name="connsiteY694" fmla="*/ 1504960 h 2793076"/>
              <a:gd name="connsiteX695" fmla="*/ 3017933 w 4384283"/>
              <a:gd name="connsiteY695" fmla="*/ 1523623 h 2793076"/>
              <a:gd name="connsiteX696" fmla="*/ 3036686 w 4384283"/>
              <a:gd name="connsiteY696" fmla="*/ 1504960 h 2793076"/>
              <a:gd name="connsiteX697" fmla="*/ 3017933 w 4384283"/>
              <a:gd name="connsiteY697" fmla="*/ 1486170 h 2793076"/>
              <a:gd name="connsiteX698" fmla="*/ 2325317 w 4384283"/>
              <a:gd name="connsiteY698" fmla="*/ 1485663 h 2793076"/>
              <a:gd name="connsiteX699" fmla="*/ 2306817 w 4384283"/>
              <a:gd name="connsiteY699" fmla="*/ 1504198 h 2793076"/>
              <a:gd name="connsiteX700" fmla="*/ 2325317 w 4384283"/>
              <a:gd name="connsiteY700" fmla="*/ 1522734 h 2793076"/>
              <a:gd name="connsiteX701" fmla="*/ 2343818 w 4384283"/>
              <a:gd name="connsiteY701" fmla="*/ 1504198 h 2793076"/>
              <a:gd name="connsiteX702" fmla="*/ 2325317 w 4384283"/>
              <a:gd name="connsiteY702" fmla="*/ 1485663 h 2793076"/>
              <a:gd name="connsiteX703" fmla="*/ 2964713 w 4384283"/>
              <a:gd name="connsiteY703" fmla="*/ 1484393 h 2793076"/>
              <a:gd name="connsiteX704" fmla="*/ 2944186 w 4384283"/>
              <a:gd name="connsiteY704" fmla="*/ 1504960 h 2793076"/>
              <a:gd name="connsiteX705" fmla="*/ 2964713 w 4384283"/>
              <a:gd name="connsiteY705" fmla="*/ 1525527 h 2793076"/>
              <a:gd name="connsiteX706" fmla="*/ 2985241 w 4384283"/>
              <a:gd name="connsiteY706" fmla="*/ 1504960 h 2793076"/>
              <a:gd name="connsiteX707" fmla="*/ 2964713 w 4384283"/>
              <a:gd name="connsiteY707" fmla="*/ 1484393 h 2793076"/>
              <a:gd name="connsiteX708" fmla="*/ 2378537 w 4384283"/>
              <a:gd name="connsiteY708" fmla="*/ 1483631 h 2793076"/>
              <a:gd name="connsiteX709" fmla="*/ 2358009 w 4384283"/>
              <a:gd name="connsiteY709" fmla="*/ 1504198 h 2793076"/>
              <a:gd name="connsiteX710" fmla="*/ 2378537 w 4384283"/>
              <a:gd name="connsiteY710" fmla="*/ 1524766 h 2793076"/>
              <a:gd name="connsiteX711" fmla="*/ 2399065 w 4384283"/>
              <a:gd name="connsiteY711" fmla="*/ 1504198 h 2793076"/>
              <a:gd name="connsiteX712" fmla="*/ 2378537 w 4384283"/>
              <a:gd name="connsiteY712" fmla="*/ 1483631 h 2793076"/>
              <a:gd name="connsiteX713" fmla="*/ 2911367 w 4384283"/>
              <a:gd name="connsiteY713" fmla="*/ 1482743 h 2793076"/>
              <a:gd name="connsiteX714" fmla="*/ 2889192 w 4384283"/>
              <a:gd name="connsiteY714" fmla="*/ 1504960 h 2793076"/>
              <a:gd name="connsiteX715" fmla="*/ 2911367 w 4384283"/>
              <a:gd name="connsiteY715" fmla="*/ 1527178 h 2793076"/>
              <a:gd name="connsiteX716" fmla="*/ 2933542 w 4384283"/>
              <a:gd name="connsiteY716" fmla="*/ 1504960 h 2793076"/>
              <a:gd name="connsiteX717" fmla="*/ 2911367 w 4384283"/>
              <a:gd name="connsiteY717" fmla="*/ 1482743 h 2793076"/>
              <a:gd name="connsiteX718" fmla="*/ 2431883 w 4384283"/>
              <a:gd name="connsiteY718" fmla="*/ 1481981 h 2793076"/>
              <a:gd name="connsiteX719" fmla="*/ 2409708 w 4384283"/>
              <a:gd name="connsiteY719" fmla="*/ 1504198 h 2793076"/>
              <a:gd name="connsiteX720" fmla="*/ 2431883 w 4384283"/>
              <a:gd name="connsiteY720" fmla="*/ 1526416 h 2793076"/>
              <a:gd name="connsiteX721" fmla="*/ 2454058 w 4384283"/>
              <a:gd name="connsiteY721" fmla="*/ 1504198 h 2793076"/>
              <a:gd name="connsiteX722" fmla="*/ 2431883 w 4384283"/>
              <a:gd name="connsiteY722" fmla="*/ 1481981 h 2793076"/>
              <a:gd name="connsiteX723" fmla="*/ 2858147 w 4384283"/>
              <a:gd name="connsiteY723" fmla="*/ 1481219 h 2793076"/>
              <a:gd name="connsiteX724" fmla="*/ 2834452 w 4384283"/>
              <a:gd name="connsiteY724" fmla="*/ 1504960 h 2793076"/>
              <a:gd name="connsiteX725" fmla="*/ 2858147 w 4384283"/>
              <a:gd name="connsiteY725" fmla="*/ 1528701 h 2793076"/>
              <a:gd name="connsiteX726" fmla="*/ 2881843 w 4384283"/>
              <a:gd name="connsiteY726" fmla="*/ 1504960 h 2793076"/>
              <a:gd name="connsiteX727" fmla="*/ 2858147 w 4384283"/>
              <a:gd name="connsiteY727" fmla="*/ 1481219 h 2793076"/>
              <a:gd name="connsiteX728" fmla="*/ 2485230 w 4384283"/>
              <a:gd name="connsiteY728" fmla="*/ 1480457 h 2793076"/>
              <a:gd name="connsiteX729" fmla="*/ 2461534 w 4384283"/>
              <a:gd name="connsiteY729" fmla="*/ 1504198 h 2793076"/>
              <a:gd name="connsiteX730" fmla="*/ 2485230 w 4384283"/>
              <a:gd name="connsiteY730" fmla="*/ 1527940 h 2793076"/>
              <a:gd name="connsiteX731" fmla="*/ 2508925 w 4384283"/>
              <a:gd name="connsiteY731" fmla="*/ 1504198 h 2793076"/>
              <a:gd name="connsiteX732" fmla="*/ 2485230 w 4384283"/>
              <a:gd name="connsiteY732" fmla="*/ 1480457 h 2793076"/>
              <a:gd name="connsiteX733" fmla="*/ 2751581 w 4384283"/>
              <a:gd name="connsiteY733" fmla="*/ 1480203 h 2793076"/>
              <a:gd name="connsiteX734" fmla="*/ 2726872 w 4384283"/>
              <a:gd name="connsiteY734" fmla="*/ 1504960 h 2793076"/>
              <a:gd name="connsiteX735" fmla="*/ 2751581 w 4384283"/>
              <a:gd name="connsiteY735" fmla="*/ 1529717 h 2793076"/>
              <a:gd name="connsiteX736" fmla="*/ 2776290 w 4384283"/>
              <a:gd name="connsiteY736" fmla="*/ 1504960 h 2793076"/>
              <a:gd name="connsiteX737" fmla="*/ 2751581 w 4384283"/>
              <a:gd name="connsiteY737" fmla="*/ 1480203 h 2793076"/>
              <a:gd name="connsiteX738" fmla="*/ 2804928 w 4384283"/>
              <a:gd name="connsiteY738" fmla="*/ 1480076 h 2793076"/>
              <a:gd name="connsiteX739" fmla="*/ 2780218 w 4384283"/>
              <a:gd name="connsiteY739" fmla="*/ 1504833 h 2793076"/>
              <a:gd name="connsiteX740" fmla="*/ 2804928 w 4384283"/>
              <a:gd name="connsiteY740" fmla="*/ 1529590 h 2793076"/>
              <a:gd name="connsiteX741" fmla="*/ 2829637 w 4384283"/>
              <a:gd name="connsiteY741" fmla="*/ 1504833 h 2793076"/>
              <a:gd name="connsiteX742" fmla="*/ 2804928 w 4384283"/>
              <a:gd name="connsiteY742" fmla="*/ 1480076 h 2793076"/>
              <a:gd name="connsiteX743" fmla="*/ 2698235 w 4384283"/>
              <a:gd name="connsiteY743" fmla="*/ 1479949 h 2793076"/>
              <a:gd name="connsiteX744" fmla="*/ 2673526 w 4384283"/>
              <a:gd name="connsiteY744" fmla="*/ 1504706 h 2793076"/>
              <a:gd name="connsiteX745" fmla="*/ 2698235 w 4384283"/>
              <a:gd name="connsiteY745" fmla="*/ 1529463 h 2793076"/>
              <a:gd name="connsiteX746" fmla="*/ 2722944 w 4384283"/>
              <a:gd name="connsiteY746" fmla="*/ 1504706 h 2793076"/>
              <a:gd name="connsiteX747" fmla="*/ 2698235 w 4384283"/>
              <a:gd name="connsiteY747" fmla="*/ 1479949 h 2793076"/>
              <a:gd name="connsiteX748" fmla="*/ 2645142 w 4384283"/>
              <a:gd name="connsiteY748" fmla="*/ 1479949 h 2793076"/>
              <a:gd name="connsiteX749" fmla="*/ 2620433 w 4384283"/>
              <a:gd name="connsiteY749" fmla="*/ 1504706 h 2793076"/>
              <a:gd name="connsiteX750" fmla="*/ 2645142 w 4384283"/>
              <a:gd name="connsiteY750" fmla="*/ 1529463 h 2793076"/>
              <a:gd name="connsiteX751" fmla="*/ 2669851 w 4384283"/>
              <a:gd name="connsiteY751" fmla="*/ 1504706 h 2793076"/>
              <a:gd name="connsiteX752" fmla="*/ 2645142 w 4384283"/>
              <a:gd name="connsiteY752" fmla="*/ 1479949 h 2793076"/>
              <a:gd name="connsiteX753" fmla="*/ 2591796 w 4384283"/>
              <a:gd name="connsiteY753" fmla="*/ 1479822 h 2793076"/>
              <a:gd name="connsiteX754" fmla="*/ 2567086 w 4384283"/>
              <a:gd name="connsiteY754" fmla="*/ 1504579 h 2793076"/>
              <a:gd name="connsiteX755" fmla="*/ 2591796 w 4384283"/>
              <a:gd name="connsiteY755" fmla="*/ 1529336 h 2793076"/>
              <a:gd name="connsiteX756" fmla="*/ 2616505 w 4384283"/>
              <a:gd name="connsiteY756" fmla="*/ 1504579 h 2793076"/>
              <a:gd name="connsiteX757" fmla="*/ 2591796 w 4384283"/>
              <a:gd name="connsiteY757" fmla="*/ 1479822 h 2793076"/>
              <a:gd name="connsiteX758" fmla="*/ 2538449 w 4384283"/>
              <a:gd name="connsiteY758" fmla="*/ 1479569 h 2793076"/>
              <a:gd name="connsiteX759" fmla="*/ 2513740 w 4384283"/>
              <a:gd name="connsiteY759" fmla="*/ 1504325 h 2793076"/>
              <a:gd name="connsiteX760" fmla="*/ 2538449 w 4384283"/>
              <a:gd name="connsiteY760" fmla="*/ 1529082 h 2793076"/>
              <a:gd name="connsiteX761" fmla="*/ 2563158 w 4384283"/>
              <a:gd name="connsiteY761" fmla="*/ 1504325 h 2793076"/>
              <a:gd name="connsiteX762" fmla="*/ 2538449 w 4384283"/>
              <a:gd name="connsiteY762" fmla="*/ 1479569 h 2793076"/>
              <a:gd name="connsiteX763" fmla="*/ 2860175 w 4384283"/>
              <a:gd name="connsiteY763" fmla="*/ 1434879 h 2793076"/>
              <a:gd name="connsiteX764" fmla="*/ 2843575 w 4384283"/>
              <a:gd name="connsiteY764" fmla="*/ 1451638 h 2793076"/>
              <a:gd name="connsiteX765" fmla="*/ 2860175 w 4384283"/>
              <a:gd name="connsiteY765" fmla="*/ 1468396 h 2793076"/>
              <a:gd name="connsiteX766" fmla="*/ 2876774 w 4384283"/>
              <a:gd name="connsiteY766" fmla="*/ 1451638 h 2793076"/>
              <a:gd name="connsiteX767" fmla="*/ 2860175 w 4384283"/>
              <a:gd name="connsiteY767" fmla="*/ 1434879 h 2793076"/>
              <a:gd name="connsiteX768" fmla="*/ 2537436 w 4384283"/>
              <a:gd name="connsiteY768" fmla="*/ 1434118 h 2793076"/>
              <a:gd name="connsiteX769" fmla="*/ 2520836 w 4384283"/>
              <a:gd name="connsiteY769" fmla="*/ 1450876 h 2793076"/>
              <a:gd name="connsiteX770" fmla="*/ 2537436 w 4384283"/>
              <a:gd name="connsiteY770" fmla="*/ 1467635 h 2793076"/>
              <a:gd name="connsiteX771" fmla="*/ 2554035 w 4384283"/>
              <a:gd name="connsiteY771" fmla="*/ 1450876 h 2793076"/>
              <a:gd name="connsiteX772" fmla="*/ 2537436 w 4384283"/>
              <a:gd name="connsiteY772" fmla="*/ 1434118 h 2793076"/>
              <a:gd name="connsiteX773" fmla="*/ 2804928 w 4384283"/>
              <a:gd name="connsiteY773" fmla="*/ 1428024 h 2793076"/>
              <a:gd name="connsiteX774" fmla="*/ 2781486 w 4384283"/>
              <a:gd name="connsiteY774" fmla="*/ 1451511 h 2793076"/>
              <a:gd name="connsiteX775" fmla="*/ 2804928 w 4384283"/>
              <a:gd name="connsiteY775" fmla="*/ 1474998 h 2793076"/>
              <a:gd name="connsiteX776" fmla="*/ 2828370 w 4384283"/>
              <a:gd name="connsiteY776" fmla="*/ 1451511 h 2793076"/>
              <a:gd name="connsiteX777" fmla="*/ 2804928 w 4384283"/>
              <a:gd name="connsiteY777" fmla="*/ 1428024 h 2793076"/>
              <a:gd name="connsiteX778" fmla="*/ 2751581 w 4384283"/>
              <a:gd name="connsiteY778" fmla="*/ 1427389 h 2793076"/>
              <a:gd name="connsiteX779" fmla="*/ 2727379 w 4384283"/>
              <a:gd name="connsiteY779" fmla="*/ 1451511 h 2793076"/>
              <a:gd name="connsiteX780" fmla="*/ 2751581 w 4384283"/>
              <a:gd name="connsiteY780" fmla="*/ 1475633 h 2793076"/>
              <a:gd name="connsiteX781" fmla="*/ 2775783 w 4384283"/>
              <a:gd name="connsiteY781" fmla="*/ 1451511 h 2793076"/>
              <a:gd name="connsiteX782" fmla="*/ 2751581 w 4384283"/>
              <a:gd name="connsiteY782" fmla="*/ 1427389 h 2793076"/>
              <a:gd name="connsiteX783" fmla="*/ 2591796 w 4384283"/>
              <a:gd name="connsiteY783" fmla="*/ 1427008 h 2793076"/>
              <a:gd name="connsiteX784" fmla="*/ 2567720 w 4384283"/>
              <a:gd name="connsiteY784" fmla="*/ 1451130 h 2793076"/>
              <a:gd name="connsiteX785" fmla="*/ 2591796 w 4384283"/>
              <a:gd name="connsiteY785" fmla="*/ 1475252 h 2793076"/>
              <a:gd name="connsiteX786" fmla="*/ 2615998 w 4384283"/>
              <a:gd name="connsiteY786" fmla="*/ 1451130 h 2793076"/>
              <a:gd name="connsiteX787" fmla="*/ 2591796 w 4384283"/>
              <a:gd name="connsiteY787" fmla="*/ 1427008 h 2793076"/>
              <a:gd name="connsiteX788" fmla="*/ 2698235 w 4384283"/>
              <a:gd name="connsiteY788" fmla="*/ 1426754 h 2793076"/>
              <a:gd name="connsiteX789" fmla="*/ 2673652 w 4384283"/>
              <a:gd name="connsiteY789" fmla="*/ 1451384 h 2793076"/>
              <a:gd name="connsiteX790" fmla="*/ 2698235 w 4384283"/>
              <a:gd name="connsiteY790" fmla="*/ 1476014 h 2793076"/>
              <a:gd name="connsiteX791" fmla="*/ 2722817 w 4384283"/>
              <a:gd name="connsiteY791" fmla="*/ 1451384 h 2793076"/>
              <a:gd name="connsiteX792" fmla="*/ 2698235 w 4384283"/>
              <a:gd name="connsiteY792" fmla="*/ 1426754 h 2793076"/>
              <a:gd name="connsiteX793" fmla="*/ 2645142 w 4384283"/>
              <a:gd name="connsiteY793" fmla="*/ 1426627 h 2793076"/>
              <a:gd name="connsiteX794" fmla="*/ 2620560 w 4384283"/>
              <a:gd name="connsiteY794" fmla="*/ 1451257 h 2793076"/>
              <a:gd name="connsiteX795" fmla="*/ 2645142 w 4384283"/>
              <a:gd name="connsiteY795" fmla="*/ 1475887 h 2793076"/>
              <a:gd name="connsiteX796" fmla="*/ 2669724 w 4384283"/>
              <a:gd name="connsiteY796" fmla="*/ 1451257 h 2793076"/>
              <a:gd name="connsiteX797" fmla="*/ 2645142 w 4384283"/>
              <a:gd name="connsiteY797" fmla="*/ 1426627 h 2793076"/>
              <a:gd name="connsiteX798" fmla="*/ 2842055 w 4384283"/>
              <a:gd name="connsiteY798" fmla="*/ 1389555 h 2793076"/>
              <a:gd name="connsiteX799" fmla="*/ 2833438 w 4384283"/>
              <a:gd name="connsiteY799" fmla="*/ 1398188 h 2793076"/>
              <a:gd name="connsiteX800" fmla="*/ 2842055 w 4384283"/>
              <a:gd name="connsiteY800" fmla="*/ 1406822 h 2793076"/>
              <a:gd name="connsiteX801" fmla="*/ 2850671 w 4384283"/>
              <a:gd name="connsiteY801" fmla="*/ 1398188 h 2793076"/>
              <a:gd name="connsiteX802" fmla="*/ 2842055 w 4384283"/>
              <a:gd name="connsiteY802" fmla="*/ 1389555 h 2793076"/>
              <a:gd name="connsiteX803" fmla="*/ 2554035 w 4384283"/>
              <a:gd name="connsiteY803" fmla="*/ 1388921 h 2793076"/>
              <a:gd name="connsiteX804" fmla="*/ 2545419 w 4384283"/>
              <a:gd name="connsiteY804" fmla="*/ 1397554 h 2793076"/>
              <a:gd name="connsiteX805" fmla="*/ 2554035 w 4384283"/>
              <a:gd name="connsiteY805" fmla="*/ 1406187 h 2793076"/>
              <a:gd name="connsiteX806" fmla="*/ 2562652 w 4384283"/>
              <a:gd name="connsiteY806" fmla="*/ 1397554 h 2793076"/>
              <a:gd name="connsiteX807" fmla="*/ 2554035 w 4384283"/>
              <a:gd name="connsiteY807" fmla="*/ 1388921 h 2793076"/>
              <a:gd name="connsiteX808" fmla="*/ 2805054 w 4384283"/>
              <a:gd name="connsiteY808" fmla="*/ 1381684 h 2793076"/>
              <a:gd name="connsiteX809" fmla="*/ 2788455 w 4384283"/>
              <a:gd name="connsiteY809" fmla="*/ 1398188 h 2793076"/>
              <a:gd name="connsiteX810" fmla="*/ 2805054 w 4384283"/>
              <a:gd name="connsiteY810" fmla="*/ 1414693 h 2793076"/>
              <a:gd name="connsiteX811" fmla="*/ 2821654 w 4384283"/>
              <a:gd name="connsiteY811" fmla="*/ 1398188 h 2793076"/>
              <a:gd name="connsiteX812" fmla="*/ 2805054 w 4384283"/>
              <a:gd name="connsiteY812" fmla="*/ 1381684 h 2793076"/>
              <a:gd name="connsiteX813" fmla="*/ 2591796 w 4384283"/>
              <a:gd name="connsiteY813" fmla="*/ 1381303 h 2793076"/>
              <a:gd name="connsiteX814" fmla="*/ 2575196 w 4384283"/>
              <a:gd name="connsiteY814" fmla="*/ 1397808 h 2793076"/>
              <a:gd name="connsiteX815" fmla="*/ 2591796 w 4384283"/>
              <a:gd name="connsiteY815" fmla="*/ 1414312 h 2793076"/>
              <a:gd name="connsiteX816" fmla="*/ 2608395 w 4384283"/>
              <a:gd name="connsiteY816" fmla="*/ 1397808 h 2793076"/>
              <a:gd name="connsiteX817" fmla="*/ 2591796 w 4384283"/>
              <a:gd name="connsiteY817" fmla="*/ 1381303 h 2793076"/>
              <a:gd name="connsiteX818" fmla="*/ 2751581 w 4384283"/>
              <a:gd name="connsiteY818" fmla="*/ 1375971 h 2793076"/>
              <a:gd name="connsiteX819" fmla="*/ 2729406 w 4384283"/>
              <a:gd name="connsiteY819" fmla="*/ 1398188 h 2793076"/>
              <a:gd name="connsiteX820" fmla="*/ 2751581 w 4384283"/>
              <a:gd name="connsiteY820" fmla="*/ 1420406 h 2793076"/>
              <a:gd name="connsiteX821" fmla="*/ 2773756 w 4384283"/>
              <a:gd name="connsiteY821" fmla="*/ 1398188 h 2793076"/>
              <a:gd name="connsiteX822" fmla="*/ 2751581 w 4384283"/>
              <a:gd name="connsiteY822" fmla="*/ 1375971 h 2793076"/>
              <a:gd name="connsiteX823" fmla="*/ 2698235 w 4384283"/>
              <a:gd name="connsiteY823" fmla="*/ 1375463 h 2793076"/>
              <a:gd name="connsiteX824" fmla="*/ 2675680 w 4384283"/>
              <a:gd name="connsiteY824" fmla="*/ 1398062 h 2793076"/>
              <a:gd name="connsiteX825" fmla="*/ 2698235 w 4384283"/>
              <a:gd name="connsiteY825" fmla="*/ 1420660 h 2793076"/>
              <a:gd name="connsiteX826" fmla="*/ 2720790 w 4384283"/>
              <a:gd name="connsiteY826" fmla="*/ 1398062 h 2793076"/>
              <a:gd name="connsiteX827" fmla="*/ 2698235 w 4384283"/>
              <a:gd name="connsiteY827" fmla="*/ 1375463 h 2793076"/>
              <a:gd name="connsiteX828" fmla="*/ 2645142 w 4384283"/>
              <a:gd name="connsiteY828" fmla="*/ 1375336 h 2793076"/>
              <a:gd name="connsiteX829" fmla="*/ 2622587 w 4384283"/>
              <a:gd name="connsiteY829" fmla="*/ 1397935 h 2793076"/>
              <a:gd name="connsiteX830" fmla="*/ 2645142 w 4384283"/>
              <a:gd name="connsiteY830" fmla="*/ 1420533 h 2793076"/>
              <a:gd name="connsiteX831" fmla="*/ 2667697 w 4384283"/>
              <a:gd name="connsiteY831" fmla="*/ 1397935 h 2793076"/>
              <a:gd name="connsiteX832" fmla="*/ 2645142 w 4384283"/>
              <a:gd name="connsiteY832" fmla="*/ 1375336 h 2793076"/>
              <a:gd name="connsiteX833" fmla="*/ 2804928 w 4384283"/>
              <a:gd name="connsiteY833" fmla="*/ 1328362 h 2793076"/>
              <a:gd name="connsiteX834" fmla="*/ 2788328 w 4384283"/>
              <a:gd name="connsiteY834" fmla="*/ 1344866 h 2793076"/>
              <a:gd name="connsiteX835" fmla="*/ 2804928 w 4384283"/>
              <a:gd name="connsiteY835" fmla="*/ 1361371 h 2793076"/>
              <a:gd name="connsiteX836" fmla="*/ 2821527 w 4384283"/>
              <a:gd name="connsiteY836" fmla="*/ 1344866 h 2793076"/>
              <a:gd name="connsiteX837" fmla="*/ 2804928 w 4384283"/>
              <a:gd name="connsiteY837" fmla="*/ 1328362 h 2793076"/>
              <a:gd name="connsiteX838" fmla="*/ 2591796 w 4384283"/>
              <a:gd name="connsiteY838" fmla="*/ 1327981 h 2793076"/>
              <a:gd name="connsiteX839" fmla="*/ 2575196 w 4384283"/>
              <a:gd name="connsiteY839" fmla="*/ 1344485 h 2793076"/>
              <a:gd name="connsiteX840" fmla="*/ 2591796 w 4384283"/>
              <a:gd name="connsiteY840" fmla="*/ 1360990 h 2793076"/>
              <a:gd name="connsiteX841" fmla="*/ 2608395 w 4384283"/>
              <a:gd name="connsiteY841" fmla="*/ 1344485 h 2793076"/>
              <a:gd name="connsiteX842" fmla="*/ 2591796 w 4384283"/>
              <a:gd name="connsiteY842" fmla="*/ 1327981 h 2793076"/>
              <a:gd name="connsiteX843" fmla="*/ 2751581 w 4384283"/>
              <a:gd name="connsiteY843" fmla="*/ 1324807 h 2793076"/>
              <a:gd name="connsiteX844" fmla="*/ 2731434 w 4384283"/>
              <a:gd name="connsiteY844" fmla="*/ 1344993 h 2793076"/>
              <a:gd name="connsiteX845" fmla="*/ 2751581 w 4384283"/>
              <a:gd name="connsiteY845" fmla="*/ 1365179 h 2793076"/>
              <a:gd name="connsiteX846" fmla="*/ 2771729 w 4384283"/>
              <a:gd name="connsiteY846" fmla="*/ 1344993 h 2793076"/>
              <a:gd name="connsiteX847" fmla="*/ 2751581 w 4384283"/>
              <a:gd name="connsiteY847" fmla="*/ 1324807 h 2793076"/>
              <a:gd name="connsiteX848" fmla="*/ 2698235 w 4384283"/>
              <a:gd name="connsiteY848" fmla="*/ 1324172 h 2793076"/>
              <a:gd name="connsiteX849" fmla="*/ 2677707 w 4384283"/>
              <a:gd name="connsiteY849" fmla="*/ 1344739 h 2793076"/>
              <a:gd name="connsiteX850" fmla="*/ 2698235 w 4384283"/>
              <a:gd name="connsiteY850" fmla="*/ 1365306 h 2793076"/>
              <a:gd name="connsiteX851" fmla="*/ 2718762 w 4384283"/>
              <a:gd name="connsiteY851" fmla="*/ 1344739 h 2793076"/>
              <a:gd name="connsiteX852" fmla="*/ 2698235 w 4384283"/>
              <a:gd name="connsiteY852" fmla="*/ 1324172 h 2793076"/>
              <a:gd name="connsiteX853" fmla="*/ 2645142 w 4384283"/>
              <a:gd name="connsiteY853" fmla="*/ 1324045 h 2793076"/>
              <a:gd name="connsiteX854" fmla="*/ 2624614 w 4384283"/>
              <a:gd name="connsiteY854" fmla="*/ 1344612 h 2793076"/>
              <a:gd name="connsiteX855" fmla="*/ 2645142 w 4384283"/>
              <a:gd name="connsiteY855" fmla="*/ 1365179 h 2793076"/>
              <a:gd name="connsiteX856" fmla="*/ 2665669 w 4384283"/>
              <a:gd name="connsiteY856" fmla="*/ 1344612 h 2793076"/>
              <a:gd name="connsiteX857" fmla="*/ 2645142 w 4384283"/>
              <a:gd name="connsiteY857" fmla="*/ 1324045 h 2793076"/>
              <a:gd name="connsiteX858" fmla="*/ 2797705 w 4384283"/>
              <a:gd name="connsiteY858" fmla="*/ 1279991 h 2793076"/>
              <a:gd name="connsiteX859" fmla="*/ 2786174 w 4384283"/>
              <a:gd name="connsiteY859" fmla="*/ 1291544 h 2793076"/>
              <a:gd name="connsiteX860" fmla="*/ 2797705 w 4384283"/>
              <a:gd name="connsiteY860" fmla="*/ 1303097 h 2793076"/>
              <a:gd name="connsiteX861" fmla="*/ 2809236 w 4384283"/>
              <a:gd name="connsiteY861" fmla="*/ 1291544 h 2793076"/>
              <a:gd name="connsiteX862" fmla="*/ 2797705 w 4384283"/>
              <a:gd name="connsiteY862" fmla="*/ 1279991 h 2793076"/>
              <a:gd name="connsiteX863" fmla="*/ 2599652 w 4384283"/>
              <a:gd name="connsiteY863" fmla="*/ 1279610 h 2793076"/>
              <a:gd name="connsiteX864" fmla="*/ 2588121 w 4384283"/>
              <a:gd name="connsiteY864" fmla="*/ 1291163 h 2793076"/>
              <a:gd name="connsiteX865" fmla="*/ 2599652 w 4384283"/>
              <a:gd name="connsiteY865" fmla="*/ 1302716 h 2793076"/>
              <a:gd name="connsiteX866" fmla="*/ 2611183 w 4384283"/>
              <a:gd name="connsiteY866" fmla="*/ 1291163 h 2793076"/>
              <a:gd name="connsiteX867" fmla="*/ 2599652 w 4384283"/>
              <a:gd name="connsiteY867" fmla="*/ 1279610 h 2793076"/>
              <a:gd name="connsiteX868" fmla="*/ 2751581 w 4384283"/>
              <a:gd name="connsiteY868" fmla="*/ 1273643 h 2793076"/>
              <a:gd name="connsiteX869" fmla="*/ 2733588 w 4384283"/>
              <a:gd name="connsiteY869" fmla="*/ 1291671 h 2793076"/>
              <a:gd name="connsiteX870" fmla="*/ 2751581 w 4384283"/>
              <a:gd name="connsiteY870" fmla="*/ 1309699 h 2793076"/>
              <a:gd name="connsiteX871" fmla="*/ 2769575 w 4384283"/>
              <a:gd name="connsiteY871" fmla="*/ 1291671 h 2793076"/>
              <a:gd name="connsiteX872" fmla="*/ 2751581 w 4384283"/>
              <a:gd name="connsiteY872" fmla="*/ 1273643 h 2793076"/>
              <a:gd name="connsiteX873" fmla="*/ 2698235 w 4384283"/>
              <a:gd name="connsiteY873" fmla="*/ 1273008 h 2793076"/>
              <a:gd name="connsiteX874" fmla="*/ 2679988 w 4384283"/>
              <a:gd name="connsiteY874" fmla="*/ 1291290 h 2793076"/>
              <a:gd name="connsiteX875" fmla="*/ 2698235 w 4384283"/>
              <a:gd name="connsiteY875" fmla="*/ 1309572 h 2793076"/>
              <a:gd name="connsiteX876" fmla="*/ 2716482 w 4384283"/>
              <a:gd name="connsiteY876" fmla="*/ 1291290 h 2793076"/>
              <a:gd name="connsiteX877" fmla="*/ 2698235 w 4384283"/>
              <a:gd name="connsiteY877" fmla="*/ 1273008 h 2793076"/>
              <a:gd name="connsiteX878" fmla="*/ 2645142 w 4384283"/>
              <a:gd name="connsiteY878" fmla="*/ 1273008 h 2793076"/>
              <a:gd name="connsiteX879" fmla="*/ 2626895 w 4384283"/>
              <a:gd name="connsiteY879" fmla="*/ 1291290 h 2793076"/>
              <a:gd name="connsiteX880" fmla="*/ 2645142 w 4384283"/>
              <a:gd name="connsiteY880" fmla="*/ 1309572 h 2793076"/>
              <a:gd name="connsiteX881" fmla="*/ 2663389 w 4384283"/>
              <a:gd name="connsiteY881" fmla="*/ 1291290 h 2793076"/>
              <a:gd name="connsiteX882" fmla="*/ 2645142 w 4384283"/>
              <a:gd name="connsiteY882" fmla="*/ 1273008 h 2793076"/>
              <a:gd name="connsiteX883" fmla="*/ 2786174 w 4384283"/>
              <a:gd name="connsiteY883" fmla="*/ 1229588 h 2793076"/>
              <a:gd name="connsiteX884" fmla="*/ 2777557 w 4384283"/>
              <a:gd name="connsiteY884" fmla="*/ 1238221 h 2793076"/>
              <a:gd name="connsiteX885" fmla="*/ 2786174 w 4384283"/>
              <a:gd name="connsiteY885" fmla="*/ 1246855 h 2793076"/>
              <a:gd name="connsiteX886" fmla="*/ 2794790 w 4384283"/>
              <a:gd name="connsiteY886" fmla="*/ 1238221 h 2793076"/>
              <a:gd name="connsiteX887" fmla="*/ 2786174 w 4384283"/>
              <a:gd name="connsiteY887" fmla="*/ 1229588 h 2793076"/>
              <a:gd name="connsiteX888" fmla="*/ 2607381 w 4384283"/>
              <a:gd name="connsiteY888" fmla="*/ 1229080 h 2793076"/>
              <a:gd name="connsiteX889" fmla="*/ 2598765 w 4384283"/>
              <a:gd name="connsiteY889" fmla="*/ 1237714 h 2793076"/>
              <a:gd name="connsiteX890" fmla="*/ 2607381 w 4384283"/>
              <a:gd name="connsiteY890" fmla="*/ 1246347 h 2793076"/>
              <a:gd name="connsiteX891" fmla="*/ 2615998 w 4384283"/>
              <a:gd name="connsiteY891" fmla="*/ 1237714 h 2793076"/>
              <a:gd name="connsiteX892" fmla="*/ 2607381 w 4384283"/>
              <a:gd name="connsiteY892" fmla="*/ 1229080 h 2793076"/>
              <a:gd name="connsiteX893" fmla="*/ 2751581 w 4384283"/>
              <a:gd name="connsiteY893" fmla="*/ 1222352 h 2793076"/>
              <a:gd name="connsiteX894" fmla="*/ 2735742 w 4384283"/>
              <a:gd name="connsiteY894" fmla="*/ 1238221 h 2793076"/>
              <a:gd name="connsiteX895" fmla="*/ 2751581 w 4384283"/>
              <a:gd name="connsiteY895" fmla="*/ 1254091 h 2793076"/>
              <a:gd name="connsiteX896" fmla="*/ 2767420 w 4384283"/>
              <a:gd name="connsiteY896" fmla="*/ 1238221 h 2793076"/>
              <a:gd name="connsiteX897" fmla="*/ 2751581 w 4384283"/>
              <a:gd name="connsiteY897" fmla="*/ 1222352 h 2793076"/>
              <a:gd name="connsiteX898" fmla="*/ 2698235 w 4384283"/>
              <a:gd name="connsiteY898" fmla="*/ 1221844 h 2793076"/>
              <a:gd name="connsiteX899" fmla="*/ 2682142 w 4384283"/>
              <a:gd name="connsiteY899" fmla="*/ 1237968 h 2793076"/>
              <a:gd name="connsiteX900" fmla="*/ 2698235 w 4384283"/>
              <a:gd name="connsiteY900" fmla="*/ 1254091 h 2793076"/>
              <a:gd name="connsiteX901" fmla="*/ 2714328 w 4384283"/>
              <a:gd name="connsiteY901" fmla="*/ 1237968 h 2793076"/>
              <a:gd name="connsiteX902" fmla="*/ 2698235 w 4384283"/>
              <a:gd name="connsiteY902" fmla="*/ 1221844 h 2793076"/>
              <a:gd name="connsiteX903" fmla="*/ 2642861 w 4384283"/>
              <a:gd name="connsiteY903" fmla="*/ 1221844 h 2793076"/>
              <a:gd name="connsiteX904" fmla="*/ 2626769 w 4384283"/>
              <a:gd name="connsiteY904" fmla="*/ 1237968 h 2793076"/>
              <a:gd name="connsiteX905" fmla="*/ 2642861 w 4384283"/>
              <a:gd name="connsiteY905" fmla="*/ 1254091 h 2793076"/>
              <a:gd name="connsiteX906" fmla="*/ 2658954 w 4384283"/>
              <a:gd name="connsiteY906" fmla="*/ 1237968 h 2793076"/>
              <a:gd name="connsiteX907" fmla="*/ 2642861 w 4384283"/>
              <a:gd name="connsiteY907" fmla="*/ 1221844 h 2793076"/>
              <a:gd name="connsiteX908" fmla="*/ 2751581 w 4384283"/>
              <a:gd name="connsiteY908" fmla="*/ 1171442 h 2793076"/>
              <a:gd name="connsiteX909" fmla="*/ 2738150 w 4384283"/>
              <a:gd name="connsiteY909" fmla="*/ 1184899 h 2793076"/>
              <a:gd name="connsiteX910" fmla="*/ 2751581 w 4384283"/>
              <a:gd name="connsiteY910" fmla="*/ 1198357 h 2793076"/>
              <a:gd name="connsiteX911" fmla="*/ 2765013 w 4384283"/>
              <a:gd name="connsiteY911" fmla="*/ 1184899 h 2793076"/>
              <a:gd name="connsiteX912" fmla="*/ 2751581 w 4384283"/>
              <a:gd name="connsiteY912" fmla="*/ 1171442 h 2793076"/>
              <a:gd name="connsiteX913" fmla="*/ 2698235 w 4384283"/>
              <a:gd name="connsiteY913" fmla="*/ 1171188 h 2793076"/>
              <a:gd name="connsiteX914" fmla="*/ 2684676 w 4384283"/>
              <a:gd name="connsiteY914" fmla="*/ 1184772 h 2793076"/>
              <a:gd name="connsiteX915" fmla="*/ 2698235 w 4384283"/>
              <a:gd name="connsiteY915" fmla="*/ 1198357 h 2793076"/>
              <a:gd name="connsiteX916" fmla="*/ 2711793 w 4384283"/>
              <a:gd name="connsiteY916" fmla="*/ 1184772 h 2793076"/>
              <a:gd name="connsiteX917" fmla="*/ 2698235 w 4384283"/>
              <a:gd name="connsiteY917" fmla="*/ 1171188 h 2793076"/>
              <a:gd name="connsiteX918" fmla="*/ 2645142 w 4384283"/>
              <a:gd name="connsiteY918" fmla="*/ 1171061 h 2793076"/>
              <a:gd name="connsiteX919" fmla="*/ 2631584 w 4384283"/>
              <a:gd name="connsiteY919" fmla="*/ 1184645 h 2793076"/>
              <a:gd name="connsiteX920" fmla="*/ 2645142 w 4384283"/>
              <a:gd name="connsiteY920" fmla="*/ 1198230 h 2793076"/>
              <a:gd name="connsiteX921" fmla="*/ 2658700 w 4384283"/>
              <a:gd name="connsiteY921" fmla="*/ 1184645 h 2793076"/>
              <a:gd name="connsiteX922" fmla="*/ 2645142 w 4384283"/>
              <a:gd name="connsiteY922" fmla="*/ 1171061 h 2793076"/>
              <a:gd name="connsiteX923" fmla="*/ 2742204 w 4384283"/>
              <a:gd name="connsiteY923" fmla="*/ 1122944 h 2793076"/>
              <a:gd name="connsiteX924" fmla="*/ 2733588 w 4384283"/>
              <a:gd name="connsiteY924" fmla="*/ 1131577 h 2793076"/>
              <a:gd name="connsiteX925" fmla="*/ 2742204 w 4384283"/>
              <a:gd name="connsiteY925" fmla="*/ 1140210 h 2793076"/>
              <a:gd name="connsiteX926" fmla="*/ 2750821 w 4384283"/>
              <a:gd name="connsiteY926" fmla="*/ 1131577 h 2793076"/>
              <a:gd name="connsiteX927" fmla="*/ 2742204 w 4384283"/>
              <a:gd name="connsiteY927" fmla="*/ 1122944 h 2793076"/>
              <a:gd name="connsiteX928" fmla="*/ 2651478 w 4384283"/>
              <a:gd name="connsiteY928" fmla="*/ 1122690 h 2793076"/>
              <a:gd name="connsiteX929" fmla="*/ 2642861 w 4384283"/>
              <a:gd name="connsiteY929" fmla="*/ 1131323 h 2793076"/>
              <a:gd name="connsiteX930" fmla="*/ 2651478 w 4384283"/>
              <a:gd name="connsiteY930" fmla="*/ 1139956 h 2793076"/>
              <a:gd name="connsiteX931" fmla="*/ 2660094 w 4384283"/>
              <a:gd name="connsiteY931" fmla="*/ 1131323 h 2793076"/>
              <a:gd name="connsiteX932" fmla="*/ 2651478 w 4384283"/>
              <a:gd name="connsiteY932" fmla="*/ 1122690 h 2793076"/>
              <a:gd name="connsiteX933" fmla="*/ 2697728 w 4384283"/>
              <a:gd name="connsiteY933" fmla="*/ 1119516 h 2793076"/>
              <a:gd name="connsiteX934" fmla="*/ 2685944 w 4384283"/>
              <a:gd name="connsiteY934" fmla="*/ 1131323 h 2793076"/>
              <a:gd name="connsiteX935" fmla="*/ 2697728 w 4384283"/>
              <a:gd name="connsiteY935" fmla="*/ 1143003 h 2793076"/>
              <a:gd name="connsiteX936" fmla="*/ 2709512 w 4384283"/>
              <a:gd name="connsiteY936" fmla="*/ 1131323 h 2793076"/>
              <a:gd name="connsiteX937" fmla="*/ 2697728 w 4384283"/>
              <a:gd name="connsiteY937" fmla="*/ 1119516 h 2793076"/>
              <a:gd name="connsiteX938" fmla="*/ 2711666 w 4384283"/>
              <a:gd name="connsiteY938" fmla="*/ 1067844 h 2793076"/>
              <a:gd name="connsiteX939" fmla="*/ 2701529 w 4384283"/>
              <a:gd name="connsiteY939" fmla="*/ 1078000 h 2793076"/>
              <a:gd name="connsiteX940" fmla="*/ 2711666 w 4384283"/>
              <a:gd name="connsiteY940" fmla="*/ 1088030 h 2793076"/>
              <a:gd name="connsiteX941" fmla="*/ 2721804 w 4384283"/>
              <a:gd name="connsiteY941" fmla="*/ 1078000 h 2793076"/>
              <a:gd name="connsiteX942" fmla="*/ 2711666 w 4384283"/>
              <a:gd name="connsiteY942" fmla="*/ 1067844 h 2793076"/>
              <a:gd name="connsiteX943" fmla="*/ 2675933 w 4384283"/>
              <a:gd name="connsiteY943" fmla="*/ 1067844 h 2793076"/>
              <a:gd name="connsiteX944" fmla="*/ 2665796 w 4384283"/>
              <a:gd name="connsiteY944" fmla="*/ 1078000 h 2793076"/>
              <a:gd name="connsiteX945" fmla="*/ 2675933 w 4384283"/>
              <a:gd name="connsiteY945" fmla="*/ 1088030 h 2793076"/>
              <a:gd name="connsiteX946" fmla="*/ 2686070 w 4384283"/>
              <a:gd name="connsiteY946" fmla="*/ 1078000 h 2793076"/>
              <a:gd name="connsiteX947" fmla="*/ 2675933 w 4384283"/>
              <a:gd name="connsiteY947" fmla="*/ 1067844 h 2793076"/>
              <a:gd name="connsiteX948" fmla="*/ 2693420 w 4384283"/>
              <a:gd name="connsiteY948" fmla="*/ 1015918 h 2793076"/>
              <a:gd name="connsiteX949" fmla="*/ 2684803 w 4384283"/>
              <a:gd name="connsiteY949" fmla="*/ 1024551 h 2793076"/>
              <a:gd name="connsiteX950" fmla="*/ 2693420 w 4384283"/>
              <a:gd name="connsiteY950" fmla="*/ 1033184 h 2793076"/>
              <a:gd name="connsiteX951" fmla="*/ 2702036 w 4384283"/>
              <a:gd name="connsiteY951" fmla="*/ 1024551 h 2793076"/>
              <a:gd name="connsiteX952" fmla="*/ 2693420 w 4384283"/>
              <a:gd name="connsiteY952" fmla="*/ 1015918 h 2793076"/>
              <a:gd name="connsiteX953" fmla="*/ 2693420 w 4384283"/>
              <a:gd name="connsiteY953" fmla="*/ 964627 h 2793076"/>
              <a:gd name="connsiteX954" fmla="*/ 2686831 w 4384283"/>
              <a:gd name="connsiteY954" fmla="*/ 971229 h 2793076"/>
              <a:gd name="connsiteX955" fmla="*/ 2693420 w 4384283"/>
              <a:gd name="connsiteY955" fmla="*/ 977831 h 2793076"/>
              <a:gd name="connsiteX956" fmla="*/ 2700009 w 4384283"/>
              <a:gd name="connsiteY956" fmla="*/ 971229 h 2793076"/>
              <a:gd name="connsiteX957" fmla="*/ 2693420 w 4384283"/>
              <a:gd name="connsiteY957" fmla="*/ 964627 h 2793076"/>
              <a:gd name="connsiteX958" fmla="*/ 959600 w 4384283"/>
              <a:gd name="connsiteY958" fmla="*/ 0 h 2793076"/>
              <a:gd name="connsiteX959" fmla="*/ 4384283 w 4384283"/>
              <a:gd name="connsiteY959" fmla="*/ 0 h 2793076"/>
              <a:gd name="connsiteX960" fmla="*/ 4384283 w 4384283"/>
              <a:gd name="connsiteY960" fmla="*/ 2793076 h 2793076"/>
              <a:gd name="connsiteX961" fmla="*/ 0 w 4384283"/>
              <a:gd name="connsiteY961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</a:cxnLst>
            <a:rect l="l" t="t" r="r" b="b"/>
            <a:pathLst>
              <a:path w="4384283" h="2793076">
                <a:moveTo>
                  <a:pt x="2271844" y="2298067"/>
                </a:moveTo>
                <a:cubicBezTo>
                  <a:pt x="2268550" y="2298067"/>
                  <a:pt x="2265889" y="2300733"/>
                  <a:pt x="2265889" y="2304034"/>
                </a:cubicBezTo>
                <a:cubicBezTo>
                  <a:pt x="2265889" y="2307335"/>
                  <a:pt x="2268550" y="2310001"/>
                  <a:pt x="2271844" y="2310001"/>
                </a:cubicBezTo>
                <a:cubicBezTo>
                  <a:pt x="2275139" y="2310001"/>
                  <a:pt x="2277800" y="2307335"/>
                  <a:pt x="2277800" y="2304034"/>
                </a:cubicBezTo>
                <a:cubicBezTo>
                  <a:pt x="2277800" y="2300733"/>
                  <a:pt x="2275139" y="2298067"/>
                  <a:pt x="2271844" y="2298067"/>
                </a:cubicBezTo>
                <a:close/>
                <a:moveTo>
                  <a:pt x="2285403" y="2244491"/>
                </a:moveTo>
                <a:cubicBezTo>
                  <a:pt x="2281981" y="2244491"/>
                  <a:pt x="2279194" y="2247284"/>
                  <a:pt x="2279194" y="2250712"/>
                </a:cubicBezTo>
                <a:cubicBezTo>
                  <a:pt x="2279194" y="2254139"/>
                  <a:pt x="2281981" y="2256933"/>
                  <a:pt x="2285403" y="2256933"/>
                </a:cubicBezTo>
                <a:cubicBezTo>
                  <a:pt x="2288824" y="2256933"/>
                  <a:pt x="2291612" y="2254139"/>
                  <a:pt x="2291612" y="2250712"/>
                </a:cubicBezTo>
                <a:cubicBezTo>
                  <a:pt x="2291612" y="2247284"/>
                  <a:pt x="2288824" y="2244491"/>
                  <a:pt x="2285403" y="2244491"/>
                </a:cubicBezTo>
                <a:close/>
                <a:moveTo>
                  <a:pt x="2325191" y="2242586"/>
                </a:moveTo>
                <a:cubicBezTo>
                  <a:pt x="2320756" y="2242586"/>
                  <a:pt x="2317081" y="2246268"/>
                  <a:pt x="2317081" y="2250712"/>
                </a:cubicBezTo>
                <a:cubicBezTo>
                  <a:pt x="2317081" y="2255155"/>
                  <a:pt x="2320756" y="2258837"/>
                  <a:pt x="2325191" y="2258837"/>
                </a:cubicBezTo>
                <a:cubicBezTo>
                  <a:pt x="2329626" y="2258837"/>
                  <a:pt x="2333300" y="2255155"/>
                  <a:pt x="2333300" y="2250712"/>
                </a:cubicBezTo>
                <a:cubicBezTo>
                  <a:pt x="2333300" y="2246268"/>
                  <a:pt x="2329626" y="2242586"/>
                  <a:pt x="2325191" y="2242586"/>
                </a:cubicBezTo>
                <a:close/>
                <a:moveTo>
                  <a:pt x="2431757" y="2189772"/>
                </a:moveTo>
                <a:cubicBezTo>
                  <a:pt x="2427575" y="2189772"/>
                  <a:pt x="2424154" y="2193200"/>
                  <a:pt x="2424154" y="2197389"/>
                </a:cubicBezTo>
                <a:cubicBezTo>
                  <a:pt x="2424154" y="2201579"/>
                  <a:pt x="2427575" y="2205007"/>
                  <a:pt x="2431757" y="2205007"/>
                </a:cubicBezTo>
                <a:cubicBezTo>
                  <a:pt x="2435938" y="2205007"/>
                  <a:pt x="2439360" y="2201579"/>
                  <a:pt x="2439360" y="2197389"/>
                </a:cubicBezTo>
                <a:cubicBezTo>
                  <a:pt x="2439360" y="2193200"/>
                  <a:pt x="2435938" y="2189772"/>
                  <a:pt x="2431757" y="2189772"/>
                </a:cubicBezTo>
                <a:close/>
                <a:moveTo>
                  <a:pt x="2378410" y="2187487"/>
                </a:moveTo>
                <a:cubicBezTo>
                  <a:pt x="2372962" y="2187487"/>
                  <a:pt x="2368527" y="2191930"/>
                  <a:pt x="2368527" y="2197389"/>
                </a:cubicBezTo>
                <a:cubicBezTo>
                  <a:pt x="2368527" y="2202848"/>
                  <a:pt x="2372962" y="2207292"/>
                  <a:pt x="2378410" y="2207292"/>
                </a:cubicBezTo>
                <a:cubicBezTo>
                  <a:pt x="2383859" y="2207292"/>
                  <a:pt x="2388294" y="2202848"/>
                  <a:pt x="2388294" y="2197389"/>
                </a:cubicBezTo>
                <a:cubicBezTo>
                  <a:pt x="2388294" y="2191930"/>
                  <a:pt x="2383859" y="2187487"/>
                  <a:pt x="2378410" y="2187487"/>
                </a:cubicBezTo>
                <a:close/>
                <a:moveTo>
                  <a:pt x="2324050" y="2187487"/>
                </a:moveTo>
                <a:cubicBezTo>
                  <a:pt x="2318601" y="2187487"/>
                  <a:pt x="2314167" y="2191930"/>
                  <a:pt x="2314167" y="2197389"/>
                </a:cubicBezTo>
                <a:cubicBezTo>
                  <a:pt x="2314167" y="2202848"/>
                  <a:pt x="2318601" y="2207292"/>
                  <a:pt x="2324050" y="2207292"/>
                </a:cubicBezTo>
                <a:cubicBezTo>
                  <a:pt x="2329499" y="2207292"/>
                  <a:pt x="2333934" y="2202848"/>
                  <a:pt x="2333934" y="2197389"/>
                </a:cubicBezTo>
                <a:cubicBezTo>
                  <a:pt x="2333934" y="2191930"/>
                  <a:pt x="2329499" y="2187487"/>
                  <a:pt x="2324050" y="2187487"/>
                </a:cubicBezTo>
                <a:close/>
                <a:moveTo>
                  <a:pt x="2325191" y="2133402"/>
                </a:moveTo>
                <a:cubicBezTo>
                  <a:pt x="2319362" y="2133402"/>
                  <a:pt x="2314547" y="2138227"/>
                  <a:pt x="2314547" y="2144067"/>
                </a:cubicBezTo>
                <a:cubicBezTo>
                  <a:pt x="2314547" y="2149907"/>
                  <a:pt x="2319362" y="2154731"/>
                  <a:pt x="2325191" y="2154731"/>
                </a:cubicBezTo>
                <a:cubicBezTo>
                  <a:pt x="2331020" y="2154731"/>
                  <a:pt x="2335835" y="2149907"/>
                  <a:pt x="2335835" y="2144067"/>
                </a:cubicBezTo>
                <a:cubicBezTo>
                  <a:pt x="2335835" y="2138227"/>
                  <a:pt x="2331020" y="2133402"/>
                  <a:pt x="2325191" y="2133402"/>
                </a:cubicBezTo>
                <a:close/>
                <a:moveTo>
                  <a:pt x="2378410" y="2131879"/>
                </a:moveTo>
                <a:cubicBezTo>
                  <a:pt x="2371694" y="2131879"/>
                  <a:pt x="2366246" y="2137338"/>
                  <a:pt x="2366246" y="2144067"/>
                </a:cubicBezTo>
                <a:cubicBezTo>
                  <a:pt x="2366246" y="2150796"/>
                  <a:pt x="2371694" y="2156255"/>
                  <a:pt x="2378410" y="2156255"/>
                </a:cubicBezTo>
                <a:cubicBezTo>
                  <a:pt x="2385126" y="2156255"/>
                  <a:pt x="2390575" y="2150796"/>
                  <a:pt x="2390575" y="2144067"/>
                </a:cubicBezTo>
                <a:cubicBezTo>
                  <a:pt x="2390575" y="2137338"/>
                  <a:pt x="2385126" y="2131879"/>
                  <a:pt x="2378410" y="2131879"/>
                </a:cubicBezTo>
                <a:close/>
                <a:moveTo>
                  <a:pt x="2431757" y="2130609"/>
                </a:moveTo>
                <a:cubicBezTo>
                  <a:pt x="2424281" y="2130609"/>
                  <a:pt x="2418325" y="2136576"/>
                  <a:pt x="2418325" y="2144067"/>
                </a:cubicBezTo>
                <a:cubicBezTo>
                  <a:pt x="2418325" y="2151557"/>
                  <a:pt x="2424281" y="2157524"/>
                  <a:pt x="2431757" y="2157524"/>
                </a:cubicBezTo>
                <a:cubicBezTo>
                  <a:pt x="2439233" y="2157524"/>
                  <a:pt x="2445188" y="2151557"/>
                  <a:pt x="2445188" y="2144067"/>
                </a:cubicBezTo>
                <a:cubicBezTo>
                  <a:pt x="2445188" y="2136576"/>
                  <a:pt x="2439233" y="2130609"/>
                  <a:pt x="2431757" y="2130609"/>
                </a:cubicBezTo>
                <a:close/>
                <a:moveTo>
                  <a:pt x="2485103" y="2129467"/>
                </a:moveTo>
                <a:cubicBezTo>
                  <a:pt x="2477120" y="2129467"/>
                  <a:pt x="2470658" y="2135815"/>
                  <a:pt x="2470658" y="2143813"/>
                </a:cubicBezTo>
                <a:cubicBezTo>
                  <a:pt x="2470658" y="2151811"/>
                  <a:pt x="2477120" y="2158286"/>
                  <a:pt x="2485103" y="2158286"/>
                </a:cubicBezTo>
                <a:cubicBezTo>
                  <a:pt x="2493086" y="2158286"/>
                  <a:pt x="2499548" y="2151684"/>
                  <a:pt x="2499548" y="2143813"/>
                </a:cubicBezTo>
                <a:cubicBezTo>
                  <a:pt x="2499548" y="2135942"/>
                  <a:pt x="2493086" y="2129467"/>
                  <a:pt x="2485103" y="2129467"/>
                </a:cubicBezTo>
                <a:close/>
                <a:moveTo>
                  <a:pt x="2338496" y="2091633"/>
                </a:moveTo>
                <a:cubicBezTo>
                  <a:pt x="2335074" y="2091633"/>
                  <a:pt x="2332287" y="2094426"/>
                  <a:pt x="2332287" y="2097854"/>
                </a:cubicBezTo>
                <a:cubicBezTo>
                  <a:pt x="2332287" y="2101282"/>
                  <a:pt x="2335074" y="2104075"/>
                  <a:pt x="2338496" y="2104075"/>
                </a:cubicBezTo>
                <a:cubicBezTo>
                  <a:pt x="2341917" y="2104075"/>
                  <a:pt x="2344705" y="2101282"/>
                  <a:pt x="2344705" y="2097854"/>
                </a:cubicBezTo>
                <a:cubicBezTo>
                  <a:pt x="2344705" y="2094426"/>
                  <a:pt x="2341917" y="2091633"/>
                  <a:pt x="2338496" y="2091633"/>
                </a:cubicBezTo>
                <a:close/>
                <a:moveTo>
                  <a:pt x="2378410" y="2076398"/>
                </a:moveTo>
                <a:cubicBezTo>
                  <a:pt x="2370554" y="2076398"/>
                  <a:pt x="2364218" y="2082746"/>
                  <a:pt x="2364218" y="2090617"/>
                </a:cubicBezTo>
                <a:cubicBezTo>
                  <a:pt x="2364218" y="2098489"/>
                  <a:pt x="2370554" y="2104837"/>
                  <a:pt x="2378410" y="2104837"/>
                </a:cubicBezTo>
                <a:cubicBezTo>
                  <a:pt x="2386267" y="2104837"/>
                  <a:pt x="2392602" y="2098489"/>
                  <a:pt x="2392602" y="2090617"/>
                </a:cubicBezTo>
                <a:cubicBezTo>
                  <a:pt x="2392602" y="2082746"/>
                  <a:pt x="2386267" y="2076398"/>
                  <a:pt x="2378410" y="2076398"/>
                </a:cubicBezTo>
                <a:close/>
                <a:moveTo>
                  <a:pt x="2431757" y="2075129"/>
                </a:moveTo>
                <a:cubicBezTo>
                  <a:pt x="2423140" y="2075129"/>
                  <a:pt x="2416171" y="2082111"/>
                  <a:pt x="2416171" y="2090744"/>
                </a:cubicBezTo>
                <a:cubicBezTo>
                  <a:pt x="2416171" y="2099378"/>
                  <a:pt x="2423140" y="2106360"/>
                  <a:pt x="2431757" y="2106360"/>
                </a:cubicBezTo>
                <a:cubicBezTo>
                  <a:pt x="2440373" y="2106360"/>
                  <a:pt x="2447342" y="2099378"/>
                  <a:pt x="2447342" y="2090744"/>
                </a:cubicBezTo>
                <a:cubicBezTo>
                  <a:pt x="2447342" y="2082111"/>
                  <a:pt x="2440373" y="2075129"/>
                  <a:pt x="2431757" y="2075129"/>
                </a:cubicBezTo>
                <a:close/>
                <a:moveTo>
                  <a:pt x="2485103" y="2074113"/>
                </a:moveTo>
                <a:cubicBezTo>
                  <a:pt x="2475853" y="2074113"/>
                  <a:pt x="2468503" y="2081476"/>
                  <a:pt x="2468503" y="2090617"/>
                </a:cubicBezTo>
                <a:cubicBezTo>
                  <a:pt x="2468503" y="2099758"/>
                  <a:pt x="2475980" y="2107122"/>
                  <a:pt x="2485103" y="2107122"/>
                </a:cubicBezTo>
                <a:cubicBezTo>
                  <a:pt x="2494226" y="2107122"/>
                  <a:pt x="2501702" y="2099758"/>
                  <a:pt x="2501702" y="2090617"/>
                </a:cubicBezTo>
                <a:cubicBezTo>
                  <a:pt x="2501702" y="2081476"/>
                  <a:pt x="2494353" y="2074113"/>
                  <a:pt x="2485103" y="2074113"/>
                </a:cubicBezTo>
                <a:close/>
                <a:moveTo>
                  <a:pt x="2538323" y="2073224"/>
                </a:moveTo>
                <a:cubicBezTo>
                  <a:pt x="2528692" y="2073224"/>
                  <a:pt x="2520836" y="2081096"/>
                  <a:pt x="2520836" y="2090744"/>
                </a:cubicBezTo>
                <a:cubicBezTo>
                  <a:pt x="2520836" y="2100393"/>
                  <a:pt x="2528692" y="2108265"/>
                  <a:pt x="2538323" y="2108265"/>
                </a:cubicBezTo>
                <a:cubicBezTo>
                  <a:pt x="2547953" y="2108265"/>
                  <a:pt x="2555809" y="2100393"/>
                  <a:pt x="2555809" y="2090744"/>
                </a:cubicBezTo>
                <a:cubicBezTo>
                  <a:pt x="2555809" y="2081096"/>
                  <a:pt x="2547953" y="2073224"/>
                  <a:pt x="2538323" y="2073224"/>
                </a:cubicBezTo>
                <a:close/>
                <a:moveTo>
                  <a:pt x="2378410" y="2021171"/>
                </a:moveTo>
                <a:cubicBezTo>
                  <a:pt x="2369540" y="2021171"/>
                  <a:pt x="2362318" y="2028408"/>
                  <a:pt x="2362318" y="2037295"/>
                </a:cubicBezTo>
                <a:cubicBezTo>
                  <a:pt x="2362318" y="2046182"/>
                  <a:pt x="2369540" y="2053419"/>
                  <a:pt x="2378410" y="2053419"/>
                </a:cubicBezTo>
                <a:cubicBezTo>
                  <a:pt x="2387280" y="2053419"/>
                  <a:pt x="2394503" y="2046182"/>
                  <a:pt x="2394503" y="2037295"/>
                </a:cubicBezTo>
                <a:cubicBezTo>
                  <a:pt x="2394503" y="2028408"/>
                  <a:pt x="2387280" y="2021171"/>
                  <a:pt x="2378410" y="2021171"/>
                </a:cubicBezTo>
                <a:close/>
                <a:moveTo>
                  <a:pt x="2431757" y="2019902"/>
                </a:moveTo>
                <a:cubicBezTo>
                  <a:pt x="2422126" y="2019902"/>
                  <a:pt x="2414397" y="2027646"/>
                  <a:pt x="2414397" y="2037295"/>
                </a:cubicBezTo>
                <a:cubicBezTo>
                  <a:pt x="2414397" y="2046944"/>
                  <a:pt x="2422126" y="2054688"/>
                  <a:pt x="2431757" y="2054688"/>
                </a:cubicBezTo>
                <a:cubicBezTo>
                  <a:pt x="2441387" y="2054688"/>
                  <a:pt x="2449116" y="2046944"/>
                  <a:pt x="2449116" y="2037295"/>
                </a:cubicBezTo>
                <a:cubicBezTo>
                  <a:pt x="2449116" y="2027646"/>
                  <a:pt x="2441387" y="2019902"/>
                  <a:pt x="2431757" y="2019902"/>
                </a:cubicBezTo>
                <a:close/>
                <a:moveTo>
                  <a:pt x="2485103" y="2018505"/>
                </a:moveTo>
                <a:cubicBezTo>
                  <a:pt x="2474712" y="2018505"/>
                  <a:pt x="2466349" y="2027012"/>
                  <a:pt x="2466349" y="2037295"/>
                </a:cubicBezTo>
                <a:cubicBezTo>
                  <a:pt x="2466349" y="2047579"/>
                  <a:pt x="2474839" y="2055958"/>
                  <a:pt x="2485103" y="2055958"/>
                </a:cubicBezTo>
                <a:cubicBezTo>
                  <a:pt x="2495493" y="2055958"/>
                  <a:pt x="2503857" y="2047706"/>
                  <a:pt x="2503857" y="2037295"/>
                </a:cubicBezTo>
                <a:cubicBezTo>
                  <a:pt x="2503857" y="2026884"/>
                  <a:pt x="2495493" y="2018505"/>
                  <a:pt x="2485103" y="2018505"/>
                </a:cubicBezTo>
                <a:close/>
                <a:moveTo>
                  <a:pt x="2538323" y="2017743"/>
                </a:moveTo>
                <a:cubicBezTo>
                  <a:pt x="2527552" y="2017743"/>
                  <a:pt x="2518809" y="2026504"/>
                  <a:pt x="2518809" y="2037295"/>
                </a:cubicBezTo>
                <a:cubicBezTo>
                  <a:pt x="2518809" y="2048086"/>
                  <a:pt x="2527425" y="2056847"/>
                  <a:pt x="2538323" y="2056847"/>
                </a:cubicBezTo>
                <a:cubicBezTo>
                  <a:pt x="2549220" y="2056847"/>
                  <a:pt x="2557963" y="2048086"/>
                  <a:pt x="2557963" y="2037295"/>
                </a:cubicBezTo>
                <a:cubicBezTo>
                  <a:pt x="2557963" y="2026504"/>
                  <a:pt x="2549093" y="2017743"/>
                  <a:pt x="2538323" y="2017743"/>
                </a:cubicBezTo>
                <a:close/>
                <a:moveTo>
                  <a:pt x="2591796" y="2017490"/>
                </a:moveTo>
                <a:cubicBezTo>
                  <a:pt x="2580645" y="2017490"/>
                  <a:pt x="2571648" y="2026504"/>
                  <a:pt x="2571648" y="2037676"/>
                </a:cubicBezTo>
                <a:cubicBezTo>
                  <a:pt x="2571648" y="2048848"/>
                  <a:pt x="2580645" y="2057862"/>
                  <a:pt x="2591796" y="2057862"/>
                </a:cubicBezTo>
                <a:cubicBezTo>
                  <a:pt x="2602946" y="2057862"/>
                  <a:pt x="2611943" y="2048848"/>
                  <a:pt x="2611943" y="2037676"/>
                </a:cubicBezTo>
                <a:cubicBezTo>
                  <a:pt x="2611943" y="2026504"/>
                  <a:pt x="2602946" y="2017490"/>
                  <a:pt x="2591796" y="2017490"/>
                </a:cubicBezTo>
                <a:close/>
                <a:moveTo>
                  <a:pt x="2378410" y="1971531"/>
                </a:moveTo>
                <a:cubicBezTo>
                  <a:pt x="2371441" y="1971531"/>
                  <a:pt x="2365866" y="1977117"/>
                  <a:pt x="2365866" y="1984100"/>
                </a:cubicBezTo>
                <a:cubicBezTo>
                  <a:pt x="2365866" y="1991082"/>
                  <a:pt x="2371441" y="1996669"/>
                  <a:pt x="2378410" y="1996669"/>
                </a:cubicBezTo>
                <a:cubicBezTo>
                  <a:pt x="2385380" y="1996669"/>
                  <a:pt x="2390955" y="1991082"/>
                  <a:pt x="2390955" y="1984100"/>
                </a:cubicBezTo>
                <a:cubicBezTo>
                  <a:pt x="2390955" y="1977117"/>
                  <a:pt x="2385380" y="1971531"/>
                  <a:pt x="2378410" y="1971531"/>
                </a:cubicBezTo>
                <a:close/>
                <a:moveTo>
                  <a:pt x="2431757" y="1964929"/>
                </a:moveTo>
                <a:cubicBezTo>
                  <a:pt x="2421239" y="1964929"/>
                  <a:pt x="2412623" y="1973562"/>
                  <a:pt x="2412623" y="1984100"/>
                </a:cubicBezTo>
                <a:cubicBezTo>
                  <a:pt x="2412623" y="1994637"/>
                  <a:pt x="2421113" y="2003270"/>
                  <a:pt x="2431757" y="2003270"/>
                </a:cubicBezTo>
                <a:cubicBezTo>
                  <a:pt x="2442274" y="2003270"/>
                  <a:pt x="2450890" y="1994637"/>
                  <a:pt x="2450890" y="1984100"/>
                </a:cubicBezTo>
                <a:cubicBezTo>
                  <a:pt x="2450890" y="1973562"/>
                  <a:pt x="2442274" y="1964929"/>
                  <a:pt x="2431757" y="1964929"/>
                </a:cubicBezTo>
                <a:close/>
                <a:moveTo>
                  <a:pt x="2485103" y="1963405"/>
                </a:moveTo>
                <a:cubicBezTo>
                  <a:pt x="2473825" y="1963405"/>
                  <a:pt x="2464575" y="1972546"/>
                  <a:pt x="2464575" y="1983973"/>
                </a:cubicBezTo>
                <a:cubicBezTo>
                  <a:pt x="2464575" y="1995399"/>
                  <a:pt x="2473699" y="2004540"/>
                  <a:pt x="2485103" y="2004540"/>
                </a:cubicBezTo>
                <a:cubicBezTo>
                  <a:pt x="2496381" y="2004540"/>
                  <a:pt x="2505631" y="1995272"/>
                  <a:pt x="2505631" y="1983973"/>
                </a:cubicBezTo>
                <a:cubicBezTo>
                  <a:pt x="2505631" y="1972674"/>
                  <a:pt x="2496381" y="1963405"/>
                  <a:pt x="2485103" y="1963405"/>
                </a:cubicBezTo>
                <a:close/>
                <a:moveTo>
                  <a:pt x="2538323" y="1962517"/>
                </a:moveTo>
                <a:cubicBezTo>
                  <a:pt x="2526412" y="1962517"/>
                  <a:pt x="2516781" y="1972166"/>
                  <a:pt x="2516781" y="1984100"/>
                </a:cubicBezTo>
                <a:cubicBezTo>
                  <a:pt x="2516781" y="1996034"/>
                  <a:pt x="2526412" y="2005683"/>
                  <a:pt x="2538323" y="2005683"/>
                </a:cubicBezTo>
                <a:cubicBezTo>
                  <a:pt x="2550234" y="2005683"/>
                  <a:pt x="2559864" y="1996034"/>
                  <a:pt x="2559864" y="1984100"/>
                </a:cubicBezTo>
                <a:cubicBezTo>
                  <a:pt x="2559864" y="1972166"/>
                  <a:pt x="2550234" y="1962517"/>
                  <a:pt x="2538323" y="1962517"/>
                </a:cubicBezTo>
                <a:close/>
                <a:moveTo>
                  <a:pt x="2591796" y="1962263"/>
                </a:moveTo>
                <a:cubicBezTo>
                  <a:pt x="2579504" y="1962263"/>
                  <a:pt x="2569621" y="1972166"/>
                  <a:pt x="2569621" y="1984481"/>
                </a:cubicBezTo>
                <a:cubicBezTo>
                  <a:pt x="2569621" y="1996795"/>
                  <a:pt x="2579504" y="2006698"/>
                  <a:pt x="2591796" y="2006698"/>
                </a:cubicBezTo>
                <a:cubicBezTo>
                  <a:pt x="2604087" y="2006698"/>
                  <a:pt x="2613971" y="1996795"/>
                  <a:pt x="2613971" y="1984481"/>
                </a:cubicBezTo>
                <a:cubicBezTo>
                  <a:pt x="2613971" y="1972166"/>
                  <a:pt x="2604087" y="1962263"/>
                  <a:pt x="2591796" y="1962263"/>
                </a:cubicBezTo>
                <a:close/>
                <a:moveTo>
                  <a:pt x="2431757" y="1909575"/>
                </a:moveTo>
                <a:cubicBezTo>
                  <a:pt x="2420099" y="1909575"/>
                  <a:pt x="2410722" y="1918970"/>
                  <a:pt x="2410722" y="1930650"/>
                </a:cubicBezTo>
                <a:cubicBezTo>
                  <a:pt x="2410722" y="1942331"/>
                  <a:pt x="2420099" y="1951725"/>
                  <a:pt x="2431757" y="1951725"/>
                </a:cubicBezTo>
                <a:cubicBezTo>
                  <a:pt x="2443414" y="1951725"/>
                  <a:pt x="2452791" y="1942331"/>
                  <a:pt x="2452791" y="1930650"/>
                </a:cubicBezTo>
                <a:cubicBezTo>
                  <a:pt x="2452791" y="1918970"/>
                  <a:pt x="2443414" y="1909575"/>
                  <a:pt x="2431757" y="1909575"/>
                </a:cubicBezTo>
                <a:close/>
                <a:moveTo>
                  <a:pt x="2485103" y="1908433"/>
                </a:moveTo>
                <a:cubicBezTo>
                  <a:pt x="2472812" y="1908433"/>
                  <a:pt x="2462928" y="1918462"/>
                  <a:pt x="2462928" y="1930650"/>
                </a:cubicBezTo>
                <a:cubicBezTo>
                  <a:pt x="2462928" y="1942838"/>
                  <a:pt x="2472812" y="1952868"/>
                  <a:pt x="2485103" y="1952868"/>
                </a:cubicBezTo>
                <a:cubicBezTo>
                  <a:pt x="2497394" y="1952868"/>
                  <a:pt x="2507278" y="1942838"/>
                  <a:pt x="2507278" y="1930650"/>
                </a:cubicBezTo>
                <a:cubicBezTo>
                  <a:pt x="2507278" y="1918462"/>
                  <a:pt x="2497394" y="1908433"/>
                  <a:pt x="2485103" y="1908433"/>
                </a:cubicBezTo>
                <a:close/>
                <a:moveTo>
                  <a:pt x="2538323" y="1907290"/>
                </a:moveTo>
                <a:cubicBezTo>
                  <a:pt x="2525398" y="1907290"/>
                  <a:pt x="2514881" y="1917828"/>
                  <a:pt x="2514881" y="1930777"/>
                </a:cubicBezTo>
                <a:cubicBezTo>
                  <a:pt x="2514881" y="1943727"/>
                  <a:pt x="2525398" y="1954264"/>
                  <a:pt x="2538323" y="1954264"/>
                </a:cubicBezTo>
                <a:cubicBezTo>
                  <a:pt x="2551247" y="1954264"/>
                  <a:pt x="2561765" y="1943727"/>
                  <a:pt x="2561765" y="1930777"/>
                </a:cubicBezTo>
                <a:cubicBezTo>
                  <a:pt x="2561765" y="1917828"/>
                  <a:pt x="2551247" y="1907290"/>
                  <a:pt x="2538323" y="1907290"/>
                </a:cubicBezTo>
                <a:close/>
                <a:moveTo>
                  <a:pt x="2591796" y="1906909"/>
                </a:moveTo>
                <a:cubicBezTo>
                  <a:pt x="2578491" y="1906909"/>
                  <a:pt x="2567720" y="1917701"/>
                  <a:pt x="2567720" y="1931031"/>
                </a:cubicBezTo>
                <a:cubicBezTo>
                  <a:pt x="2567720" y="1944362"/>
                  <a:pt x="2578491" y="1955153"/>
                  <a:pt x="2591796" y="1955153"/>
                </a:cubicBezTo>
                <a:cubicBezTo>
                  <a:pt x="2605227" y="1955153"/>
                  <a:pt x="2615998" y="1944362"/>
                  <a:pt x="2615998" y="1931031"/>
                </a:cubicBezTo>
                <a:cubicBezTo>
                  <a:pt x="2615998" y="1917701"/>
                  <a:pt x="2605100" y="1906909"/>
                  <a:pt x="2591796" y="1906909"/>
                </a:cubicBezTo>
                <a:close/>
                <a:moveTo>
                  <a:pt x="2431757" y="1861204"/>
                </a:moveTo>
                <a:cubicBezTo>
                  <a:pt x="2422887" y="1861204"/>
                  <a:pt x="2415664" y="1868441"/>
                  <a:pt x="2415664" y="1877328"/>
                </a:cubicBezTo>
                <a:cubicBezTo>
                  <a:pt x="2415664" y="1886215"/>
                  <a:pt x="2422887" y="1893452"/>
                  <a:pt x="2431757" y="1893452"/>
                </a:cubicBezTo>
                <a:cubicBezTo>
                  <a:pt x="2440627" y="1893452"/>
                  <a:pt x="2447849" y="1886215"/>
                  <a:pt x="2447849" y="1877328"/>
                </a:cubicBezTo>
                <a:cubicBezTo>
                  <a:pt x="2447849" y="1868441"/>
                  <a:pt x="2440627" y="1861204"/>
                  <a:pt x="2431757" y="1861204"/>
                </a:cubicBezTo>
                <a:close/>
                <a:moveTo>
                  <a:pt x="2485103" y="1853587"/>
                </a:moveTo>
                <a:cubicBezTo>
                  <a:pt x="2472051" y="1853587"/>
                  <a:pt x="2461408" y="1864251"/>
                  <a:pt x="2461408" y="1877328"/>
                </a:cubicBezTo>
                <a:cubicBezTo>
                  <a:pt x="2461408" y="1890405"/>
                  <a:pt x="2472051" y="1901069"/>
                  <a:pt x="2485103" y="1901069"/>
                </a:cubicBezTo>
                <a:cubicBezTo>
                  <a:pt x="2498155" y="1901069"/>
                  <a:pt x="2508798" y="1890405"/>
                  <a:pt x="2508798" y="1877328"/>
                </a:cubicBezTo>
                <a:cubicBezTo>
                  <a:pt x="2508798" y="1864251"/>
                  <a:pt x="2498155" y="1853587"/>
                  <a:pt x="2485103" y="1853587"/>
                </a:cubicBezTo>
                <a:close/>
                <a:moveTo>
                  <a:pt x="2645142" y="1853079"/>
                </a:moveTo>
                <a:cubicBezTo>
                  <a:pt x="2631457" y="1853079"/>
                  <a:pt x="2620433" y="1864124"/>
                  <a:pt x="2620433" y="1877836"/>
                </a:cubicBezTo>
                <a:cubicBezTo>
                  <a:pt x="2620433" y="1891547"/>
                  <a:pt x="2631457" y="1902593"/>
                  <a:pt x="2645142" y="1902593"/>
                </a:cubicBezTo>
                <a:cubicBezTo>
                  <a:pt x="2658827" y="1902593"/>
                  <a:pt x="2669851" y="1891420"/>
                  <a:pt x="2669851" y="1877836"/>
                </a:cubicBezTo>
                <a:cubicBezTo>
                  <a:pt x="2669851" y="1864124"/>
                  <a:pt x="2658827" y="1853079"/>
                  <a:pt x="2645142" y="1853079"/>
                </a:cubicBezTo>
                <a:close/>
                <a:moveTo>
                  <a:pt x="2538323" y="1852190"/>
                </a:moveTo>
                <a:cubicBezTo>
                  <a:pt x="2524511" y="1852190"/>
                  <a:pt x="2513233" y="1863490"/>
                  <a:pt x="2513233" y="1877328"/>
                </a:cubicBezTo>
                <a:cubicBezTo>
                  <a:pt x="2513233" y="1891166"/>
                  <a:pt x="2524511" y="1902466"/>
                  <a:pt x="2538323" y="1902466"/>
                </a:cubicBezTo>
                <a:cubicBezTo>
                  <a:pt x="2552134" y="1902466"/>
                  <a:pt x="2563412" y="1891166"/>
                  <a:pt x="2563412" y="1877328"/>
                </a:cubicBezTo>
                <a:cubicBezTo>
                  <a:pt x="2563412" y="1863490"/>
                  <a:pt x="2552134" y="1852190"/>
                  <a:pt x="2538323" y="1852190"/>
                </a:cubicBezTo>
                <a:close/>
                <a:moveTo>
                  <a:pt x="2591796" y="1851936"/>
                </a:moveTo>
                <a:cubicBezTo>
                  <a:pt x="2577477" y="1851936"/>
                  <a:pt x="2565946" y="1863616"/>
                  <a:pt x="2565946" y="1877836"/>
                </a:cubicBezTo>
                <a:cubicBezTo>
                  <a:pt x="2565946" y="1892055"/>
                  <a:pt x="2577477" y="1903608"/>
                  <a:pt x="2591796" y="1903608"/>
                </a:cubicBezTo>
                <a:cubicBezTo>
                  <a:pt x="2606114" y="1903608"/>
                  <a:pt x="2617645" y="1892182"/>
                  <a:pt x="2617645" y="1877836"/>
                </a:cubicBezTo>
                <a:cubicBezTo>
                  <a:pt x="2617645" y="1863490"/>
                  <a:pt x="2605988" y="1851936"/>
                  <a:pt x="2591796" y="1851936"/>
                </a:cubicBezTo>
                <a:close/>
                <a:moveTo>
                  <a:pt x="2431757" y="1811310"/>
                </a:moveTo>
                <a:cubicBezTo>
                  <a:pt x="2425041" y="1811310"/>
                  <a:pt x="2419592" y="1816769"/>
                  <a:pt x="2419592" y="1823498"/>
                </a:cubicBezTo>
                <a:cubicBezTo>
                  <a:pt x="2419592" y="1830227"/>
                  <a:pt x="2425041" y="1835686"/>
                  <a:pt x="2431757" y="1835686"/>
                </a:cubicBezTo>
                <a:cubicBezTo>
                  <a:pt x="2438472" y="1835686"/>
                  <a:pt x="2443921" y="1830227"/>
                  <a:pt x="2443921" y="1823498"/>
                </a:cubicBezTo>
                <a:cubicBezTo>
                  <a:pt x="2443921" y="1816769"/>
                  <a:pt x="2438472" y="1811310"/>
                  <a:pt x="2431757" y="1811310"/>
                </a:cubicBezTo>
                <a:close/>
                <a:moveTo>
                  <a:pt x="2591796" y="1799757"/>
                </a:moveTo>
                <a:cubicBezTo>
                  <a:pt x="2578111" y="1799757"/>
                  <a:pt x="2567086" y="1810802"/>
                  <a:pt x="2567086" y="1824513"/>
                </a:cubicBezTo>
                <a:cubicBezTo>
                  <a:pt x="2567086" y="1838225"/>
                  <a:pt x="2578111" y="1849270"/>
                  <a:pt x="2591796" y="1849270"/>
                </a:cubicBezTo>
                <a:cubicBezTo>
                  <a:pt x="2605481" y="1849270"/>
                  <a:pt x="2616505" y="1838225"/>
                  <a:pt x="2616505" y="1824513"/>
                </a:cubicBezTo>
                <a:cubicBezTo>
                  <a:pt x="2616505" y="1810802"/>
                  <a:pt x="2605481" y="1799757"/>
                  <a:pt x="2591796" y="1799757"/>
                </a:cubicBezTo>
                <a:close/>
                <a:moveTo>
                  <a:pt x="2538449" y="1799503"/>
                </a:moveTo>
                <a:cubicBezTo>
                  <a:pt x="2524764" y="1799503"/>
                  <a:pt x="2513740" y="1810548"/>
                  <a:pt x="2513740" y="1824260"/>
                </a:cubicBezTo>
                <a:cubicBezTo>
                  <a:pt x="2513740" y="1837971"/>
                  <a:pt x="2524764" y="1849016"/>
                  <a:pt x="2538449" y="1849016"/>
                </a:cubicBezTo>
                <a:cubicBezTo>
                  <a:pt x="2552134" y="1849016"/>
                  <a:pt x="2563158" y="1837971"/>
                  <a:pt x="2563158" y="1824260"/>
                </a:cubicBezTo>
                <a:cubicBezTo>
                  <a:pt x="2563158" y="1810548"/>
                  <a:pt x="2552008" y="1799503"/>
                  <a:pt x="2538449" y="1799503"/>
                </a:cubicBezTo>
                <a:close/>
                <a:moveTo>
                  <a:pt x="2485103" y="1798868"/>
                </a:moveTo>
                <a:cubicBezTo>
                  <a:pt x="2471291" y="1798868"/>
                  <a:pt x="2460014" y="1810167"/>
                  <a:pt x="2460014" y="1824006"/>
                </a:cubicBezTo>
                <a:cubicBezTo>
                  <a:pt x="2460014" y="1837844"/>
                  <a:pt x="2471291" y="1849143"/>
                  <a:pt x="2485103" y="1849143"/>
                </a:cubicBezTo>
                <a:cubicBezTo>
                  <a:pt x="2498915" y="1849143"/>
                  <a:pt x="2510192" y="1837844"/>
                  <a:pt x="2510192" y="1824006"/>
                </a:cubicBezTo>
                <a:cubicBezTo>
                  <a:pt x="2510192" y="1810167"/>
                  <a:pt x="2498915" y="1798868"/>
                  <a:pt x="2485103" y="1798868"/>
                </a:cubicBezTo>
                <a:close/>
                <a:moveTo>
                  <a:pt x="2645142" y="1797979"/>
                </a:moveTo>
                <a:cubicBezTo>
                  <a:pt x="2630570" y="1797979"/>
                  <a:pt x="2618659" y="1809913"/>
                  <a:pt x="2618659" y="1824513"/>
                </a:cubicBezTo>
                <a:cubicBezTo>
                  <a:pt x="2618659" y="1839114"/>
                  <a:pt x="2630570" y="1851048"/>
                  <a:pt x="2645142" y="1851048"/>
                </a:cubicBezTo>
                <a:cubicBezTo>
                  <a:pt x="2659714" y="1851048"/>
                  <a:pt x="2671625" y="1839114"/>
                  <a:pt x="2671625" y="1824513"/>
                </a:cubicBezTo>
                <a:cubicBezTo>
                  <a:pt x="2671625" y="1809913"/>
                  <a:pt x="2659841" y="1797979"/>
                  <a:pt x="2645142" y="1797979"/>
                </a:cubicBezTo>
                <a:close/>
                <a:moveTo>
                  <a:pt x="2378410" y="1762177"/>
                </a:moveTo>
                <a:cubicBezTo>
                  <a:pt x="2373722" y="1762177"/>
                  <a:pt x="2369920" y="1765986"/>
                  <a:pt x="2369920" y="1770683"/>
                </a:cubicBezTo>
                <a:cubicBezTo>
                  <a:pt x="2369920" y="1775381"/>
                  <a:pt x="2373722" y="1779189"/>
                  <a:pt x="2378410" y="1779189"/>
                </a:cubicBezTo>
                <a:cubicBezTo>
                  <a:pt x="2383099" y="1779189"/>
                  <a:pt x="2386900" y="1775381"/>
                  <a:pt x="2386900" y="1770683"/>
                </a:cubicBezTo>
                <a:cubicBezTo>
                  <a:pt x="2386900" y="1765986"/>
                  <a:pt x="2383099" y="1762177"/>
                  <a:pt x="2378410" y="1762177"/>
                </a:cubicBezTo>
                <a:close/>
                <a:moveTo>
                  <a:pt x="2431757" y="1752655"/>
                </a:moveTo>
                <a:cubicBezTo>
                  <a:pt x="2421873" y="1752655"/>
                  <a:pt x="2413763" y="1760527"/>
                  <a:pt x="2413763" y="1770556"/>
                </a:cubicBezTo>
                <a:cubicBezTo>
                  <a:pt x="2413763" y="1780586"/>
                  <a:pt x="2421873" y="1788584"/>
                  <a:pt x="2431757" y="1788584"/>
                </a:cubicBezTo>
                <a:cubicBezTo>
                  <a:pt x="2441767" y="1788584"/>
                  <a:pt x="2449750" y="1780459"/>
                  <a:pt x="2449750" y="1770556"/>
                </a:cubicBezTo>
                <a:cubicBezTo>
                  <a:pt x="2449750" y="1760654"/>
                  <a:pt x="2441640" y="1752655"/>
                  <a:pt x="2431757" y="1752655"/>
                </a:cubicBezTo>
                <a:close/>
                <a:moveTo>
                  <a:pt x="2591796" y="1746434"/>
                </a:moveTo>
                <a:cubicBezTo>
                  <a:pt x="2578111" y="1746434"/>
                  <a:pt x="2567086" y="1757480"/>
                  <a:pt x="2567086" y="1771191"/>
                </a:cubicBezTo>
                <a:cubicBezTo>
                  <a:pt x="2567086" y="1784903"/>
                  <a:pt x="2578111" y="1795948"/>
                  <a:pt x="2591796" y="1795948"/>
                </a:cubicBezTo>
                <a:cubicBezTo>
                  <a:pt x="2605481" y="1795948"/>
                  <a:pt x="2616505" y="1784903"/>
                  <a:pt x="2616505" y="1771191"/>
                </a:cubicBezTo>
                <a:cubicBezTo>
                  <a:pt x="2616505" y="1757480"/>
                  <a:pt x="2605481" y="1746434"/>
                  <a:pt x="2591796" y="1746434"/>
                </a:cubicBezTo>
                <a:close/>
                <a:moveTo>
                  <a:pt x="2538449" y="1746180"/>
                </a:moveTo>
                <a:cubicBezTo>
                  <a:pt x="2524764" y="1746180"/>
                  <a:pt x="2513740" y="1757226"/>
                  <a:pt x="2513740" y="1770937"/>
                </a:cubicBezTo>
                <a:cubicBezTo>
                  <a:pt x="2513740" y="1784649"/>
                  <a:pt x="2524764" y="1795694"/>
                  <a:pt x="2538449" y="1795694"/>
                </a:cubicBezTo>
                <a:cubicBezTo>
                  <a:pt x="2552134" y="1795694"/>
                  <a:pt x="2563158" y="1784649"/>
                  <a:pt x="2563158" y="1770937"/>
                </a:cubicBezTo>
                <a:cubicBezTo>
                  <a:pt x="2563158" y="1757226"/>
                  <a:pt x="2552008" y="1746180"/>
                  <a:pt x="2538449" y="1746180"/>
                </a:cubicBezTo>
                <a:close/>
                <a:moveTo>
                  <a:pt x="2645142" y="1744657"/>
                </a:moveTo>
                <a:cubicBezTo>
                  <a:pt x="2630570" y="1744657"/>
                  <a:pt x="2618659" y="1756591"/>
                  <a:pt x="2618659" y="1771191"/>
                </a:cubicBezTo>
                <a:cubicBezTo>
                  <a:pt x="2618659" y="1785791"/>
                  <a:pt x="2630570" y="1797725"/>
                  <a:pt x="2645142" y="1797725"/>
                </a:cubicBezTo>
                <a:cubicBezTo>
                  <a:pt x="2659714" y="1797725"/>
                  <a:pt x="2671625" y="1785791"/>
                  <a:pt x="2671625" y="1771191"/>
                </a:cubicBezTo>
                <a:cubicBezTo>
                  <a:pt x="2671625" y="1756591"/>
                  <a:pt x="2659841" y="1744657"/>
                  <a:pt x="2645142" y="1744657"/>
                </a:cubicBezTo>
                <a:close/>
                <a:moveTo>
                  <a:pt x="2485103" y="1744657"/>
                </a:moveTo>
                <a:cubicBezTo>
                  <a:pt x="2470784" y="1744657"/>
                  <a:pt x="2459253" y="1756210"/>
                  <a:pt x="2459253" y="1770556"/>
                </a:cubicBezTo>
                <a:cubicBezTo>
                  <a:pt x="2459253" y="1784903"/>
                  <a:pt x="2470911" y="1796456"/>
                  <a:pt x="2485103" y="1796456"/>
                </a:cubicBezTo>
                <a:cubicBezTo>
                  <a:pt x="2499422" y="1796456"/>
                  <a:pt x="2510953" y="1784903"/>
                  <a:pt x="2510953" y="1770556"/>
                </a:cubicBezTo>
                <a:cubicBezTo>
                  <a:pt x="2510953" y="1756210"/>
                  <a:pt x="2499422" y="1744657"/>
                  <a:pt x="2485103" y="1744657"/>
                </a:cubicBezTo>
                <a:close/>
                <a:moveTo>
                  <a:pt x="2698615" y="1744276"/>
                </a:moveTo>
                <a:lnTo>
                  <a:pt x="2698746" y="1744319"/>
                </a:lnTo>
                <a:lnTo>
                  <a:pt x="2698235" y="1744530"/>
                </a:lnTo>
                <a:lnTo>
                  <a:pt x="2698120" y="1744482"/>
                </a:lnTo>
                <a:close/>
                <a:moveTo>
                  <a:pt x="2325191" y="1711902"/>
                </a:moveTo>
                <a:cubicBezTo>
                  <a:pt x="2320502" y="1711902"/>
                  <a:pt x="2316701" y="1715710"/>
                  <a:pt x="2316701" y="1720408"/>
                </a:cubicBezTo>
                <a:cubicBezTo>
                  <a:pt x="2316701" y="1725105"/>
                  <a:pt x="2320502" y="1728914"/>
                  <a:pt x="2325191" y="1728914"/>
                </a:cubicBezTo>
                <a:cubicBezTo>
                  <a:pt x="2329879" y="1728914"/>
                  <a:pt x="2333680" y="1725105"/>
                  <a:pt x="2333680" y="1720408"/>
                </a:cubicBezTo>
                <a:cubicBezTo>
                  <a:pt x="2333680" y="1715710"/>
                  <a:pt x="2329879" y="1711902"/>
                  <a:pt x="2325191" y="1711902"/>
                </a:cubicBezTo>
                <a:close/>
                <a:moveTo>
                  <a:pt x="2378410" y="1694635"/>
                </a:moveTo>
                <a:cubicBezTo>
                  <a:pt x="2365992" y="1694635"/>
                  <a:pt x="2355855" y="1704665"/>
                  <a:pt x="2355855" y="1717234"/>
                </a:cubicBezTo>
                <a:cubicBezTo>
                  <a:pt x="2355855" y="1729803"/>
                  <a:pt x="2365992" y="1739832"/>
                  <a:pt x="2378410" y="1739832"/>
                </a:cubicBezTo>
                <a:cubicBezTo>
                  <a:pt x="2390828" y="1739832"/>
                  <a:pt x="2400965" y="1729676"/>
                  <a:pt x="2400965" y="1717234"/>
                </a:cubicBezTo>
                <a:cubicBezTo>
                  <a:pt x="2400965" y="1704792"/>
                  <a:pt x="2390828" y="1694635"/>
                  <a:pt x="2378410" y="1694635"/>
                </a:cubicBezTo>
                <a:close/>
                <a:moveTo>
                  <a:pt x="2591796" y="1693112"/>
                </a:moveTo>
                <a:cubicBezTo>
                  <a:pt x="2578111" y="1693112"/>
                  <a:pt x="2567086" y="1704157"/>
                  <a:pt x="2567086" y="1717869"/>
                </a:cubicBezTo>
                <a:cubicBezTo>
                  <a:pt x="2567086" y="1731580"/>
                  <a:pt x="2578111" y="1742626"/>
                  <a:pt x="2591796" y="1742626"/>
                </a:cubicBezTo>
                <a:cubicBezTo>
                  <a:pt x="2605481" y="1742626"/>
                  <a:pt x="2616505" y="1731580"/>
                  <a:pt x="2616505" y="1717869"/>
                </a:cubicBezTo>
                <a:cubicBezTo>
                  <a:pt x="2616505" y="1704157"/>
                  <a:pt x="2605481" y="1693112"/>
                  <a:pt x="2591796" y="1693112"/>
                </a:cubicBezTo>
                <a:close/>
                <a:moveTo>
                  <a:pt x="2538449" y="1692858"/>
                </a:moveTo>
                <a:cubicBezTo>
                  <a:pt x="2524764" y="1692858"/>
                  <a:pt x="2513740" y="1703903"/>
                  <a:pt x="2513740" y="1717615"/>
                </a:cubicBezTo>
                <a:cubicBezTo>
                  <a:pt x="2513740" y="1731326"/>
                  <a:pt x="2524764" y="1742372"/>
                  <a:pt x="2538449" y="1742372"/>
                </a:cubicBezTo>
                <a:cubicBezTo>
                  <a:pt x="2552134" y="1742372"/>
                  <a:pt x="2563158" y="1731326"/>
                  <a:pt x="2563158" y="1717615"/>
                </a:cubicBezTo>
                <a:cubicBezTo>
                  <a:pt x="2563158" y="1703903"/>
                  <a:pt x="2552008" y="1692858"/>
                  <a:pt x="2538449" y="1692858"/>
                </a:cubicBezTo>
                <a:close/>
                <a:moveTo>
                  <a:pt x="2431757" y="1692604"/>
                </a:moveTo>
                <a:cubicBezTo>
                  <a:pt x="2418198" y="1692604"/>
                  <a:pt x="2407174" y="1703650"/>
                  <a:pt x="2407174" y="1717234"/>
                </a:cubicBezTo>
                <a:cubicBezTo>
                  <a:pt x="2407174" y="1730819"/>
                  <a:pt x="2418198" y="1741864"/>
                  <a:pt x="2431757" y="1741864"/>
                </a:cubicBezTo>
                <a:cubicBezTo>
                  <a:pt x="2445315" y="1741864"/>
                  <a:pt x="2456339" y="1730819"/>
                  <a:pt x="2456339" y="1717234"/>
                </a:cubicBezTo>
                <a:cubicBezTo>
                  <a:pt x="2456339" y="1703650"/>
                  <a:pt x="2445315" y="1692604"/>
                  <a:pt x="2431757" y="1692604"/>
                </a:cubicBezTo>
                <a:close/>
                <a:moveTo>
                  <a:pt x="2645142" y="1691335"/>
                </a:moveTo>
                <a:cubicBezTo>
                  <a:pt x="2630570" y="1691335"/>
                  <a:pt x="2618659" y="1703269"/>
                  <a:pt x="2618659" y="1717869"/>
                </a:cubicBezTo>
                <a:cubicBezTo>
                  <a:pt x="2618659" y="1732469"/>
                  <a:pt x="2630570" y="1744403"/>
                  <a:pt x="2645142" y="1744403"/>
                </a:cubicBezTo>
                <a:cubicBezTo>
                  <a:pt x="2659714" y="1744403"/>
                  <a:pt x="2671625" y="1732469"/>
                  <a:pt x="2671625" y="1717869"/>
                </a:cubicBezTo>
                <a:cubicBezTo>
                  <a:pt x="2671625" y="1703269"/>
                  <a:pt x="2659841" y="1691335"/>
                  <a:pt x="2645142" y="1691335"/>
                </a:cubicBezTo>
                <a:close/>
                <a:moveTo>
                  <a:pt x="2751835" y="1690954"/>
                </a:moveTo>
                <a:lnTo>
                  <a:pt x="2752351" y="1691014"/>
                </a:lnTo>
                <a:lnTo>
                  <a:pt x="2751581" y="1691335"/>
                </a:lnTo>
                <a:lnTo>
                  <a:pt x="2751251" y="1691198"/>
                </a:lnTo>
                <a:close/>
                <a:moveTo>
                  <a:pt x="2485103" y="1690700"/>
                </a:moveTo>
                <a:cubicBezTo>
                  <a:pt x="2470404" y="1690700"/>
                  <a:pt x="2458620" y="1702507"/>
                  <a:pt x="2458620" y="1717234"/>
                </a:cubicBezTo>
                <a:cubicBezTo>
                  <a:pt x="2458620" y="1731961"/>
                  <a:pt x="2470531" y="1743768"/>
                  <a:pt x="2485103" y="1743768"/>
                </a:cubicBezTo>
                <a:cubicBezTo>
                  <a:pt x="2499802" y="1743768"/>
                  <a:pt x="2511586" y="1731961"/>
                  <a:pt x="2511586" y="1717234"/>
                </a:cubicBezTo>
                <a:cubicBezTo>
                  <a:pt x="2511586" y="1702507"/>
                  <a:pt x="2499802" y="1690700"/>
                  <a:pt x="2485103" y="1690700"/>
                </a:cubicBezTo>
                <a:close/>
                <a:moveTo>
                  <a:pt x="3124625" y="1648804"/>
                </a:moveTo>
                <a:cubicBezTo>
                  <a:pt x="3115755" y="1648804"/>
                  <a:pt x="3108533" y="1656040"/>
                  <a:pt x="3108533" y="1664927"/>
                </a:cubicBezTo>
                <a:cubicBezTo>
                  <a:pt x="3108533" y="1673814"/>
                  <a:pt x="3115755" y="1681051"/>
                  <a:pt x="3124625" y="1681051"/>
                </a:cubicBezTo>
                <a:cubicBezTo>
                  <a:pt x="3133495" y="1681051"/>
                  <a:pt x="3140718" y="1673814"/>
                  <a:pt x="3140718" y="1664927"/>
                </a:cubicBezTo>
                <a:cubicBezTo>
                  <a:pt x="3140718" y="1656040"/>
                  <a:pt x="3133495" y="1648804"/>
                  <a:pt x="3124625" y="1648804"/>
                </a:cubicBezTo>
                <a:close/>
                <a:moveTo>
                  <a:pt x="3071279" y="1646645"/>
                </a:moveTo>
                <a:cubicBezTo>
                  <a:pt x="3061269" y="1646645"/>
                  <a:pt x="3053032" y="1654898"/>
                  <a:pt x="3053032" y="1664927"/>
                </a:cubicBezTo>
                <a:cubicBezTo>
                  <a:pt x="3053032" y="1674957"/>
                  <a:pt x="3061269" y="1683209"/>
                  <a:pt x="3071279" y="1683209"/>
                </a:cubicBezTo>
                <a:cubicBezTo>
                  <a:pt x="3081289" y="1683209"/>
                  <a:pt x="3089526" y="1674957"/>
                  <a:pt x="3089526" y="1664927"/>
                </a:cubicBezTo>
                <a:cubicBezTo>
                  <a:pt x="3089526" y="1654898"/>
                  <a:pt x="3081416" y="1646645"/>
                  <a:pt x="3071279" y="1646645"/>
                </a:cubicBezTo>
                <a:close/>
                <a:moveTo>
                  <a:pt x="2271844" y="1645757"/>
                </a:moveTo>
                <a:cubicBezTo>
                  <a:pt x="2261834" y="1645757"/>
                  <a:pt x="2253598" y="1653882"/>
                  <a:pt x="2253598" y="1664038"/>
                </a:cubicBezTo>
                <a:cubicBezTo>
                  <a:pt x="2253598" y="1674068"/>
                  <a:pt x="2261834" y="1682320"/>
                  <a:pt x="2271844" y="1682320"/>
                </a:cubicBezTo>
                <a:cubicBezTo>
                  <a:pt x="2281855" y="1682320"/>
                  <a:pt x="2290091" y="1674068"/>
                  <a:pt x="2290091" y="1664038"/>
                </a:cubicBezTo>
                <a:cubicBezTo>
                  <a:pt x="2290091" y="1654009"/>
                  <a:pt x="2281855" y="1645757"/>
                  <a:pt x="2271844" y="1645757"/>
                </a:cubicBezTo>
                <a:close/>
                <a:moveTo>
                  <a:pt x="3017933" y="1644360"/>
                </a:moveTo>
                <a:cubicBezTo>
                  <a:pt x="3006655" y="1644360"/>
                  <a:pt x="2997405" y="1653501"/>
                  <a:pt x="2997405" y="1664927"/>
                </a:cubicBezTo>
                <a:cubicBezTo>
                  <a:pt x="2997405" y="1676353"/>
                  <a:pt x="3006655" y="1685494"/>
                  <a:pt x="3017933" y="1685494"/>
                </a:cubicBezTo>
                <a:cubicBezTo>
                  <a:pt x="3029210" y="1685494"/>
                  <a:pt x="3038460" y="1676227"/>
                  <a:pt x="3038460" y="1664927"/>
                </a:cubicBezTo>
                <a:cubicBezTo>
                  <a:pt x="3038460" y="1653628"/>
                  <a:pt x="3029337" y="1644360"/>
                  <a:pt x="3017933" y="1644360"/>
                </a:cubicBezTo>
                <a:close/>
                <a:moveTo>
                  <a:pt x="2325191" y="1643471"/>
                </a:moveTo>
                <a:cubicBezTo>
                  <a:pt x="2313913" y="1643471"/>
                  <a:pt x="2304663" y="1652612"/>
                  <a:pt x="2304663" y="1664038"/>
                </a:cubicBezTo>
                <a:cubicBezTo>
                  <a:pt x="2304663" y="1675465"/>
                  <a:pt x="2313913" y="1684606"/>
                  <a:pt x="2325191" y="1684606"/>
                </a:cubicBezTo>
                <a:cubicBezTo>
                  <a:pt x="2336468" y="1684606"/>
                  <a:pt x="2345718" y="1675338"/>
                  <a:pt x="2345718" y="1664038"/>
                </a:cubicBezTo>
                <a:cubicBezTo>
                  <a:pt x="2345718" y="1652739"/>
                  <a:pt x="2336468" y="1643471"/>
                  <a:pt x="2325191" y="1643471"/>
                </a:cubicBezTo>
                <a:close/>
                <a:moveTo>
                  <a:pt x="2964713" y="1642456"/>
                </a:moveTo>
                <a:cubicBezTo>
                  <a:pt x="2952295" y="1642456"/>
                  <a:pt x="2942158" y="1652485"/>
                  <a:pt x="2942158" y="1665054"/>
                </a:cubicBezTo>
                <a:cubicBezTo>
                  <a:pt x="2942158" y="1677623"/>
                  <a:pt x="2952295" y="1687653"/>
                  <a:pt x="2964713" y="1687653"/>
                </a:cubicBezTo>
                <a:cubicBezTo>
                  <a:pt x="2977131" y="1687653"/>
                  <a:pt x="2987268" y="1677496"/>
                  <a:pt x="2987268" y="1665054"/>
                </a:cubicBezTo>
                <a:cubicBezTo>
                  <a:pt x="2987268" y="1652612"/>
                  <a:pt x="2977131" y="1642456"/>
                  <a:pt x="2964713" y="1642456"/>
                </a:cubicBezTo>
                <a:close/>
                <a:moveTo>
                  <a:pt x="2378410" y="1641313"/>
                </a:moveTo>
                <a:cubicBezTo>
                  <a:pt x="2365992" y="1641313"/>
                  <a:pt x="2355855" y="1651343"/>
                  <a:pt x="2355855" y="1663912"/>
                </a:cubicBezTo>
                <a:cubicBezTo>
                  <a:pt x="2355855" y="1676481"/>
                  <a:pt x="2365992" y="1686510"/>
                  <a:pt x="2378410" y="1686510"/>
                </a:cubicBezTo>
                <a:cubicBezTo>
                  <a:pt x="2390828" y="1686510"/>
                  <a:pt x="2400965" y="1676353"/>
                  <a:pt x="2400965" y="1663912"/>
                </a:cubicBezTo>
                <a:cubicBezTo>
                  <a:pt x="2400965" y="1651470"/>
                  <a:pt x="2390828" y="1641313"/>
                  <a:pt x="2378410" y="1641313"/>
                </a:cubicBezTo>
                <a:close/>
                <a:moveTo>
                  <a:pt x="2911367" y="1640424"/>
                </a:moveTo>
                <a:cubicBezTo>
                  <a:pt x="2897808" y="1640424"/>
                  <a:pt x="2886784" y="1651470"/>
                  <a:pt x="2886784" y="1665054"/>
                </a:cubicBezTo>
                <a:cubicBezTo>
                  <a:pt x="2886784" y="1678639"/>
                  <a:pt x="2897808" y="1689684"/>
                  <a:pt x="2911367" y="1689684"/>
                </a:cubicBezTo>
                <a:cubicBezTo>
                  <a:pt x="2924925" y="1689684"/>
                  <a:pt x="2935949" y="1678639"/>
                  <a:pt x="2935949" y="1665054"/>
                </a:cubicBezTo>
                <a:cubicBezTo>
                  <a:pt x="2935949" y="1651470"/>
                  <a:pt x="2924925" y="1640424"/>
                  <a:pt x="2911367" y="1640424"/>
                </a:cubicBezTo>
                <a:close/>
                <a:moveTo>
                  <a:pt x="2858147" y="1640171"/>
                </a:moveTo>
                <a:cubicBezTo>
                  <a:pt x="2844462" y="1640171"/>
                  <a:pt x="2833438" y="1651343"/>
                  <a:pt x="2833438" y="1664927"/>
                </a:cubicBezTo>
                <a:cubicBezTo>
                  <a:pt x="2833438" y="1678512"/>
                  <a:pt x="2844462" y="1689557"/>
                  <a:pt x="2858147" y="1689557"/>
                </a:cubicBezTo>
                <a:cubicBezTo>
                  <a:pt x="2871832" y="1689557"/>
                  <a:pt x="2882856" y="1678639"/>
                  <a:pt x="2882856" y="1664927"/>
                </a:cubicBezTo>
                <a:cubicBezTo>
                  <a:pt x="2882856" y="1651216"/>
                  <a:pt x="2871832" y="1640171"/>
                  <a:pt x="2858147" y="1640171"/>
                </a:cubicBezTo>
                <a:close/>
                <a:moveTo>
                  <a:pt x="2804928" y="1640171"/>
                </a:moveTo>
                <a:cubicBezTo>
                  <a:pt x="2791242" y="1640171"/>
                  <a:pt x="2780218" y="1651343"/>
                  <a:pt x="2780218" y="1664927"/>
                </a:cubicBezTo>
                <a:cubicBezTo>
                  <a:pt x="2780218" y="1678512"/>
                  <a:pt x="2791242" y="1689557"/>
                  <a:pt x="2804928" y="1689557"/>
                </a:cubicBezTo>
                <a:cubicBezTo>
                  <a:pt x="2818613" y="1689557"/>
                  <a:pt x="2829637" y="1678512"/>
                  <a:pt x="2829637" y="1664927"/>
                </a:cubicBezTo>
                <a:cubicBezTo>
                  <a:pt x="2829637" y="1651216"/>
                  <a:pt x="2818613" y="1640171"/>
                  <a:pt x="2804928" y="1640171"/>
                </a:cubicBezTo>
                <a:close/>
                <a:moveTo>
                  <a:pt x="2591796" y="1639790"/>
                </a:moveTo>
                <a:cubicBezTo>
                  <a:pt x="2578111" y="1639790"/>
                  <a:pt x="2567086" y="1650962"/>
                  <a:pt x="2567086" y="1664546"/>
                </a:cubicBezTo>
                <a:cubicBezTo>
                  <a:pt x="2567086" y="1678131"/>
                  <a:pt x="2578111" y="1689176"/>
                  <a:pt x="2591796" y="1689176"/>
                </a:cubicBezTo>
                <a:cubicBezTo>
                  <a:pt x="2605481" y="1689176"/>
                  <a:pt x="2616505" y="1678258"/>
                  <a:pt x="2616505" y="1664546"/>
                </a:cubicBezTo>
                <a:cubicBezTo>
                  <a:pt x="2616505" y="1650835"/>
                  <a:pt x="2605481" y="1639790"/>
                  <a:pt x="2591796" y="1639790"/>
                </a:cubicBezTo>
                <a:close/>
                <a:moveTo>
                  <a:pt x="2538449" y="1639536"/>
                </a:moveTo>
                <a:cubicBezTo>
                  <a:pt x="2524764" y="1639536"/>
                  <a:pt x="2513740" y="1650708"/>
                  <a:pt x="2513740" y="1664292"/>
                </a:cubicBezTo>
                <a:cubicBezTo>
                  <a:pt x="2513740" y="1677877"/>
                  <a:pt x="2524764" y="1688922"/>
                  <a:pt x="2538449" y="1688922"/>
                </a:cubicBezTo>
                <a:cubicBezTo>
                  <a:pt x="2552134" y="1688922"/>
                  <a:pt x="2563158" y="1678004"/>
                  <a:pt x="2563158" y="1664292"/>
                </a:cubicBezTo>
                <a:cubicBezTo>
                  <a:pt x="2563158" y="1650581"/>
                  <a:pt x="2552008" y="1639536"/>
                  <a:pt x="2538449" y="1639536"/>
                </a:cubicBezTo>
                <a:close/>
                <a:moveTo>
                  <a:pt x="2431757" y="1639282"/>
                </a:moveTo>
                <a:cubicBezTo>
                  <a:pt x="2418198" y="1639282"/>
                  <a:pt x="2407174" y="1650327"/>
                  <a:pt x="2407174" y="1663912"/>
                </a:cubicBezTo>
                <a:cubicBezTo>
                  <a:pt x="2407174" y="1677496"/>
                  <a:pt x="2418198" y="1688541"/>
                  <a:pt x="2431757" y="1688541"/>
                </a:cubicBezTo>
                <a:cubicBezTo>
                  <a:pt x="2445315" y="1688541"/>
                  <a:pt x="2456339" y="1677496"/>
                  <a:pt x="2456339" y="1663912"/>
                </a:cubicBezTo>
                <a:cubicBezTo>
                  <a:pt x="2456339" y="1650327"/>
                  <a:pt x="2445315" y="1639282"/>
                  <a:pt x="2431757" y="1639282"/>
                </a:cubicBezTo>
                <a:close/>
                <a:moveTo>
                  <a:pt x="2751581" y="1638266"/>
                </a:moveTo>
                <a:cubicBezTo>
                  <a:pt x="2737009" y="1638266"/>
                  <a:pt x="2725098" y="1650200"/>
                  <a:pt x="2725098" y="1664800"/>
                </a:cubicBezTo>
                <a:cubicBezTo>
                  <a:pt x="2725098" y="1672100"/>
                  <a:pt x="2728076" y="1678734"/>
                  <a:pt x="2732875" y="1683543"/>
                </a:cubicBezTo>
                <a:lnTo>
                  <a:pt x="2751251" y="1691198"/>
                </a:lnTo>
                <a:lnTo>
                  <a:pt x="2733129" y="1698746"/>
                </a:lnTo>
                <a:cubicBezTo>
                  <a:pt x="2728330" y="1703555"/>
                  <a:pt x="2725352" y="1710188"/>
                  <a:pt x="2725352" y="1717488"/>
                </a:cubicBezTo>
                <a:cubicBezTo>
                  <a:pt x="2725352" y="1724471"/>
                  <a:pt x="2728013" y="1730819"/>
                  <a:pt x="2732447" y="1735516"/>
                </a:cubicBezTo>
                <a:lnTo>
                  <a:pt x="2723451" y="1761796"/>
                </a:lnTo>
                <a:cubicBezTo>
                  <a:pt x="2721613" y="1756718"/>
                  <a:pt x="2718255" y="1752338"/>
                  <a:pt x="2713931" y="1749228"/>
                </a:cubicBezTo>
                <a:lnTo>
                  <a:pt x="2698746" y="1744319"/>
                </a:lnTo>
                <a:lnTo>
                  <a:pt x="2716941" y="1736786"/>
                </a:lnTo>
                <a:cubicBezTo>
                  <a:pt x="2721740" y="1731993"/>
                  <a:pt x="2724718" y="1725360"/>
                  <a:pt x="2724718" y="1717996"/>
                </a:cubicBezTo>
                <a:cubicBezTo>
                  <a:pt x="2724718" y="1703396"/>
                  <a:pt x="2712807" y="1691461"/>
                  <a:pt x="2698235" y="1691461"/>
                </a:cubicBezTo>
                <a:cubicBezTo>
                  <a:pt x="2683663" y="1691461"/>
                  <a:pt x="2671752" y="1703396"/>
                  <a:pt x="2671752" y="1717996"/>
                </a:cubicBezTo>
                <a:cubicBezTo>
                  <a:pt x="2671752" y="1725296"/>
                  <a:pt x="2674730" y="1731930"/>
                  <a:pt x="2679529" y="1736738"/>
                </a:cubicBezTo>
                <a:lnTo>
                  <a:pt x="2698120" y="1744482"/>
                </a:lnTo>
                <a:lnTo>
                  <a:pt x="2679909" y="1752068"/>
                </a:lnTo>
                <a:cubicBezTo>
                  <a:pt x="2675110" y="1756877"/>
                  <a:pt x="2672132" y="1763510"/>
                  <a:pt x="2672132" y="1770810"/>
                </a:cubicBezTo>
                <a:cubicBezTo>
                  <a:pt x="2672132" y="1785410"/>
                  <a:pt x="2683916" y="1797344"/>
                  <a:pt x="2698615" y="1797344"/>
                </a:cubicBezTo>
                <a:cubicBezTo>
                  <a:pt x="2703683" y="1797344"/>
                  <a:pt x="2708499" y="1795821"/>
                  <a:pt x="2712554" y="1793282"/>
                </a:cubicBezTo>
                <a:lnTo>
                  <a:pt x="2710146" y="1800391"/>
                </a:lnTo>
                <a:cubicBezTo>
                  <a:pt x="2706725" y="1798614"/>
                  <a:pt x="2702797" y="1797598"/>
                  <a:pt x="2698615" y="1797598"/>
                </a:cubicBezTo>
                <a:cubicBezTo>
                  <a:pt x="2684043" y="1797598"/>
                  <a:pt x="2672132" y="1809406"/>
                  <a:pt x="2672132" y="1824133"/>
                </a:cubicBezTo>
                <a:cubicBezTo>
                  <a:pt x="2672132" y="1836828"/>
                  <a:pt x="2681002" y="1847493"/>
                  <a:pt x="2693040" y="1850032"/>
                </a:cubicBezTo>
                <a:lnTo>
                  <a:pt x="2691773" y="1853714"/>
                </a:lnTo>
                <a:cubicBezTo>
                  <a:pt x="2681509" y="1856634"/>
                  <a:pt x="2673906" y="1866029"/>
                  <a:pt x="2673906" y="1877328"/>
                </a:cubicBezTo>
                <a:cubicBezTo>
                  <a:pt x="2673906" y="1882787"/>
                  <a:pt x="2675680" y="1887739"/>
                  <a:pt x="2678594" y="1891801"/>
                </a:cubicBezTo>
                <a:lnTo>
                  <a:pt x="2668204" y="1921890"/>
                </a:lnTo>
                <a:cubicBezTo>
                  <a:pt x="2664656" y="1912622"/>
                  <a:pt x="2655786" y="1906021"/>
                  <a:pt x="2645269" y="1906021"/>
                </a:cubicBezTo>
                <a:cubicBezTo>
                  <a:pt x="2631710" y="1906021"/>
                  <a:pt x="2620686" y="1917066"/>
                  <a:pt x="2620686" y="1930650"/>
                </a:cubicBezTo>
                <a:cubicBezTo>
                  <a:pt x="2620686" y="1944235"/>
                  <a:pt x="2631710" y="1955280"/>
                  <a:pt x="2645269" y="1955280"/>
                </a:cubicBezTo>
                <a:cubicBezTo>
                  <a:pt x="2649957" y="1955280"/>
                  <a:pt x="2654265" y="1954011"/>
                  <a:pt x="2657940" y="1951725"/>
                </a:cubicBezTo>
                <a:lnTo>
                  <a:pt x="2654012" y="1963279"/>
                </a:lnTo>
                <a:cubicBezTo>
                  <a:pt x="2651351" y="1962136"/>
                  <a:pt x="2648310" y="1961501"/>
                  <a:pt x="2645269" y="1961501"/>
                </a:cubicBezTo>
                <a:cubicBezTo>
                  <a:pt x="2632851" y="1961501"/>
                  <a:pt x="2622714" y="1971658"/>
                  <a:pt x="2622714" y="1984100"/>
                </a:cubicBezTo>
                <a:cubicBezTo>
                  <a:pt x="2622714" y="1994510"/>
                  <a:pt x="2629810" y="2003143"/>
                  <a:pt x="2639313" y="2005810"/>
                </a:cubicBezTo>
                <a:lnTo>
                  <a:pt x="2533761" y="2312667"/>
                </a:lnTo>
                <a:cubicBezTo>
                  <a:pt x="2531860" y="2318380"/>
                  <a:pt x="2532494" y="2324093"/>
                  <a:pt x="2535662" y="2328537"/>
                </a:cubicBezTo>
                <a:cubicBezTo>
                  <a:pt x="2538703" y="2332853"/>
                  <a:pt x="2543645" y="2335266"/>
                  <a:pt x="2549220" y="2335266"/>
                </a:cubicBezTo>
                <a:lnTo>
                  <a:pt x="3330281" y="2335266"/>
                </a:lnTo>
                <a:cubicBezTo>
                  <a:pt x="3335350" y="2335266"/>
                  <a:pt x="3340545" y="2333234"/>
                  <a:pt x="3344853" y="2329679"/>
                </a:cubicBezTo>
                <a:cubicBezTo>
                  <a:pt x="3349161" y="2326125"/>
                  <a:pt x="3352076" y="2321300"/>
                  <a:pt x="3353090" y="2316349"/>
                </a:cubicBezTo>
                <a:lnTo>
                  <a:pt x="3388063" y="2142543"/>
                </a:lnTo>
                <a:lnTo>
                  <a:pt x="3575598" y="2142543"/>
                </a:lnTo>
                <a:cubicBezTo>
                  <a:pt x="3580667" y="2142543"/>
                  <a:pt x="3585862" y="2140512"/>
                  <a:pt x="3590171" y="2136957"/>
                </a:cubicBezTo>
                <a:cubicBezTo>
                  <a:pt x="3594479" y="2133402"/>
                  <a:pt x="3597393" y="2128705"/>
                  <a:pt x="3598407" y="2123754"/>
                </a:cubicBezTo>
                <a:lnTo>
                  <a:pt x="3635407" y="1943981"/>
                </a:lnTo>
                <a:lnTo>
                  <a:pt x="3900745" y="1943981"/>
                </a:lnTo>
                <a:cubicBezTo>
                  <a:pt x="3905940" y="1943981"/>
                  <a:pt x="3911135" y="1941950"/>
                  <a:pt x="3915444" y="1938395"/>
                </a:cubicBezTo>
                <a:cubicBezTo>
                  <a:pt x="3919752" y="1934840"/>
                  <a:pt x="3922666" y="1930016"/>
                  <a:pt x="3923680" y="1925064"/>
                </a:cubicBezTo>
                <a:lnTo>
                  <a:pt x="3965622" y="1709870"/>
                </a:lnTo>
                <a:lnTo>
                  <a:pt x="3965876" y="1709997"/>
                </a:lnTo>
                <a:cubicBezTo>
                  <a:pt x="3966889" y="1704919"/>
                  <a:pt x="3965622" y="1699714"/>
                  <a:pt x="3962581" y="1696032"/>
                </a:cubicBezTo>
                <a:cubicBezTo>
                  <a:pt x="3959540" y="1692350"/>
                  <a:pt x="3954852" y="1690192"/>
                  <a:pt x="3949656" y="1690192"/>
                </a:cubicBezTo>
                <a:lnTo>
                  <a:pt x="2764506" y="1690192"/>
                </a:lnTo>
                <a:cubicBezTo>
                  <a:pt x="2762098" y="1690192"/>
                  <a:pt x="2759691" y="1690700"/>
                  <a:pt x="2757283" y="1691589"/>
                </a:cubicBezTo>
                <a:lnTo>
                  <a:pt x="2752351" y="1691014"/>
                </a:lnTo>
                <a:lnTo>
                  <a:pt x="2770287" y="1683543"/>
                </a:lnTo>
                <a:cubicBezTo>
                  <a:pt x="2775086" y="1678734"/>
                  <a:pt x="2778064" y="1672100"/>
                  <a:pt x="2778064" y="1664800"/>
                </a:cubicBezTo>
                <a:cubicBezTo>
                  <a:pt x="2778064" y="1650200"/>
                  <a:pt x="2766280" y="1638266"/>
                  <a:pt x="2751581" y="1638266"/>
                </a:cubicBezTo>
                <a:close/>
                <a:moveTo>
                  <a:pt x="2698235" y="1638266"/>
                </a:moveTo>
                <a:cubicBezTo>
                  <a:pt x="2683663" y="1638266"/>
                  <a:pt x="2671752" y="1650200"/>
                  <a:pt x="2671752" y="1664800"/>
                </a:cubicBezTo>
                <a:cubicBezTo>
                  <a:pt x="2671752" y="1679400"/>
                  <a:pt x="2683536" y="1691335"/>
                  <a:pt x="2698235" y="1691335"/>
                </a:cubicBezTo>
                <a:cubicBezTo>
                  <a:pt x="2712807" y="1691335"/>
                  <a:pt x="2724718" y="1679400"/>
                  <a:pt x="2724718" y="1664800"/>
                </a:cubicBezTo>
                <a:cubicBezTo>
                  <a:pt x="2724718" y="1650200"/>
                  <a:pt x="2712807" y="1638266"/>
                  <a:pt x="2698235" y="1638266"/>
                </a:cubicBezTo>
                <a:close/>
                <a:moveTo>
                  <a:pt x="2645142" y="1638012"/>
                </a:moveTo>
                <a:cubicBezTo>
                  <a:pt x="2630570" y="1638012"/>
                  <a:pt x="2618659" y="1649946"/>
                  <a:pt x="2618659" y="1664546"/>
                </a:cubicBezTo>
                <a:cubicBezTo>
                  <a:pt x="2618659" y="1679147"/>
                  <a:pt x="2630570" y="1691081"/>
                  <a:pt x="2645142" y="1691081"/>
                </a:cubicBezTo>
                <a:cubicBezTo>
                  <a:pt x="2659714" y="1691081"/>
                  <a:pt x="2671625" y="1679147"/>
                  <a:pt x="2671625" y="1664546"/>
                </a:cubicBezTo>
                <a:cubicBezTo>
                  <a:pt x="2671625" y="1649946"/>
                  <a:pt x="2659841" y="1638012"/>
                  <a:pt x="2645142" y="1638012"/>
                </a:cubicBezTo>
                <a:close/>
                <a:moveTo>
                  <a:pt x="2485103" y="1637377"/>
                </a:moveTo>
                <a:cubicBezTo>
                  <a:pt x="2470404" y="1637377"/>
                  <a:pt x="2458620" y="1649184"/>
                  <a:pt x="2458620" y="1663912"/>
                </a:cubicBezTo>
                <a:cubicBezTo>
                  <a:pt x="2458620" y="1678639"/>
                  <a:pt x="2470531" y="1690446"/>
                  <a:pt x="2485103" y="1690446"/>
                </a:cubicBezTo>
                <a:cubicBezTo>
                  <a:pt x="2499802" y="1690446"/>
                  <a:pt x="2511586" y="1678639"/>
                  <a:pt x="2511586" y="1663912"/>
                </a:cubicBezTo>
                <a:cubicBezTo>
                  <a:pt x="2511586" y="1649184"/>
                  <a:pt x="2499802" y="1637377"/>
                  <a:pt x="2485103" y="1637377"/>
                </a:cubicBezTo>
                <a:close/>
                <a:moveTo>
                  <a:pt x="3231191" y="1600813"/>
                </a:moveTo>
                <a:cubicBezTo>
                  <a:pt x="3225109" y="1600813"/>
                  <a:pt x="3220294" y="1605638"/>
                  <a:pt x="3220294" y="1611732"/>
                </a:cubicBezTo>
                <a:cubicBezTo>
                  <a:pt x="3220294" y="1617826"/>
                  <a:pt x="3225109" y="1622650"/>
                  <a:pt x="3231191" y="1622650"/>
                </a:cubicBezTo>
                <a:cubicBezTo>
                  <a:pt x="3237274" y="1622650"/>
                  <a:pt x="3242089" y="1617826"/>
                  <a:pt x="3242089" y="1611732"/>
                </a:cubicBezTo>
                <a:cubicBezTo>
                  <a:pt x="3242089" y="1605638"/>
                  <a:pt x="3237147" y="1600813"/>
                  <a:pt x="3231191" y="1600813"/>
                </a:cubicBezTo>
                <a:close/>
                <a:moveTo>
                  <a:pt x="3177845" y="1598274"/>
                </a:moveTo>
                <a:cubicBezTo>
                  <a:pt x="3170369" y="1598274"/>
                  <a:pt x="3164413" y="1604368"/>
                  <a:pt x="3164413" y="1611732"/>
                </a:cubicBezTo>
                <a:cubicBezTo>
                  <a:pt x="3164413" y="1619095"/>
                  <a:pt x="3170369" y="1625189"/>
                  <a:pt x="3177845" y="1625189"/>
                </a:cubicBezTo>
                <a:cubicBezTo>
                  <a:pt x="3185321" y="1625189"/>
                  <a:pt x="3191277" y="1619222"/>
                  <a:pt x="3191277" y="1611732"/>
                </a:cubicBezTo>
                <a:cubicBezTo>
                  <a:pt x="3191277" y="1604241"/>
                  <a:pt x="3185321" y="1598274"/>
                  <a:pt x="3177845" y="1598274"/>
                </a:cubicBezTo>
                <a:close/>
                <a:moveTo>
                  <a:pt x="2165405" y="1597259"/>
                </a:moveTo>
                <a:cubicBezTo>
                  <a:pt x="2158056" y="1597259"/>
                  <a:pt x="2152100" y="1603226"/>
                  <a:pt x="2152100" y="1610589"/>
                </a:cubicBezTo>
                <a:cubicBezTo>
                  <a:pt x="2152100" y="1617953"/>
                  <a:pt x="2158056" y="1623920"/>
                  <a:pt x="2165405" y="1623920"/>
                </a:cubicBezTo>
                <a:cubicBezTo>
                  <a:pt x="2172754" y="1623920"/>
                  <a:pt x="2178710" y="1617953"/>
                  <a:pt x="2178710" y="1610589"/>
                </a:cubicBezTo>
                <a:cubicBezTo>
                  <a:pt x="2178710" y="1603226"/>
                  <a:pt x="2172754" y="1597259"/>
                  <a:pt x="2165405" y="1597259"/>
                </a:cubicBezTo>
                <a:close/>
                <a:moveTo>
                  <a:pt x="3124625" y="1595735"/>
                </a:moveTo>
                <a:cubicBezTo>
                  <a:pt x="3115882" y="1595735"/>
                  <a:pt x="3108786" y="1602845"/>
                  <a:pt x="3108786" y="1611605"/>
                </a:cubicBezTo>
                <a:cubicBezTo>
                  <a:pt x="3108786" y="1620365"/>
                  <a:pt x="3115882" y="1627475"/>
                  <a:pt x="3124625" y="1627475"/>
                </a:cubicBezTo>
                <a:cubicBezTo>
                  <a:pt x="3133369" y="1627475"/>
                  <a:pt x="3140464" y="1620365"/>
                  <a:pt x="3140464" y="1611605"/>
                </a:cubicBezTo>
                <a:cubicBezTo>
                  <a:pt x="3140464" y="1602845"/>
                  <a:pt x="3133369" y="1595735"/>
                  <a:pt x="3124625" y="1595735"/>
                </a:cubicBezTo>
                <a:close/>
                <a:moveTo>
                  <a:pt x="2218625" y="1594720"/>
                </a:moveTo>
                <a:cubicBezTo>
                  <a:pt x="2209882" y="1594720"/>
                  <a:pt x="2202785" y="1601829"/>
                  <a:pt x="2202785" y="1610589"/>
                </a:cubicBezTo>
                <a:cubicBezTo>
                  <a:pt x="2202785" y="1619349"/>
                  <a:pt x="2209882" y="1626459"/>
                  <a:pt x="2218625" y="1626459"/>
                </a:cubicBezTo>
                <a:cubicBezTo>
                  <a:pt x="2227368" y="1626459"/>
                  <a:pt x="2234464" y="1619349"/>
                  <a:pt x="2234464" y="1610589"/>
                </a:cubicBezTo>
                <a:cubicBezTo>
                  <a:pt x="2234464" y="1601829"/>
                  <a:pt x="2227368" y="1594720"/>
                  <a:pt x="2218625" y="1594720"/>
                </a:cubicBezTo>
                <a:close/>
                <a:moveTo>
                  <a:pt x="3071279" y="1593577"/>
                </a:moveTo>
                <a:cubicBezTo>
                  <a:pt x="3061395" y="1593577"/>
                  <a:pt x="3053286" y="1601702"/>
                  <a:pt x="3053286" y="1611605"/>
                </a:cubicBezTo>
                <a:cubicBezTo>
                  <a:pt x="3053286" y="1621508"/>
                  <a:pt x="3061395" y="1629633"/>
                  <a:pt x="3071279" y="1629633"/>
                </a:cubicBezTo>
                <a:cubicBezTo>
                  <a:pt x="3081163" y="1629633"/>
                  <a:pt x="3089272" y="1621508"/>
                  <a:pt x="3089272" y="1611605"/>
                </a:cubicBezTo>
                <a:cubicBezTo>
                  <a:pt x="3089272" y="1601702"/>
                  <a:pt x="3081163" y="1593577"/>
                  <a:pt x="3071279" y="1593577"/>
                </a:cubicBezTo>
                <a:close/>
                <a:moveTo>
                  <a:pt x="2271971" y="1592815"/>
                </a:moveTo>
                <a:cubicBezTo>
                  <a:pt x="2262087" y="1592815"/>
                  <a:pt x="2253978" y="1600940"/>
                  <a:pt x="2253978" y="1610843"/>
                </a:cubicBezTo>
                <a:cubicBezTo>
                  <a:pt x="2253978" y="1620746"/>
                  <a:pt x="2262087" y="1628871"/>
                  <a:pt x="2271971" y="1628871"/>
                </a:cubicBezTo>
                <a:cubicBezTo>
                  <a:pt x="2281855" y="1628871"/>
                  <a:pt x="2289964" y="1620746"/>
                  <a:pt x="2289964" y="1610843"/>
                </a:cubicBezTo>
                <a:cubicBezTo>
                  <a:pt x="2289964" y="1600940"/>
                  <a:pt x="2281855" y="1592815"/>
                  <a:pt x="2271971" y="1592815"/>
                </a:cubicBezTo>
                <a:close/>
                <a:moveTo>
                  <a:pt x="3017933" y="1591419"/>
                </a:moveTo>
                <a:cubicBezTo>
                  <a:pt x="3006782" y="1591419"/>
                  <a:pt x="2997785" y="1600433"/>
                  <a:pt x="2997785" y="1611605"/>
                </a:cubicBezTo>
                <a:cubicBezTo>
                  <a:pt x="2997785" y="1622777"/>
                  <a:pt x="3006782" y="1631791"/>
                  <a:pt x="3017933" y="1631791"/>
                </a:cubicBezTo>
                <a:cubicBezTo>
                  <a:pt x="3029084" y="1631791"/>
                  <a:pt x="3038080" y="1622777"/>
                  <a:pt x="3038080" y="1611605"/>
                </a:cubicBezTo>
                <a:cubicBezTo>
                  <a:pt x="3038080" y="1600433"/>
                  <a:pt x="3029084" y="1591419"/>
                  <a:pt x="3017933" y="1591419"/>
                </a:cubicBezTo>
                <a:close/>
                <a:moveTo>
                  <a:pt x="2325317" y="1590784"/>
                </a:moveTo>
                <a:cubicBezTo>
                  <a:pt x="2314167" y="1590784"/>
                  <a:pt x="2305170" y="1599798"/>
                  <a:pt x="2305170" y="1610970"/>
                </a:cubicBezTo>
                <a:cubicBezTo>
                  <a:pt x="2305170" y="1622142"/>
                  <a:pt x="2314167" y="1631156"/>
                  <a:pt x="2325317" y="1631156"/>
                </a:cubicBezTo>
                <a:cubicBezTo>
                  <a:pt x="2336468" y="1631156"/>
                  <a:pt x="2345465" y="1622142"/>
                  <a:pt x="2345465" y="1610970"/>
                </a:cubicBezTo>
                <a:cubicBezTo>
                  <a:pt x="2345465" y="1599798"/>
                  <a:pt x="2336468" y="1590784"/>
                  <a:pt x="2325317" y="1590784"/>
                </a:cubicBezTo>
                <a:close/>
                <a:moveTo>
                  <a:pt x="2964713" y="1589387"/>
                </a:moveTo>
                <a:cubicBezTo>
                  <a:pt x="2952422" y="1589387"/>
                  <a:pt x="2942538" y="1599417"/>
                  <a:pt x="2942538" y="1611605"/>
                </a:cubicBezTo>
                <a:cubicBezTo>
                  <a:pt x="2942538" y="1623793"/>
                  <a:pt x="2952422" y="1633823"/>
                  <a:pt x="2964713" y="1633823"/>
                </a:cubicBezTo>
                <a:cubicBezTo>
                  <a:pt x="2977004" y="1633823"/>
                  <a:pt x="2986888" y="1623793"/>
                  <a:pt x="2986888" y="1611605"/>
                </a:cubicBezTo>
                <a:cubicBezTo>
                  <a:pt x="2986888" y="1599417"/>
                  <a:pt x="2977004" y="1589387"/>
                  <a:pt x="2964713" y="1589387"/>
                </a:cubicBezTo>
                <a:close/>
                <a:moveTo>
                  <a:pt x="2378537" y="1588625"/>
                </a:moveTo>
                <a:cubicBezTo>
                  <a:pt x="2366372" y="1588625"/>
                  <a:pt x="2356362" y="1598655"/>
                  <a:pt x="2356362" y="1610843"/>
                </a:cubicBezTo>
                <a:cubicBezTo>
                  <a:pt x="2356362" y="1623031"/>
                  <a:pt x="2366246" y="1633061"/>
                  <a:pt x="2378537" y="1633061"/>
                </a:cubicBezTo>
                <a:cubicBezTo>
                  <a:pt x="2390828" y="1633061"/>
                  <a:pt x="2400712" y="1623031"/>
                  <a:pt x="2400712" y="1610843"/>
                </a:cubicBezTo>
                <a:cubicBezTo>
                  <a:pt x="2400712" y="1598655"/>
                  <a:pt x="2390828" y="1588625"/>
                  <a:pt x="2378537" y="1588625"/>
                </a:cubicBezTo>
                <a:close/>
                <a:moveTo>
                  <a:pt x="2911367" y="1587483"/>
                </a:moveTo>
                <a:cubicBezTo>
                  <a:pt x="2898062" y="1587483"/>
                  <a:pt x="2887291" y="1598274"/>
                  <a:pt x="2887291" y="1611605"/>
                </a:cubicBezTo>
                <a:cubicBezTo>
                  <a:pt x="2887291" y="1624935"/>
                  <a:pt x="2897935" y="1635727"/>
                  <a:pt x="2911367" y="1635727"/>
                </a:cubicBezTo>
                <a:cubicBezTo>
                  <a:pt x="2924798" y="1635727"/>
                  <a:pt x="2935569" y="1624935"/>
                  <a:pt x="2935569" y="1611605"/>
                </a:cubicBezTo>
                <a:cubicBezTo>
                  <a:pt x="2935569" y="1598274"/>
                  <a:pt x="2924672" y="1587483"/>
                  <a:pt x="2911367" y="1587483"/>
                </a:cubicBezTo>
                <a:close/>
                <a:moveTo>
                  <a:pt x="2858147" y="1586848"/>
                </a:moveTo>
                <a:cubicBezTo>
                  <a:pt x="2844462" y="1586848"/>
                  <a:pt x="2833438" y="1597893"/>
                  <a:pt x="2833438" y="1611605"/>
                </a:cubicBezTo>
                <a:cubicBezTo>
                  <a:pt x="2833438" y="1625316"/>
                  <a:pt x="2844462" y="1636362"/>
                  <a:pt x="2858147" y="1636362"/>
                </a:cubicBezTo>
                <a:cubicBezTo>
                  <a:pt x="2871832" y="1636362"/>
                  <a:pt x="2882856" y="1625316"/>
                  <a:pt x="2882856" y="1611605"/>
                </a:cubicBezTo>
                <a:cubicBezTo>
                  <a:pt x="2882856" y="1597893"/>
                  <a:pt x="2871832" y="1586848"/>
                  <a:pt x="2858147" y="1586848"/>
                </a:cubicBezTo>
                <a:close/>
                <a:moveTo>
                  <a:pt x="2804928" y="1586721"/>
                </a:moveTo>
                <a:cubicBezTo>
                  <a:pt x="2791242" y="1586721"/>
                  <a:pt x="2780218" y="1597766"/>
                  <a:pt x="2780218" y="1611478"/>
                </a:cubicBezTo>
                <a:cubicBezTo>
                  <a:pt x="2780218" y="1625189"/>
                  <a:pt x="2791369" y="1636235"/>
                  <a:pt x="2804928" y="1636235"/>
                </a:cubicBezTo>
                <a:cubicBezTo>
                  <a:pt x="2818613" y="1636235"/>
                  <a:pt x="2829637" y="1625189"/>
                  <a:pt x="2829637" y="1611478"/>
                </a:cubicBezTo>
                <a:cubicBezTo>
                  <a:pt x="2829637" y="1597766"/>
                  <a:pt x="2818613" y="1586721"/>
                  <a:pt x="2804928" y="1586721"/>
                </a:cubicBezTo>
                <a:close/>
                <a:moveTo>
                  <a:pt x="2431883" y="1586721"/>
                </a:moveTo>
                <a:cubicBezTo>
                  <a:pt x="2418452" y="1586721"/>
                  <a:pt x="2407681" y="1597513"/>
                  <a:pt x="2407681" y="1610843"/>
                </a:cubicBezTo>
                <a:cubicBezTo>
                  <a:pt x="2407681" y="1624174"/>
                  <a:pt x="2418452" y="1634965"/>
                  <a:pt x="2431883" y="1634965"/>
                </a:cubicBezTo>
                <a:cubicBezTo>
                  <a:pt x="2445315" y="1634965"/>
                  <a:pt x="2456086" y="1624174"/>
                  <a:pt x="2456086" y="1610843"/>
                </a:cubicBezTo>
                <a:cubicBezTo>
                  <a:pt x="2456086" y="1597513"/>
                  <a:pt x="2445188" y="1586721"/>
                  <a:pt x="2431883" y="1586721"/>
                </a:cubicBezTo>
                <a:close/>
                <a:moveTo>
                  <a:pt x="2591796" y="1586467"/>
                </a:moveTo>
                <a:cubicBezTo>
                  <a:pt x="2578111" y="1586467"/>
                  <a:pt x="2567086" y="1597513"/>
                  <a:pt x="2567086" y="1611224"/>
                </a:cubicBezTo>
                <a:cubicBezTo>
                  <a:pt x="2567086" y="1624935"/>
                  <a:pt x="2578111" y="1635981"/>
                  <a:pt x="2591796" y="1635981"/>
                </a:cubicBezTo>
                <a:cubicBezTo>
                  <a:pt x="2605481" y="1635981"/>
                  <a:pt x="2616505" y="1624935"/>
                  <a:pt x="2616505" y="1611224"/>
                </a:cubicBezTo>
                <a:cubicBezTo>
                  <a:pt x="2616505" y="1597513"/>
                  <a:pt x="2605481" y="1586467"/>
                  <a:pt x="2591796" y="1586467"/>
                </a:cubicBezTo>
                <a:close/>
                <a:moveTo>
                  <a:pt x="2538449" y="1586213"/>
                </a:moveTo>
                <a:cubicBezTo>
                  <a:pt x="2524764" y="1586213"/>
                  <a:pt x="2513740" y="1597259"/>
                  <a:pt x="2513740" y="1610970"/>
                </a:cubicBezTo>
                <a:cubicBezTo>
                  <a:pt x="2513740" y="1624682"/>
                  <a:pt x="2524764" y="1635727"/>
                  <a:pt x="2538449" y="1635727"/>
                </a:cubicBezTo>
                <a:cubicBezTo>
                  <a:pt x="2552134" y="1635727"/>
                  <a:pt x="2563158" y="1624682"/>
                  <a:pt x="2563158" y="1610970"/>
                </a:cubicBezTo>
                <a:cubicBezTo>
                  <a:pt x="2563158" y="1597259"/>
                  <a:pt x="2552008" y="1586213"/>
                  <a:pt x="2538449" y="1586213"/>
                </a:cubicBezTo>
                <a:close/>
                <a:moveTo>
                  <a:pt x="2485230" y="1585071"/>
                </a:moveTo>
                <a:cubicBezTo>
                  <a:pt x="2470911" y="1585071"/>
                  <a:pt x="2459380" y="1596751"/>
                  <a:pt x="2459380" y="1610970"/>
                </a:cubicBezTo>
                <a:cubicBezTo>
                  <a:pt x="2459380" y="1625189"/>
                  <a:pt x="2470911" y="1636743"/>
                  <a:pt x="2485230" y="1636743"/>
                </a:cubicBezTo>
                <a:cubicBezTo>
                  <a:pt x="2499548" y="1636743"/>
                  <a:pt x="2511079" y="1625316"/>
                  <a:pt x="2511079" y="1610970"/>
                </a:cubicBezTo>
                <a:cubicBezTo>
                  <a:pt x="2511079" y="1596624"/>
                  <a:pt x="2499422" y="1585071"/>
                  <a:pt x="2485230" y="1585071"/>
                </a:cubicBezTo>
                <a:close/>
                <a:moveTo>
                  <a:pt x="2751581" y="1584944"/>
                </a:moveTo>
                <a:cubicBezTo>
                  <a:pt x="2737009" y="1584944"/>
                  <a:pt x="2725098" y="1596878"/>
                  <a:pt x="2725098" y="1611478"/>
                </a:cubicBezTo>
                <a:cubicBezTo>
                  <a:pt x="2725098" y="1626078"/>
                  <a:pt x="2737009" y="1638012"/>
                  <a:pt x="2751581" y="1638012"/>
                </a:cubicBezTo>
                <a:cubicBezTo>
                  <a:pt x="2766153" y="1638012"/>
                  <a:pt x="2778064" y="1626078"/>
                  <a:pt x="2778064" y="1611478"/>
                </a:cubicBezTo>
                <a:cubicBezTo>
                  <a:pt x="2778064" y="1596878"/>
                  <a:pt x="2766280" y="1584944"/>
                  <a:pt x="2751581" y="1584944"/>
                </a:cubicBezTo>
                <a:close/>
                <a:moveTo>
                  <a:pt x="2698235" y="1584817"/>
                </a:moveTo>
                <a:cubicBezTo>
                  <a:pt x="2683663" y="1584817"/>
                  <a:pt x="2671752" y="1596751"/>
                  <a:pt x="2671752" y="1611351"/>
                </a:cubicBezTo>
                <a:cubicBezTo>
                  <a:pt x="2671752" y="1625951"/>
                  <a:pt x="2683536" y="1637885"/>
                  <a:pt x="2698235" y="1637885"/>
                </a:cubicBezTo>
                <a:cubicBezTo>
                  <a:pt x="2712807" y="1637885"/>
                  <a:pt x="2724718" y="1625951"/>
                  <a:pt x="2724718" y="1611351"/>
                </a:cubicBezTo>
                <a:cubicBezTo>
                  <a:pt x="2724718" y="1596751"/>
                  <a:pt x="2712807" y="1584817"/>
                  <a:pt x="2698235" y="1584817"/>
                </a:cubicBezTo>
                <a:close/>
                <a:moveTo>
                  <a:pt x="2645142" y="1584690"/>
                </a:moveTo>
                <a:cubicBezTo>
                  <a:pt x="2630570" y="1584690"/>
                  <a:pt x="2618659" y="1596624"/>
                  <a:pt x="2618659" y="1611224"/>
                </a:cubicBezTo>
                <a:cubicBezTo>
                  <a:pt x="2618659" y="1625824"/>
                  <a:pt x="2630570" y="1637758"/>
                  <a:pt x="2645142" y="1637758"/>
                </a:cubicBezTo>
                <a:cubicBezTo>
                  <a:pt x="2659714" y="1637758"/>
                  <a:pt x="2671625" y="1625824"/>
                  <a:pt x="2671625" y="1611224"/>
                </a:cubicBezTo>
                <a:cubicBezTo>
                  <a:pt x="2671625" y="1596624"/>
                  <a:pt x="2659841" y="1584690"/>
                  <a:pt x="2645142" y="1584690"/>
                </a:cubicBezTo>
                <a:close/>
                <a:moveTo>
                  <a:pt x="3284538" y="1550411"/>
                </a:moveTo>
                <a:cubicBezTo>
                  <a:pt x="3280229" y="1550411"/>
                  <a:pt x="3276681" y="1553966"/>
                  <a:pt x="3276681" y="1558283"/>
                </a:cubicBezTo>
                <a:cubicBezTo>
                  <a:pt x="3276681" y="1562599"/>
                  <a:pt x="3280229" y="1566154"/>
                  <a:pt x="3284538" y="1566154"/>
                </a:cubicBezTo>
                <a:cubicBezTo>
                  <a:pt x="3288846" y="1566154"/>
                  <a:pt x="3292394" y="1562599"/>
                  <a:pt x="3292394" y="1558283"/>
                </a:cubicBezTo>
                <a:cubicBezTo>
                  <a:pt x="3292394" y="1553966"/>
                  <a:pt x="3288846" y="1550411"/>
                  <a:pt x="3284538" y="1550411"/>
                </a:cubicBezTo>
                <a:close/>
                <a:moveTo>
                  <a:pt x="3231191" y="1547872"/>
                </a:moveTo>
                <a:cubicBezTo>
                  <a:pt x="3225489" y="1547872"/>
                  <a:pt x="3220801" y="1552569"/>
                  <a:pt x="3220801" y="1558283"/>
                </a:cubicBezTo>
                <a:cubicBezTo>
                  <a:pt x="3220801" y="1563996"/>
                  <a:pt x="3225489" y="1568693"/>
                  <a:pt x="3231191" y="1568693"/>
                </a:cubicBezTo>
                <a:cubicBezTo>
                  <a:pt x="3236893" y="1568693"/>
                  <a:pt x="3241582" y="1563996"/>
                  <a:pt x="3241582" y="1558283"/>
                </a:cubicBezTo>
                <a:cubicBezTo>
                  <a:pt x="3241582" y="1552569"/>
                  <a:pt x="3236893" y="1547872"/>
                  <a:pt x="3231191" y="1547872"/>
                </a:cubicBezTo>
                <a:close/>
                <a:moveTo>
                  <a:pt x="2112059" y="1546856"/>
                </a:moveTo>
                <a:cubicBezTo>
                  <a:pt x="2106357" y="1546856"/>
                  <a:pt x="2101668" y="1551554"/>
                  <a:pt x="2101668" y="1557267"/>
                </a:cubicBezTo>
                <a:cubicBezTo>
                  <a:pt x="2101668" y="1562980"/>
                  <a:pt x="2106357" y="1567677"/>
                  <a:pt x="2112059" y="1567677"/>
                </a:cubicBezTo>
                <a:cubicBezTo>
                  <a:pt x="2117761" y="1567677"/>
                  <a:pt x="2122449" y="1562980"/>
                  <a:pt x="2122449" y="1557267"/>
                </a:cubicBezTo>
                <a:cubicBezTo>
                  <a:pt x="2122449" y="1551554"/>
                  <a:pt x="2117761" y="1546856"/>
                  <a:pt x="2112059" y="1546856"/>
                </a:cubicBezTo>
                <a:close/>
                <a:moveTo>
                  <a:pt x="3177845" y="1545333"/>
                </a:moveTo>
                <a:cubicBezTo>
                  <a:pt x="3170749" y="1545333"/>
                  <a:pt x="3164920" y="1551173"/>
                  <a:pt x="3164920" y="1558283"/>
                </a:cubicBezTo>
                <a:cubicBezTo>
                  <a:pt x="3164920" y="1565392"/>
                  <a:pt x="3170749" y="1571232"/>
                  <a:pt x="3177845" y="1571232"/>
                </a:cubicBezTo>
                <a:cubicBezTo>
                  <a:pt x="3184941" y="1571232"/>
                  <a:pt x="3190770" y="1565392"/>
                  <a:pt x="3190770" y="1558283"/>
                </a:cubicBezTo>
                <a:cubicBezTo>
                  <a:pt x="3190770" y="1551173"/>
                  <a:pt x="3184941" y="1545333"/>
                  <a:pt x="3177845" y="1545333"/>
                </a:cubicBezTo>
                <a:close/>
                <a:moveTo>
                  <a:pt x="2165405" y="1544317"/>
                </a:moveTo>
                <a:cubicBezTo>
                  <a:pt x="2158309" y="1544317"/>
                  <a:pt x="2152480" y="1550157"/>
                  <a:pt x="2152480" y="1557267"/>
                </a:cubicBezTo>
                <a:cubicBezTo>
                  <a:pt x="2152480" y="1564377"/>
                  <a:pt x="2158309" y="1570217"/>
                  <a:pt x="2165405" y="1570217"/>
                </a:cubicBezTo>
                <a:cubicBezTo>
                  <a:pt x="2172501" y="1570217"/>
                  <a:pt x="2178330" y="1564377"/>
                  <a:pt x="2178330" y="1557267"/>
                </a:cubicBezTo>
                <a:cubicBezTo>
                  <a:pt x="2178330" y="1550157"/>
                  <a:pt x="2172501" y="1544317"/>
                  <a:pt x="2165405" y="1544317"/>
                </a:cubicBezTo>
                <a:close/>
                <a:moveTo>
                  <a:pt x="3124625" y="1543048"/>
                </a:moveTo>
                <a:cubicBezTo>
                  <a:pt x="3116262" y="1543048"/>
                  <a:pt x="3109420" y="1549903"/>
                  <a:pt x="3109420" y="1558283"/>
                </a:cubicBezTo>
                <a:cubicBezTo>
                  <a:pt x="3109420" y="1566662"/>
                  <a:pt x="3116262" y="1573518"/>
                  <a:pt x="3124625" y="1573518"/>
                </a:cubicBezTo>
                <a:cubicBezTo>
                  <a:pt x="3132988" y="1573518"/>
                  <a:pt x="3139831" y="1566662"/>
                  <a:pt x="3139831" y="1558283"/>
                </a:cubicBezTo>
                <a:cubicBezTo>
                  <a:pt x="3139831" y="1549903"/>
                  <a:pt x="3132988" y="1543048"/>
                  <a:pt x="3124625" y="1543048"/>
                </a:cubicBezTo>
                <a:close/>
                <a:moveTo>
                  <a:pt x="2218625" y="1542159"/>
                </a:moveTo>
                <a:cubicBezTo>
                  <a:pt x="2210262" y="1542159"/>
                  <a:pt x="2203419" y="1549015"/>
                  <a:pt x="2203419" y="1557394"/>
                </a:cubicBezTo>
                <a:cubicBezTo>
                  <a:pt x="2203419" y="1565773"/>
                  <a:pt x="2210262" y="1572629"/>
                  <a:pt x="2218625" y="1572629"/>
                </a:cubicBezTo>
                <a:cubicBezTo>
                  <a:pt x="2226988" y="1572629"/>
                  <a:pt x="2233830" y="1565773"/>
                  <a:pt x="2233830" y="1557394"/>
                </a:cubicBezTo>
                <a:cubicBezTo>
                  <a:pt x="2233830" y="1549015"/>
                  <a:pt x="2226988" y="1542159"/>
                  <a:pt x="2218625" y="1542159"/>
                </a:cubicBezTo>
                <a:close/>
                <a:moveTo>
                  <a:pt x="3071279" y="1540635"/>
                </a:moveTo>
                <a:cubicBezTo>
                  <a:pt x="3061649" y="1540635"/>
                  <a:pt x="3053793" y="1548507"/>
                  <a:pt x="3053793" y="1558156"/>
                </a:cubicBezTo>
                <a:cubicBezTo>
                  <a:pt x="3053793" y="1567804"/>
                  <a:pt x="3061649" y="1575676"/>
                  <a:pt x="3071279" y="1575676"/>
                </a:cubicBezTo>
                <a:cubicBezTo>
                  <a:pt x="3080909" y="1575676"/>
                  <a:pt x="3088766" y="1567804"/>
                  <a:pt x="3088766" y="1558156"/>
                </a:cubicBezTo>
                <a:cubicBezTo>
                  <a:pt x="3088766" y="1548507"/>
                  <a:pt x="3080909" y="1540635"/>
                  <a:pt x="3071279" y="1540635"/>
                </a:cubicBezTo>
                <a:close/>
                <a:moveTo>
                  <a:pt x="2271971" y="1540128"/>
                </a:moveTo>
                <a:cubicBezTo>
                  <a:pt x="2262341" y="1540128"/>
                  <a:pt x="2254611" y="1547872"/>
                  <a:pt x="2254611" y="1557521"/>
                </a:cubicBezTo>
                <a:cubicBezTo>
                  <a:pt x="2254611" y="1567170"/>
                  <a:pt x="2262341" y="1574914"/>
                  <a:pt x="2271971" y="1574914"/>
                </a:cubicBezTo>
                <a:cubicBezTo>
                  <a:pt x="2281601" y="1574914"/>
                  <a:pt x="2289331" y="1567170"/>
                  <a:pt x="2289331" y="1557521"/>
                </a:cubicBezTo>
                <a:cubicBezTo>
                  <a:pt x="2289331" y="1547872"/>
                  <a:pt x="2281601" y="1540128"/>
                  <a:pt x="2271971" y="1540128"/>
                </a:cubicBezTo>
                <a:close/>
                <a:moveTo>
                  <a:pt x="3017933" y="1538604"/>
                </a:moveTo>
                <a:cubicBezTo>
                  <a:pt x="3007162" y="1538604"/>
                  <a:pt x="2998419" y="1547364"/>
                  <a:pt x="2998419" y="1558156"/>
                </a:cubicBezTo>
                <a:cubicBezTo>
                  <a:pt x="2998419" y="1568947"/>
                  <a:pt x="3007162" y="1577707"/>
                  <a:pt x="3017933" y="1577707"/>
                </a:cubicBezTo>
                <a:cubicBezTo>
                  <a:pt x="3028703" y="1577707"/>
                  <a:pt x="3037447" y="1568947"/>
                  <a:pt x="3037447" y="1558156"/>
                </a:cubicBezTo>
                <a:cubicBezTo>
                  <a:pt x="3037447" y="1547364"/>
                  <a:pt x="3028703" y="1538604"/>
                  <a:pt x="3017933" y="1538604"/>
                </a:cubicBezTo>
                <a:close/>
                <a:moveTo>
                  <a:pt x="2325317" y="1537969"/>
                </a:moveTo>
                <a:cubicBezTo>
                  <a:pt x="2314547" y="1537969"/>
                  <a:pt x="2305804" y="1546729"/>
                  <a:pt x="2305804" y="1557521"/>
                </a:cubicBezTo>
                <a:cubicBezTo>
                  <a:pt x="2305804" y="1568312"/>
                  <a:pt x="2314420" y="1577072"/>
                  <a:pt x="2325317" y="1577072"/>
                </a:cubicBezTo>
                <a:cubicBezTo>
                  <a:pt x="2336215" y="1577072"/>
                  <a:pt x="2344958" y="1568312"/>
                  <a:pt x="2344958" y="1557521"/>
                </a:cubicBezTo>
                <a:cubicBezTo>
                  <a:pt x="2344958" y="1546729"/>
                  <a:pt x="2336088" y="1537969"/>
                  <a:pt x="2325317" y="1537969"/>
                </a:cubicBezTo>
                <a:close/>
                <a:moveTo>
                  <a:pt x="2964713" y="1536700"/>
                </a:moveTo>
                <a:cubicBezTo>
                  <a:pt x="2952802" y="1536700"/>
                  <a:pt x="2943172" y="1546348"/>
                  <a:pt x="2943172" y="1558283"/>
                </a:cubicBezTo>
                <a:cubicBezTo>
                  <a:pt x="2943172" y="1570217"/>
                  <a:pt x="2952802" y="1579865"/>
                  <a:pt x="2964713" y="1579865"/>
                </a:cubicBezTo>
                <a:cubicBezTo>
                  <a:pt x="2976624" y="1579865"/>
                  <a:pt x="2986254" y="1570217"/>
                  <a:pt x="2986254" y="1558283"/>
                </a:cubicBezTo>
                <a:cubicBezTo>
                  <a:pt x="2986254" y="1546348"/>
                  <a:pt x="2976624" y="1536700"/>
                  <a:pt x="2964713" y="1536700"/>
                </a:cubicBezTo>
                <a:close/>
                <a:moveTo>
                  <a:pt x="2378537" y="1535938"/>
                </a:moveTo>
                <a:cubicBezTo>
                  <a:pt x="2366626" y="1535938"/>
                  <a:pt x="2356996" y="1545587"/>
                  <a:pt x="2356996" y="1557521"/>
                </a:cubicBezTo>
                <a:cubicBezTo>
                  <a:pt x="2356996" y="1569455"/>
                  <a:pt x="2366626" y="1579104"/>
                  <a:pt x="2378537" y="1579104"/>
                </a:cubicBezTo>
                <a:cubicBezTo>
                  <a:pt x="2390448" y="1579104"/>
                  <a:pt x="2400078" y="1569455"/>
                  <a:pt x="2400078" y="1557521"/>
                </a:cubicBezTo>
                <a:cubicBezTo>
                  <a:pt x="2400078" y="1545587"/>
                  <a:pt x="2390448" y="1535938"/>
                  <a:pt x="2378537" y="1535938"/>
                </a:cubicBezTo>
                <a:close/>
                <a:moveTo>
                  <a:pt x="2058712" y="1535303"/>
                </a:moveTo>
                <a:cubicBezTo>
                  <a:pt x="2056178" y="1535303"/>
                  <a:pt x="2054151" y="1537334"/>
                  <a:pt x="2054151" y="1539874"/>
                </a:cubicBezTo>
                <a:cubicBezTo>
                  <a:pt x="2054151" y="1542413"/>
                  <a:pt x="2056178" y="1544444"/>
                  <a:pt x="2058712" y="1544444"/>
                </a:cubicBezTo>
                <a:cubicBezTo>
                  <a:pt x="2061247" y="1544444"/>
                  <a:pt x="2063274" y="1542413"/>
                  <a:pt x="2063274" y="1539874"/>
                </a:cubicBezTo>
                <a:cubicBezTo>
                  <a:pt x="2063274" y="1537334"/>
                  <a:pt x="2061247" y="1535303"/>
                  <a:pt x="2058712" y="1535303"/>
                </a:cubicBezTo>
                <a:close/>
                <a:moveTo>
                  <a:pt x="2911367" y="1534795"/>
                </a:moveTo>
                <a:cubicBezTo>
                  <a:pt x="2898442" y="1534795"/>
                  <a:pt x="2887925" y="1545333"/>
                  <a:pt x="2887925" y="1558283"/>
                </a:cubicBezTo>
                <a:cubicBezTo>
                  <a:pt x="2887925" y="1571232"/>
                  <a:pt x="2898442" y="1581770"/>
                  <a:pt x="2911367" y="1581770"/>
                </a:cubicBezTo>
                <a:cubicBezTo>
                  <a:pt x="2924291" y="1581770"/>
                  <a:pt x="2934809" y="1571232"/>
                  <a:pt x="2934809" y="1558283"/>
                </a:cubicBezTo>
                <a:cubicBezTo>
                  <a:pt x="2934809" y="1545333"/>
                  <a:pt x="2924291" y="1534795"/>
                  <a:pt x="2911367" y="1534795"/>
                </a:cubicBezTo>
                <a:close/>
                <a:moveTo>
                  <a:pt x="2431883" y="1534034"/>
                </a:moveTo>
                <a:cubicBezTo>
                  <a:pt x="2418959" y="1534034"/>
                  <a:pt x="2408441" y="1544571"/>
                  <a:pt x="2408441" y="1557521"/>
                </a:cubicBezTo>
                <a:cubicBezTo>
                  <a:pt x="2408441" y="1570470"/>
                  <a:pt x="2418959" y="1581008"/>
                  <a:pt x="2431883" y="1581008"/>
                </a:cubicBezTo>
                <a:cubicBezTo>
                  <a:pt x="2444808" y="1581008"/>
                  <a:pt x="2455325" y="1570470"/>
                  <a:pt x="2455325" y="1557521"/>
                </a:cubicBezTo>
                <a:cubicBezTo>
                  <a:pt x="2455325" y="1544571"/>
                  <a:pt x="2444808" y="1534034"/>
                  <a:pt x="2431883" y="1534034"/>
                </a:cubicBezTo>
                <a:close/>
                <a:moveTo>
                  <a:pt x="2858147" y="1533526"/>
                </a:moveTo>
                <a:cubicBezTo>
                  <a:pt x="2844462" y="1533526"/>
                  <a:pt x="2833438" y="1544571"/>
                  <a:pt x="2833438" y="1558283"/>
                </a:cubicBezTo>
                <a:cubicBezTo>
                  <a:pt x="2833438" y="1571994"/>
                  <a:pt x="2844462" y="1583039"/>
                  <a:pt x="2858147" y="1583039"/>
                </a:cubicBezTo>
                <a:cubicBezTo>
                  <a:pt x="2871832" y="1583039"/>
                  <a:pt x="2882856" y="1571994"/>
                  <a:pt x="2882856" y="1558283"/>
                </a:cubicBezTo>
                <a:cubicBezTo>
                  <a:pt x="2882856" y="1544571"/>
                  <a:pt x="2871832" y="1533526"/>
                  <a:pt x="2858147" y="1533526"/>
                </a:cubicBezTo>
                <a:close/>
                <a:moveTo>
                  <a:pt x="2804928" y="1533399"/>
                </a:moveTo>
                <a:cubicBezTo>
                  <a:pt x="2791242" y="1533399"/>
                  <a:pt x="2780218" y="1544444"/>
                  <a:pt x="2780218" y="1558156"/>
                </a:cubicBezTo>
                <a:cubicBezTo>
                  <a:pt x="2780218" y="1571867"/>
                  <a:pt x="2791369" y="1582912"/>
                  <a:pt x="2804928" y="1582912"/>
                </a:cubicBezTo>
                <a:cubicBezTo>
                  <a:pt x="2818613" y="1582912"/>
                  <a:pt x="2829637" y="1571867"/>
                  <a:pt x="2829637" y="1558156"/>
                </a:cubicBezTo>
                <a:cubicBezTo>
                  <a:pt x="2829637" y="1544444"/>
                  <a:pt x="2818613" y="1533399"/>
                  <a:pt x="2804928" y="1533399"/>
                </a:cubicBezTo>
                <a:close/>
                <a:moveTo>
                  <a:pt x="2591796" y="1533145"/>
                </a:moveTo>
                <a:cubicBezTo>
                  <a:pt x="2578111" y="1533145"/>
                  <a:pt x="2567086" y="1544190"/>
                  <a:pt x="2567086" y="1557902"/>
                </a:cubicBezTo>
                <a:cubicBezTo>
                  <a:pt x="2567086" y="1571613"/>
                  <a:pt x="2578111" y="1582658"/>
                  <a:pt x="2591796" y="1582658"/>
                </a:cubicBezTo>
                <a:cubicBezTo>
                  <a:pt x="2605481" y="1582658"/>
                  <a:pt x="2616505" y="1571613"/>
                  <a:pt x="2616505" y="1557902"/>
                </a:cubicBezTo>
                <a:cubicBezTo>
                  <a:pt x="2616505" y="1544190"/>
                  <a:pt x="2605481" y="1533145"/>
                  <a:pt x="2591796" y="1533145"/>
                </a:cubicBezTo>
                <a:close/>
                <a:moveTo>
                  <a:pt x="2538449" y="1532891"/>
                </a:moveTo>
                <a:cubicBezTo>
                  <a:pt x="2524764" y="1532891"/>
                  <a:pt x="2513740" y="1543936"/>
                  <a:pt x="2513740" y="1557648"/>
                </a:cubicBezTo>
                <a:cubicBezTo>
                  <a:pt x="2513740" y="1571359"/>
                  <a:pt x="2524764" y="1582405"/>
                  <a:pt x="2538449" y="1582405"/>
                </a:cubicBezTo>
                <a:cubicBezTo>
                  <a:pt x="2552134" y="1582405"/>
                  <a:pt x="2563158" y="1571359"/>
                  <a:pt x="2563158" y="1557648"/>
                </a:cubicBezTo>
                <a:cubicBezTo>
                  <a:pt x="2563158" y="1543936"/>
                  <a:pt x="2552008" y="1532891"/>
                  <a:pt x="2538449" y="1532891"/>
                </a:cubicBezTo>
                <a:close/>
                <a:moveTo>
                  <a:pt x="2485230" y="1532383"/>
                </a:moveTo>
                <a:cubicBezTo>
                  <a:pt x="2471418" y="1532383"/>
                  <a:pt x="2460141" y="1543682"/>
                  <a:pt x="2460141" y="1557521"/>
                </a:cubicBezTo>
                <a:cubicBezTo>
                  <a:pt x="2460141" y="1571359"/>
                  <a:pt x="2471418" y="1582658"/>
                  <a:pt x="2485230" y="1582658"/>
                </a:cubicBezTo>
                <a:cubicBezTo>
                  <a:pt x="2499041" y="1582658"/>
                  <a:pt x="2510319" y="1571359"/>
                  <a:pt x="2510319" y="1557521"/>
                </a:cubicBezTo>
                <a:cubicBezTo>
                  <a:pt x="2510319" y="1543682"/>
                  <a:pt x="2499041" y="1532383"/>
                  <a:pt x="2485230" y="1532383"/>
                </a:cubicBezTo>
                <a:close/>
                <a:moveTo>
                  <a:pt x="2751581" y="1531621"/>
                </a:moveTo>
                <a:cubicBezTo>
                  <a:pt x="2737009" y="1531621"/>
                  <a:pt x="2725098" y="1543555"/>
                  <a:pt x="2725098" y="1558156"/>
                </a:cubicBezTo>
                <a:cubicBezTo>
                  <a:pt x="2725098" y="1572756"/>
                  <a:pt x="2737009" y="1584690"/>
                  <a:pt x="2751581" y="1584690"/>
                </a:cubicBezTo>
                <a:cubicBezTo>
                  <a:pt x="2766153" y="1584690"/>
                  <a:pt x="2778064" y="1572756"/>
                  <a:pt x="2778064" y="1558156"/>
                </a:cubicBezTo>
                <a:cubicBezTo>
                  <a:pt x="2778064" y="1543555"/>
                  <a:pt x="2766280" y="1531621"/>
                  <a:pt x="2751581" y="1531621"/>
                </a:cubicBezTo>
                <a:close/>
                <a:moveTo>
                  <a:pt x="2698235" y="1531494"/>
                </a:moveTo>
                <a:cubicBezTo>
                  <a:pt x="2683663" y="1531494"/>
                  <a:pt x="2671752" y="1543428"/>
                  <a:pt x="2671752" y="1558029"/>
                </a:cubicBezTo>
                <a:cubicBezTo>
                  <a:pt x="2671752" y="1572629"/>
                  <a:pt x="2683536" y="1584563"/>
                  <a:pt x="2698235" y="1584563"/>
                </a:cubicBezTo>
                <a:cubicBezTo>
                  <a:pt x="2712807" y="1584563"/>
                  <a:pt x="2724718" y="1572629"/>
                  <a:pt x="2724718" y="1558029"/>
                </a:cubicBezTo>
                <a:cubicBezTo>
                  <a:pt x="2724718" y="1543428"/>
                  <a:pt x="2712807" y="1531494"/>
                  <a:pt x="2698235" y="1531494"/>
                </a:cubicBezTo>
                <a:close/>
                <a:moveTo>
                  <a:pt x="2645142" y="1531367"/>
                </a:moveTo>
                <a:cubicBezTo>
                  <a:pt x="2630570" y="1531367"/>
                  <a:pt x="2618659" y="1543301"/>
                  <a:pt x="2618659" y="1557902"/>
                </a:cubicBezTo>
                <a:cubicBezTo>
                  <a:pt x="2618659" y="1572502"/>
                  <a:pt x="2630570" y="1584436"/>
                  <a:pt x="2645142" y="1584436"/>
                </a:cubicBezTo>
                <a:cubicBezTo>
                  <a:pt x="2659714" y="1584436"/>
                  <a:pt x="2671625" y="1572502"/>
                  <a:pt x="2671625" y="1557902"/>
                </a:cubicBezTo>
                <a:cubicBezTo>
                  <a:pt x="2671625" y="1543301"/>
                  <a:pt x="2659841" y="1531367"/>
                  <a:pt x="2645142" y="1531367"/>
                </a:cubicBezTo>
                <a:close/>
                <a:moveTo>
                  <a:pt x="3337757" y="1499501"/>
                </a:moveTo>
                <a:cubicBezTo>
                  <a:pt x="3334716" y="1499501"/>
                  <a:pt x="3332309" y="1501913"/>
                  <a:pt x="3332309" y="1504960"/>
                </a:cubicBezTo>
                <a:cubicBezTo>
                  <a:pt x="3332309" y="1508007"/>
                  <a:pt x="3334716" y="1510419"/>
                  <a:pt x="3337757" y="1510419"/>
                </a:cubicBezTo>
                <a:cubicBezTo>
                  <a:pt x="3340798" y="1510419"/>
                  <a:pt x="3343206" y="1508007"/>
                  <a:pt x="3343206" y="1504960"/>
                </a:cubicBezTo>
                <a:cubicBezTo>
                  <a:pt x="3343206" y="1501913"/>
                  <a:pt x="3340798" y="1499501"/>
                  <a:pt x="3337757" y="1499501"/>
                </a:cubicBezTo>
                <a:close/>
                <a:moveTo>
                  <a:pt x="2007267" y="1498485"/>
                </a:moveTo>
                <a:cubicBezTo>
                  <a:pt x="2004226" y="1498485"/>
                  <a:pt x="2001818" y="1500898"/>
                  <a:pt x="2001818" y="1503945"/>
                </a:cubicBezTo>
                <a:cubicBezTo>
                  <a:pt x="2001818" y="1506991"/>
                  <a:pt x="2004226" y="1509404"/>
                  <a:pt x="2007267" y="1509404"/>
                </a:cubicBezTo>
                <a:cubicBezTo>
                  <a:pt x="2010308" y="1509404"/>
                  <a:pt x="2012715" y="1506991"/>
                  <a:pt x="2012715" y="1503945"/>
                </a:cubicBezTo>
                <a:cubicBezTo>
                  <a:pt x="2012715" y="1500898"/>
                  <a:pt x="2010308" y="1498485"/>
                  <a:pt x="2007267" y="1498485"/>
                </a:cubicBezTo>
                <a:close/>
                <a:moveTo>
                  <a:pt x="3284538" y="1497724"/>
                </a:moveTo>
                <a:cubicBezTo>
                  <a:pt x="3280609" y="1497724"/>
                  <a:pt x="3277315" y="1501024"/>
                  <a:pt x="3277315" y="1504960"/>
                </a:cubicBezTo>
                <a:cubicBezTo>
                  <a:pt x="3277315" y="1508896"/>
                  <a:pt x="3280609" y="1512197"/>
                  <a:pt x="3284538" y="1512197"/>
                </a:cubicBezTo>
                <a:cubicBezTo>
                  <a:pt x="3288466" y="1512197"/>
                  <a:pt x="3291760" y="1508896"/>
                  <a:pt x="3291760" y="1504960"/>
                </a:cubicBezTo>
                <a:cubicBezTo>
                  <a:pt x="3291760" y="1501024"/>
                  <a:pt x="3288592" y="1497724"/>
                  <a:pt x="3284538" y="1497724"/>
                </a:cubicBezTo>
                <a:close/>
                <a:moveTo>
                  <a:pt x="2058712" y="1496835"/>
                </a:moveTo>
                <a:cubicBezTo>
                  <a:pt x="2054784" y="1496835"/>
                  <a:pt x="2051616" y="1500009"/>
                  <a:pt x="2051616" y="1503945"/>
                </a:cubicBezTo>
                <a:cubicBezTo>
                  <a:pt x="2051616" y="1507880"/>
                  <a:pt x="2054784" y="1511054"/>
                  <a:pt x="2058712" y="1511054"/>
                </a:cubicBezTo>
                <a:cubicBezTo>
                  <a:pt x="2062640" y="1511054"/>
                  <a:pt x="2065808" y="1507880"/>
                  <a:pt x="2065808" y="1503945"/>
                </a:cubicBezTo>
                <a:cubicBezTo>
                  <a:pt x="2065808" y="1500009"/>
                  <a:pt x="2062640" y="1496835"/>
                  <a:pt x="2058712" y="1496835"/>
                </a:cubicBezTo>
                <a:close/>
                <a:moveTo>
                  <a:pt x="3231191" y="1495311"/>
                </a:moveTo>
                <a:cubicBezTo>
                  <a:pt x="3225869" y="1495311"/>
                  <a:pt x="3221561" y="1499628"/>
                  <a:pt x="3221561" y="1504960"/>
                </a:cubicBezTo>
                <a:cubicBezTo>
                  <a:pt x="3221561" y="1510292"/>
                  <a:pt x="3225869" y="1514609"/>
                  <a:pt x="3231191" y="1514609"/>
                </a:cubicBezTo>
                <a:cubicBezTo>
                  <a:pt x="3236513" y="1514609"/>
                  <a:pt x="3240822" y="1510292"/>
                  <a:pt x="3240822" y="1504960"/>
                </a:cubicBezTo>
                <a:cubicBezTo>
                  <a:pt x="3240822" y="1499628"/>
                  <a:pt x="3236513" y="1495311"/>
                  <a:pt x="3231191" y="1495311"/>
                </a:cubicBezTo>
                <a:close/>
                <a:moveTo>
                  <a:pt x="2112059" y="1494296"/>
                </a:moveTo>
                <a:cubicBezTo>
                  <a:pt x="2106737" y="1494296"/>
                  <a:pt x="2102428" y="1498612"/>
                  <a:pt x="2102428" y="1503945"/>
                </a:cubicBezTo>
                <a:cubicBezTo>
                  <a:pt x="2102428" y="1509277"/>
                  <a:pt x="2106737" y="1513593"/>
                  <a:pt x="2112059" y="1513593"/>
                </a:cubicBezTo>
                <a:cubicBezTo>
                  <a:pt x="2117381" y="1513593"/>
                  <a:pt x="2121689" y="1509277"/>
                  <a:pt x="2121689" y="1503945"/>
                </a:cubicBezTo>
                <a:cubicBezTo>
                  <a:pt x="2121689" y="1498612"/>
                  <a:pt x="2117381" y="1494296"/>
                  <a:pt x="2112059" y="1494296"/>
                </a:cubicBezTo>
                <a:close/>
                <a:moveTo>
                  <a:pt x="3177845" y="1492899"/>
                </a:moveTo>
                <a:cubicBezTo>
                  <a:pt x="3171129" y="1492899"/>
                  <a:pt x="3165681" y="1498358"/>
                  <a:pt x="3165681" y="1505087"/>
                </a:cubicBezTo>
                <a:cubicBezTo>
                  <a:pt x="3165681" y="1511816"/>
                  <a:pt x="3171129" y="1517275"/>
                  <a:pt x="3177845" y="1517275"/>
                </a:cubicBezTo>
                <a:cubicBezTo>
                  <a:pt x="3184561" y="1517275"/>
                  <a:pt x="3190009" y="1511816"/>
                  <a:pt x="3190009" y="1505087"/>
                </a:cubicBezTo>
                <a:cubicBezTo>
                  <a:pt x="3190009" y="1498358"/>
                  <a:pt x="3184561" y="1492899"/>
                  <a:pt x="3177845" y="1492899"/>
                </a:cubicBezTo>
                <a:close/>
                <a:moveTo>
                  <a:pt x="2165405" y="1491884"/>
                </a:moveTo>
                <a:cubicBezTo>
                  <a:pt x="2158689" y="1491884"/>
                  <a:pt x="2153241" y="1497343"/>
                  <a:pt x="2153241" y="1504072"/>
                </a:cubicBezTo>
                <a:cubicBezTo>
                  <a:pt x="2153241" y="1510800"/>
                  <a:pt x="2158689" y="1516259"/>
                  <a:pt x="2165405" y="1516259"/>
                </a:cubicBezTo>
                <a:cubicBezTo>
                  <a:pt x="2172121" y="1516259"/>
                  <a:pt x="2177570" y="1510800"/>
                  <a:pt x="2177570" y="1504072"/>
                </a:cubicBezTo>
                <a:cubicBezTo>
                  <a:pt x="2177570" y="1497343"/>
                  <a:pt x="2172121" y="1491884"/>
                  <a:pt x="2165405" y="1491884"/>
                </a:cubicBezTo>
                <a:close/>
                <a:moveTo>
                  <a:pt x="3124625" y="1490614"/>
                </a:moveTo>
                <a:cubicBezTo>
                  <a:pt x="3116643" y="1490614"/>
                  <a:pt x="3110180" y="1496962"/>
                  <a:pt x="3110180" y="1504960"/>
                </a:cubicBezTo>
                <a:cubicBezTo>
                  <a:pt x="3110180" y="1512959"/>
                  <a:pt x="3116643" y="1519433"/>
                  <a:pt x="3124625" y="1519433"/>
                </a:cubicBezTo>
                <a:cubicBezTo>
                  <a:pt x="3132608" y="1519433"/>
                  <a:pt x="3139071" y="1512832"/>
                  <a:pt x="3139071" y="1504960"/>
                </a:cubicBezTo>
                <a:cubicBezTo>
                  <a:pt x="3139071" y="1497089"/>
                  <a:pt x="3132608" y="1490614"/>
                  <a:pt x="3124625" y="1490614"/>
                </a:cubicBezTo>
                <a:close/>
                <a:moveTo>
                  <a:pt x="2218625" y="1489725"/>
                </a:moveTo>
                <a:cubicBezTo>
                  <a:pt x="2210642" y="1489725"/>
                  <a:pt x="2204179" y="1496073"/>
                  <a:pt x="2204179" y="1504072"/>
                </a:cubicBezTo>
                <a:cubicBezTo>
                  <a:pt x="2204179" y="1512070"/>
                  <a:pt x="2210642" y="1518545"/>
                  <a:pt x="2218625" y="1518545"/>
                </a:cubicBezTo>
                <a:cubicBezTo>
                  <a:pt x="2226608" y="1518545"/>
                  <a:pt x="2233070" y="1511943"/>
                  <a:pt x="2233070" y="1504072"/>
                </a:cubicBezTo>
                <a:cubicBezTo>
                  <a:pt x="2233070" y="1496200"/>
                  <a:pt x="2226608" y="1489725"/>
                  <a:pt x="2218625" y="1489725"/>
                </a:cubicBezTo>
                <a:close/>
                <a:moveTo>
                  <a:pt x="3071279" y="1488329"/>
                </a:moveTo>
                <a:cubicBezTo>
                  <a:pt x="3062029" y="1488329"/>
                  <a:pt x="3054680" y="1495692"/>
                  <a:pt x="3054680" y="1504833"/>
                </a:cubicBezTo>
                <a:cubicBezTo>
                  <a:pt x="3054680" y="1513974"/>
                  <a:pt x="3062029" y="1521338"/>
                  <a:pt x="3071279" y="1521338"/>
                </a:cubicBezTo>
                <a:cubicBezTo>
                  <a:pt x="3080529" y="1521338"/>
                  <a:pt x="3087879" y="1513974"/>
                  <a:pt x="3087879" y="1504833"/>
                </a:cubicBezTo>
                <a:cubicBezTo>
                  <a:pt x="3087879" y="1495692"/>
                  <a:pt x="3080402" y="1488329"/>
                  <a:pt x="3071279" y="1488329"/>
                </a:cubicBezTo>
                <a:close/>
                <a:moveTo>
                  <a:pt x="2271971" y="1487694"/>
                </a:moveTo>
                <a:cubicBezTo>
                  <a:pt x="2262721" y="1487694"/>
                  <a:pt x="2255372" y="1495058"/>
                  <a:pt x="2255372" y="1504198"/>
                </a:cubicBezTo>
                <a:cubicBezTo>
                  <a:pt x="2255372" y="1513339"/>
                  <a:pt x="2262721" y="1520703"/>
                  <a:pt x="2271971" y="1520703"/>
                </a:cubicBezTo>
                <a:cubicBezTo>
                  <a:pt x="2281221" y="1520703"/>
                  <a:pt x="2288570" y="1513339"/>
                  <a:pt x="2288570" y="1504198"/>
                </a:cubicBezTo>
                <a:cubicBezTo>
                  <a:pt x="2288570" y="1495058"/>
                  <a:pt x="2281094" y="1487694"/>
                  <a:pt x="2271971" y="1487694"/>
                </a:cubicBezTo>
                <a:close/>
                <a:moveTo>
                  <a:pt x="3017933" y="1486170"/>
                </a:moveTo>
                <a:cubicBezTo>
                  <a:pt x="3007542" y="1486170"/>
                  <a:pt x="2999179" y="1494677"/>
                  <a:pt x="2999179" y="1504960"/>
                </a:cubicBezTo>
                <a:cubicBezTo>
                  <a:pt x="2999179" y="1515244"/>
                  <a:pt x="3007542" y="1523623"/>
                  <a:pt x="3017933" y="1523623"/>
                </a:cubicBezTo>
                <a:cubicBezTo>
                  <a:pt x="3028323" y="1523623"/>
                  <a:pt x="3036686" y="1515371"/>
                  <a:pt x="3036686" y="1504960"/>
                </a:cubicBezTo>
                <a:cubicBezTo>
                  <a:pt x="3036686" y="1494550"/>
                  <a:pt x="3028196" y="1486170"/>
                  <a:pt x="3017933" y="1486170"/>
                </a:cubicBezTo>
                <a:close/>
                <a:moveTo>
                  <a:pt x="2325317" y="1485663"/>
                </a:moveTo>
                <a:cubicBezTo>
                  <a:pt x="2315180" y="1485663"/>
                  <a:pt x="2306817" y="1493915"/>
                  <a:pt x="2306817" y="1504198"/>
                </a:cubicBezTo>
                <a:cubicBezTo>
                  <a:pt x="2306817" y="1514482"/>
                  <a:pt x="2315180" y="1522734"/>
                  <a:pt x="2325317" y="1522734"/>
                </a:cubicBezTo>
                <a:cubicBezTo>
                  <a:pt x="2335454" y="1522734"/>
                  <a:pt x="2343818" y="1514482"/>
                  <a:pt x="2343818" y="1504198"/>
                </a:cubicBezTo>
                <a:cubicBezTo>
                  <a:pt x="2343818" y="1493915"/>
                  <a:pt x="2335581" y="1485663"/>
                  <a:pt x="2325317" y="1485663"/>
                </a:cubicBezTo>
                <a:close/>
                <a:moveTo>
                  <a:pt x="2964713" y="1484393"/>
                </a:moveTo>
                <a:cubicBezTo>
                  <a:pt x="2953436" y="1484393"/>
                  <a:pt x="2944186" y="1493534"/>
                  <a:pt x="2944186" y="1504960"/>
                </a:cubicBezTo>
                <a:cubicBezTo>
                  <a:pt x="2944186" y="1516386"/>
                  <a:pt x="2953436" y="1525527"/>
                  <a:pt x="2964713" y="1525527"/>
                </a:cubicBezTo>
                <a:cubicBezTo>
                  <a:pt x="2975991" y="1525527"/>
                  <a:pt x="2985241" y="1516259"/>
                  <a:pt x="2985241" y="1504960"/>
                </a:cubicBezTo>
                <a:cubicBezTo>
                  <a:pt x="2985241" y="1493661"/>
                  <a:pt x="2976117" y="1484393"/>
                  <a:pt x="2964713" y="1484393"/>
                </a:cubicBezTo>
                <a:close/>
                <a:moveTo>
                  <a:pt x="2378537" y="1483631"/>
                </a:moveTo>
                <a:cubicBezTo>
                  <a:pt x="2367260" y="1483631"/>
                  <a:pt x="2358009" y="1492772"/>
                  <a:pt x="2358009" y="1504198"/>
                </a:cubicBezTo>
                <a:cubicBezTo>
                  <a:pt x="2358009" y="1515625"/>
                  <a:pt x="2367260" y="1524766"/>
                  <a:pt x="2378537" y="1524766"/>
                </a:cubicBezTo>
                <a:cubicBezTo>
                  <a:pt x="2389815" y="1524766"/>
                  <a:pt x="2399065" y="1515498"/>
                  <a:pt x="2399065" y="1504198"/>
                </a:cubicBezTo>
                <a:cubicBezTo>
                  <a:pt x="2399065" y="1492899"/>
                  <a:pt x="2389815" y="1483631"/>
                  <a:pt x="2378537" y="1483631"/>
                </a:cubicBezTo>
                <a:close/>
                <a:moveTo>
                  <a:pt x="2911367" y="1482743"/>
                </a:moveTo>
                <a:cubicBezTo>
                  <a:pt x="2899202" y="1482743"/>
                  <a:pt x="2889192" y="1492645"/>
                  <a:pt x="2889192" y="1504960"/>
                </a:cubicBezTo>
                <a:cubicBezTo>
                  <a:pt x="2889192" y="1517275"/>
                  <a:pt x="2899076" y="1527178"/>
                  <a:pt x="2911367" y="1527178"/>
                </a:cubicBezTo>
                <a:cubicBezTo>
                  <a:pt x="2923658" y="1527178"/>
                  <a:pt x="2933542" y="1517275"/>
                  <a:pt x="2933542" y="1504960"/>
                </a:cubicBezTo>
                <a:cubicBezTo>
                  <a:pt x="2933542" y="1492645"/>
                  <a:pt x="2923658" y="1482743"/>
                  <a:pt x="2911367" y="1482743"/>
                </a:cubicBezTo>
                <a:close/>
                <a:moveTo>
                  <a:pt x="2431883" y="1481981"/>
                </a:moveTo>
                <a:cubicBezTo>
                  <a:pt x="2419592" y="1481981"/>
                  <a:pt x="2409708" y="1491884"/>
                  <a:pt x="2409708" y="1504198"/>
                </a:cubicBezTo>
                <a:cubicBezTo>
                  <a:pt x="2409708" y="1516513"/>
                  <a:pt x="2419719" y="1526416"/>
                  <a:pt x="2431883" y="1526416"/>
                </a:cubicBezTo>
                <a:cubicBezTo>
                  <a:pt x="2444048" y="1526416"/>
                  <a:pt x="2454058" y="1516513"/>
                  <a:pt x="2454058" y="1504198"/>
                </a:cubicBezTo>
                <a:cubicBezTo>
                  <a:pt x="2454058" y="1491884"/>
                  <a:pt x="2444175" y="1481981"/>
                  <a:pt x="2431883" y="1481981"/>
                </a:cubicBezTo>
                <a:close/>
                <a:moveTo>
                  <a:pt x="2858147" y="1481219"/>
                </a:moveTo>
                <a:cubicBezTo>
                  <a:pt x="2845096" y="1481219"/>
                  <a:pt x="2834452" y="1491884"/>
                  <a:pt x="2834452" y="1504960"/>
                </a:cubicBezTo>
                <a:cubicBezTo>
                  <a:pt x="2834452" y="1518037"/>
                  <a:pt x="2845096" y="1528701"/>
                  <a:pt x="2858147" y="1528701"/>
                </a:cubicBezTo>
                <a:cubicBezTo>
                  <a:pt x="2871199" y="1528701"/>
                  <a:pt x="2881843" y="1518037"/>
                  <a:pt x="2881843" y="1504960"/>
                </a:cubicBezTo>
                <a:cubicBezTo>
                  <a:pt x="2881843" y="1491884"/>
                  <a:pt x="2871199" y="1481219"/>
                  <a:pt x="2858147" y="1481219"/>
                </a:cubicBezTo>
                <a:close/>
                <a:moveTo>
                  <a:pt x="2485230" y="1480457"/>
                </a:moveTo>
                <a:cubicBezTo>
                  <a:pt x="2472178" y="1480457"/>
                  <a:pt x="2461534" y="1491122"/>
                  <a:pt x="2461534" y="1504198"/>
                </a:cubicBezTo>
                <a:cubicBezTo>
                  <a:pt x="2461534" y="1517275"/>
                  <a:pt x="2472178" y="1527940"/>
                  <a:pt x="2485230" y="1527940"/>
                </a:cubicBezTo>
                <a:cubicBezTo>
                  <a:pt x="2498281" y="1527940"/>
                  <a:pt x="2508925" y="1517275"/>
                  <a:pt x="2508925" y="1504198"/>
                </a:cubicBezTo>
                <a:cubicBezTo>
                  <a:pt x="2508925" y="1491122"/>
                  <a:pt x="2498408" y="1480457"/>
                  <a:pt x="2485230" y="1480457"/>
                </a:cubicBezTo>
                <a:close/>
                <a:moveTo>
                  <a:pt x="2751581" y="1480203"/>
                </a:moveTo>
                <a:cubicBezTo>
                  <a:pt x="2737896" y="1480203"/>
                  <a:pt x="2726872" y="1491249"/>
                  <a:pt x="2726872" y="1504960"/>
                </a:cubicBezTo>
                <a:cubicBezTo>
                  <a:pt x="2726872" y="1518672"/>
                  <a:pt x="2737896" y="1529717"/>
                  <a:pt x="2751581" y="1529717"/>
                </a:cubicBezTo>
                <a:cubicBezTo>
                  <a:pt x="2765266" y="1529717"/>
                  <a:pt x="2776290" y="1518672"/>
                  <a:pt x="2776290" y="1504960"/>
                </a:cubicBezTo>
                <a:cubicBezTo>
                  <a:pt x="2776290" y="1491249"/>
                  <a:pt x="2765140" y="1480203"/>
                  <a:pt x="2751581" y="1480203"/>
                </a:cubicBezTo>
                <a:close/>
                <a:moveTo>
                  <a:pt x="2804928" y="1480076"/>
                </a:moveTo>
                <a:cubicBezTo>
                  <a:pt x="2791242" y="1480076"/>
                  <a:pt x="2780218" y="1491122"/>
                  <a:pt x="2780218" y="1504833"/>
                </a:cubicBezTo>
                <a:cubicBezTo>
                  <a:pt x="2780218" y="1518545"/>
                  <a:pt x="2791369" y="1529590"/>
                  <a:pt x="2804928" y="1529590"/>
                </a:cubicBezTo>
                <a:cubicBezTo>
                  <a:pt x="2818613" y="1529590"/>
                  <a:pt x="2829637" y="1518545"/>
                  <a:pt x="2829637" y="1504833"/>
                </a:cubicBezTo>
                <a:cubicBezTo>
                  <a:pt x="2829637" y="1491122"/>
                  <a:pt x="2818613" y="1480076"/>
                  <a:pt x="2804928" y="1480076"/>
                </a:cubicBezTo>
                <a:close/>
                <a:moveTo>
                  <a:pt x="2698235" y="1479949"/>
                </a:moveTo>
                <a:cubicBezTo>
                  <a:pt x="2684550" y="1479949"/>
                  <a:pt x="2673526" y="1490995"/>
                  <a:pt x="2673526" y="1504706"/>
                </a:cubicBezTo>
                <a:cubicBezTo>
                  <a:pt x="2673526" y="1518418"/>
                  <a:pt x="2684676" y="1529463"/>
                  <a:pt x="2698235" y="1529463"/>
                </a:cubicBezTo>
                <a:cubicBezTo>
                  <a:pt x="2711920" y="1529463"/>
                  <a:pt x="2722944" y="1518418"/>
                  <a:pt x="2722944" y="1504706"/>
                </a:cubicBezTo>
                <a:cubicBezTo>
                  <a:pt x="2722944" y="1490995"/>
                  <a:pt x="2711920" y="1479949"/>
                  <a:pt x="2698235" y="1479949"/>
                </a:cubicBezTo>
                <a:close/>
                <a:moveTo>
                  <a:pt x="2645142" y="1479949"/>
                </a:moveTo>
                <a:cubicBezTo>
                  <a:pt x="2631457" y="1479949"/>
                  <a:pt x="2620433" y="1490995"/>
                  <a:pt x="2620433" y="1504706"/>
                </a:cubicBezTo>
                <a:cubicBezTo>
                  <a:pt x="2620433" y="1518418"/>
                  <a:pt x="2631457" y="1529463"/>
                  <a:pt x="2645142" y="1529463"/>
                </a:cubicBezTo>
                <a:cubicBezTo>
                  <a:pt x="2658827" y="1529463"/>
                  <a:pt x="2669851" y="1518418"/>
                  <a:pt x="2669851" y="1504706"/>
                </a:cubicBezTo>
                <a:cubicBezTo>
                  <a:pt x="2669851" y="1490995"/>
                  <a:pt x="2658700" y="1479949"/>
                  <a:pt x="2645142" y="1479949"/>
                </a:cubicBezTo>
                <a:close/>
                <a:moveTo>
                  <a:pt x="2591796" y="1479822"/>
                </a:moveTo>
                <a:cubicBezTo>
                  <a:pt x="2578111" y="1479822"/>
                  <a:pt x="2567086" y="1490868"/>
                  <a:pt x="2567086" y="1504579"/>
                </a:cubicBezTo>
                <a:cubicBezTo>
                  <a:pt x="2567086" y="1518291"/>
                  <a:pt x="2578111" y="1529336"/>
                  <a:pt x="2591796" y="1529336"/>
                </a:cubicBezTo>
                <a:cubicBezTo>
                  <a:pt x="2605481" y="1529336"/>
                  <a:pt x="2616505" y="1518291"/>
                  <a:pt x="2616505" y="1504579"/>
                </a:cubicBezTo>
                <a:cubicBezTo>
                  <a:pt x="2616505" y="1490868"/>
                  <a:pt x="2605481" y="1479822"/>
                  <a:pt x="2591796" y="1479822"/>
                </a:cubicBezTo>
                <a:close/>
                <a:moveTo>
                  <a:pt x="2538449" y="1479569"/>
                </a:moveTo>
                <a:cubicBezTo>
                  <a:pt x="2524764" y="1479569"/>
                  <a:pt x="2513740" y="1490614"/>
                  <a:pt x="2513740" y="1504325"/>
                </a:cubicBezTo>
                <a:cubicBezTo>
                  <a:pt x="2513740" y="1518037"/>
                  <a:pt x="2524764" y="1529082"/>
                  <a:pt x="2538449" y="1529082"/>
                </a:cubicBezTo>
                <a:cubicBezTo>
                  <a:pt x="2552134" y="1529082"/>
                  <a:pt x="2563158" y="1518037"/>
                  <a:pt x="2563158" y="1504325"/>
                </a:cubicBezTo>
                <a:cubicBezTo>
                  <a:pt x="2563158" y="1490614"/>
                  <a:pt x="2552008" y="1479569"/>
                  <a:pt x="2538449" y="1479569"/>
                </a:cubicBezTo>
                <a:close/>
                <a:moveTo>
                  <a:pt x="2860175" y="1434879"/>
                </a:moveTo>
                <a:cubicBezTo>
                  <a:pt x="2850925" y="1434879"/>
                  <a:pt x="2843575" y="1442370"/>
                  <a:pt x="2843575" y="1451638"/>
                </a:cubicBezTo>
                <a:cubicBezTo>
                  <a:pt x="2843575" y="1460906"/>
                  <a:pt x="2851051" y="1468396"/>
                  <a:pt x="2860175" y="1468396"/>
                </a:cubicBezTo>
                <a:cubicBezTo>
                  <a:pt x="2869298" y="1468396"/>
                  <a:pt x="2876774" y="1460906"/>
                  <a:pt x="2876774" y="1451638"/>
                </a:cubicBezTo>
                <a:cubicBezTo>
                  <a:pt x="2876774" y="1442370"/>
                  <a:pt x="2869425" y="1434879"/>
                  <a:pt x="2860175" y="1434879"/>
                </a:cubicBezTo>
                <a:close/>
                <a:moveTo>
                  <a:pt x="2537436" y="1434118"/>
                </a:moveTo>
                <a:cubicBezTo>
                  <a:pt x="2528186" y="1434118"/>
                  <a:pt x="2520836" y="1441608"/>
                  <a:pt x="2520836" y="1450876"/>
                </a:cubicBezTo>
                <a:cubicBezTo>
                  <a:pt x="2520836" y="1460144"/>
                  <a:pt x="2528312" y="1467635"/>
                  <a:pt x="2537436" y="1467635"/>
                </a:cubicBezTo>
                <a:cubicBezTo>
                  <a:pt x="2546559" y="1467635"/>
                  <a:pt x="2554035" y="1460144"/>
                  <a:pt x="2554035" y="1450876"/>
                </a:cubicBezTo>
                <a:cubicBezTo>
                  <a:pt x="2554035" y="1441608"/>
                  <a:pt x="2546559" y="1434118"/>
                  <a:pt x="2537436" y="1434118"/>
                </a:cubicBezTo>
                <a:close/>
                <a:moveTo>
                  <a:pt x="2804928" y="1428024"/>
                </a:moveTo>
                <a:cubicBezTo>
                  <a:pt x="2792003" y="1428024"/>
                  <a:pt x="2781486" y="1438561"/>
                  <a:pt x="2781486" y="1451511"/>
                </a:cubicBezTo>
                <a:cubicBezTo>
                  <a:pt x="2781486" y="1464461"/>
                  <a:pt x="2792003" y="1474998"/>
                  <a:pt x="2804928" y="1474998"/>
                </a:cubicBezTo>
                <a:cubicBezTo>
                  <a:pt x="2817852" y="1474998"/>
                  <a:pt x="2828370" y="1464461"/>
                  <a:pt x="2828370" y="1451511"/>
                </a:cubicBezTo>
                <a:cubicBezTo>
                  <a:pt x="2828370" y="1438561"/>
                  <a:pt x="2817852" y="1428024"/>
                  <a:pt x="2804928" y="1428024"/>
                </a:cubicBezTo>
                <a:close/>
                <a:moveTo>
                  <a:pt x="2751581" y="1427389"/>
                </a:moveTo>
                <a:cubicBezTo>
                  <a:pt x="2738150" y="1427389"/>
                  <a:pt x="2727379" y="1438180"/>
                  <a:pt x="2727379" y="1451511"/>
                </a:cubicBezTo>
                <a:cubicBezTo>
                  <a:pt x="2727379" y="1464841"/>
                  <a:pt x="2738150" y="1475633"/>
                  <a:pt x="2751581" y="1475633"/>
                </a:cubicBezTo>
                <a:cubicBezTo>
                  <a:pt x="2765013" y="1475633"/>
                  <a:pt x="2775783" y="1464841"/>
                  <a:pt x="2775783" y="1451511"/>
                </a:cubicBezTo>
                <a:cubicBezTo>
                  <a:pt x="2775783" y="1438180"/>
                  <a:pt x="2764886" y="1427389"/>
                  <a:pt x="2751581" y="1427389"/>
                </a:cubicBezTo>
                <a:close/>
                <a:moveTo>
                  <a:pt x="2591796" y="1427008"/>
                </a:moveTo>
                <a:cubicBezTo>
                  <a:pt x="2578491" y="1427008"/>
                  <a:pt x="2567720" y="1437799"/>
                  <a:pt x="2567720" y="1451130"/>
                </a:cubicBezTo>
                <a:cubicBezTo>
                  <a:pt x="2567720" y="1464461"/>
                  <a:pt x="2578364" y="1475252"/>
                  <a:pt x="2591796" y="1475252"/>
                </a:cubicBezTo>
                <a:cubicBezTo>
                  <a:pt x="2605227" y="1475252"/>
                  <a:pt x="2615998" y="1464461"/>
                  <a:pt x="2615998" y="1451130"/>
                </a:cubicBezTo>
                <a:cubicBezTo>
                  <a:pt x="2615998" y="1437799"/>
                  <a:pt x="2605100" y="1427008"/>
                  <a:pt x="2591796" y="1427008"/>
                </a:cubicBezTo>
                <a:close/>
                <a:moveTo>
                  <a:pt x="2698235" y="1426754"/>
                </a:moveTo>
                <a:cubicBezTo>
                  <a:pt x="2684676" y="1426754"/>
                  <a:pt x="2673652" y="1437799"/>
                  <a:pt x="2673652" y="1451384"/>
                </a:cubicBezTo>
                <a:cubicBezTo>
                  <a:pt x="2673652" y="1464968"/>
                  <a:pt x="2684676" y="1476014"/>
                  <a:pt x="2698235" y="1476014"/>
                </a:cubicBezTo>
                <a:cubicBezTo>
                  <a:pt x="2711793" y="1476014"/>
                  <a:pt x="2722817" y="1464968"/>
                  <a:pt x="2722817" y="1451384"/>
                </a:cubicBezTo>
                <a:cubicBezTo>
                  <a:pt x="2722817" y="1437799"/>
                  <a:pt x="2711793" y="1426754"/>
                  <a:pt x="2698235" y="1426754"/>
                </a:cubicBezTo>
                <a:close/>
                <a:moveTo>
                  <a:pt x="2645142" y="1426627"/>
                </a:moveTo>
                <a:cubicBezTo>
                  <a:pt x="2631584" y="1426627"/>
                  <a:pt x="2620560" y="1437672"/>
                  <a:pt x="2620560" y="1451257"/>
                </a:cubicBezTo>
                <a:cubicBezTo>
                  <a:pt x="2620560" y="1464841"/>
                  <a:pt x="2631584" y="1475887"/>
                  <a:pt x="2645142" y="1475887"/>
                </a:cubicBezTo>
                <a:cubicBezTo>
                  <a:pt x="2658700" y="1475887"/>
                  <a:pt x="2669724" y="1464841"/>
                  <a:pt x="2669724" y="1451257"/>
                </a:cubicBezTo>
                <a:cubicBezTo>
                  <a:pt x="2669724" y="1437672"/>
                  <a:pt x="2658700" y="1426627"/>
                  <a:pt x="2645142" y="1426627"/>
                </a:cubicBezTo>
                <a:close/>
                <a:moveTo>
                  <a:pt x="2842055" y="1389555"/>
                </a:moveTo>
                <a:cubicBezTo>
                  <a:pt x="2837366" y="1389555"/>
                  <a:pt x="2833438" y="1393364"/>
                  <a:pt x="2833438" y="1398188"/>
                </a:cubicBezTo>
                <a:cubicBezTo>
                  <a:pt x="2833438" y="1403013"/>
                  <a:pt x="2837239" y="1406822"/>
                  <a:pt x="2842055" y="1406822"/>
                </a:cubicBezTo>
                <a:cubicBezTo>
                  <a:pt x="2846870" y="1406822"/>
                  <a:pt x="2850671" y="1403013"/>
                  <a:pt x="2850671" y="1398188"/>
                </a:cubicBezTo>
                <a:cubicBezTo>
                  <a:pt x="2850671" y="1393364"/>
                  <a:pt x="2846870" y="1389555"/>
                  <a:pt x="2842055" y="1389555"/>
                </a:cubicBezTo>
                <a:close/>
                <a:moveTo>
                  <a:pt x="2554035" y="1388921"/>
                </a:moveTo>
                <a:cubicBezTo>
                  <a:pt x="2549220" y="1388921"/>
                  <a:pt x="2545419" y="1392729"/>
                  <a:pt x="2545419" y="1397554"/>
                </a:cubicBezTo>
                <a:cubicBezTo>
                  <a:pt x="2545419" y="1402378"/>
                  <a:pt x="2549347" y="1406187"/>
                  <a:pt x="2554035" y="1406187"/>
                </a:cubicBezTo>
                <a:cubicBezTo>
                  <a:pt x="2558724" y="1406187"/>
                  <a:pt x="2562652" y="1402378"/>
                  <a:pt x="2562652" y="1397554"/>
                </a:cubicBezTo>
                <a:cubicBezTo>
                  <a:pt x="2562652" y="1392729"/>
                  <a:pt x="2558850" y="1388921"/>
                  <a:pt x="2554035" y="1388921"/>
                </a:cubicBezTo>
                <a:close/>
                <a:moveTo>
                  <a:pt x="2805054" y="1381684"/>
                </a:moveTo>
                <a:cubicBezTo>
                  <a:pt x="2795804" y="1381684"/>
                  <a:pt x="2788455" y="1389048"/>
                  <a:pt x="2788455" y="1398188"/>
                </a:cubicBezTo>
                <a:cubicBezTo>
                  <a:pt x="2788455" y="1407329"/>
                  <a:pt x="2795931" y="1414693"/>
                  <a:pt x="2805054" y="1414693"/>
                </a:cubicBezTo>
                <a:cubicBezTo>
                  <a:pt x="2814178" y="1414693"/>
                  <a:pt x="2821654" y="1407329"/>
                  <a:pt x="2821654" y="1398188"/>
                </a:cubicBezTo>
                <a:cubicBezTo>
                  <a:pt x="2821654" y="1389048"/>
                  <a:pt x="2814304" y="1381684"/>
                  <a:pt x="2805054" y="1381684"/>
                </a:cubicBezTo>
                <a:close/>
                <a:moveTo>
                  <a:pt x="2591796" y="1381303"/>
                </a:moveTo>
                <a:cubicBezTo>
                  <a:pt x="2582545" y="1381303"/>
                  <a:pt x="2575196" y="1388667"/>
                  <a:pt x="2575196" y="1397808"/>
                </a:cubicBezTo>
                <a:cubicBezTo>
                  <a:pt x="2575196" y="1406949"/>
                  <a:pt x="2582545" y="1414312"/>
                  <a:pt x="2591796" y="1414312"/>
                </a:cubicBezTo>
                <a:cubicBezTo>
                  <a:pt x="2601046" y="1414312"/>
                  <a:pt x="2608395" y="1406949"/>
                  <a:pt x="2608395" y="1397808"/>
                </a:cubicBezTo>
                <a:cubicBezTo>
                  <a:pt x="2608395" y="1388667"/>
                  <a:pt x="2600919" y="1381303"/>
                  <a:pt x="2591796" y="1381303"/>
                </a:cubicBezTo>
                <a:close/>
                <a:moveTo>
                  <a:pt x="2751581" y="1375971"/>
                </a:moveTo>
                <a:cubicBezTo>
                  <a:pt x="2739290" y="1375971"/>
                  <a:pt x="2729406" y="1386001"/>
                  <a:pt x="2729406" y="1398188"/>
                </a:cubicBezTo>
                <a:cubicBezTo>
                  <a:pt x="2729406" y="1410376"/>
                  <a:pt x="2739290" y="1420406"/>
                  <a:pt x="2751581" y="1420406"/>
                </a:cubicBezTo>
                <a:cubicBezTo>
                  <a:pt x="2763872" y="1420406"/>
                  <a:pt x="2773756" y="1410376"/>
                  <a:pt x="2773756" y="1398188"/>
                </a:cubicBezTo>
                <a:cubicBezTo>
                  <a:pt x="2773756" y="1386001"/>
                  <a:pt x="2763872" y="1375971"/>
                  <a:pt x="2751581" y="1375971"/>
                </a:cubicBezTo>
                <a:close/>
                <a:moveTo>
                  <a:pt x="2698235" y="1375463"/>
                </a:moveTo>
                <a:cubicBezTo>
                  <a:pt x="2685817" y="1375463"/>
                  <a:pt x="2675680" y="1385493"/>
                  <a:pt x="2675680" y="1398062"/>
                </a:cubicBezTo>
                <a:cubicBezTo>
                  <a:pt x="2675680" y="1410630"/>
                  <a:pt x="2685817" y="1420660"/>
                  <a:pt x="2698235" y="1420660"/>
                </a:cubicBezTo>
                <a:cubicBezTo>
                  <a:pt x="2710653" y="1420660"/>
                  <a:pt x="2720790" y="1410503"/>
                  <a:pt x="2720790" y="1398062"/>
                </a:cubicBezTo>
                <a:cubicBezTo>
                  <a:pt x="2720790" y="1385620"/>
                  <a:pt x="2710653" y="1375463"/>
                  <a:pt x="2698235" y="1375463"/>
                </a:cubicBezTo>
                <a:close/>
                <a:moveTo>
                  <a:pt x="2645142" y="1375336"/>
                </a:moveTo>
                <a:cubicBezTo>
                  <a:pt x="2632724" y="1375336"/>
                  <a:pt x="2622587" y="1385366"/>
                  <a:pt x="2622587" y="1397935"/>
                </a:cubicBezTo>
                <a:cubicBezTo>
                  <a:pt x="2622587" y="1410503"/>
                  <a:pt x="2632724" y="1420533"/>
                  <a:pt x="2645142" y="1420533"/>
                </a:cubicBezTo>
                <a:cubicBezTo>
                  <a:pt x="2657560" y="1420533"/>
                  <a:pt x="2667697" y="1410376"/>
                  <a:pt x="2667697" y="1397935"/>
                </a:cubicBezTo>
                <a:cubicBezTo>
                  <a:pt x="2667697" y="1385493"/>
                  <a:pt x="2657560" y="1375336"/>
                  <a:pt x="2645142" y="1375336"/>
                </a:cubicBezTo>
                <a:close/>
                <a:moveTo>
                  <a:pt x="2804928" y="1328362"/>
                </a:moveTo>
                <a:cubicBezTo>
                  <a:pt x="2795677" y="1328362"/>
                  <a:pt x="2788328" y="1335725"/>
                  <a:pt x="2788328" y="1344866"/>
                </a:cubicBezTo>
                <a:cubicBezTo>
                  <a:pt x="2788328" y="1354007"/>
                  <a:pt x="2795804" y="1361371"/>
                  <a:pt x="2804928" y="1361371"/>
                </a:cubicBezTo>
                <a:cubicBezTo>
                  <a:pt x="2814051" y="1361371"/>
                  <a:pt x="2821527" y="1354007"/>
                  <a:pt x="2821527" y="1344866"/>
                </a:cubicBezTo>
                <a:cubicBezTo>
                  <a:pt x="2821527" y="1335725"/>
                  <a:pt x="2814178" y="1328362"/>
                  <a:pt x="2804928" y="1328362"/>
                </a:cubicBezTo>
                <a:close/>
                <a:moveTo>
                  <a:pt x="2591796" y="1327981"/>
                </a:moveTo>
                <a:cubicBezTo>
                  <a:pt x="2582545" y="1327981"/>
                  <a:pt x="2575196" y="1335344"/>
                  <a:pt x="2575196" y="1344485"/>
                </a:cubicBezTo>
                <a:cubicBezTo>
                  <a:pt x="2575196" y="1353626"/>
                  <a:pt x="2582545" y="1360990"/>
                  <a:pt x="2591796" y="1360990"/>
                </a:cubicBezTo>
                <a:cubicBezTo>
                  <a:pt x="2601046" y="1360990"/>
                  <a:pt x="2608395" y="1353626"/>
                  <a:pt x="2608395" y="1344485"/>
                </a:cubicBezTo>
                <a:cubicBezTo>
                  <a:pt x="2608395" y="1335344"/>
                  <a:pt x="2600919" y="1327981"/>
                  <a:pt x="2591796" y="1327981"/>
                </a:cubicBezTo>
                <a:close/>
                <a:moveTo>
                  <a:pt x="2751581" y="1324807"/>
                </a:moveTo>
                <a:cubicBezTo>
                  <a:pt x="2740430" y="1324807"/>
                  <a:pt x="2731434" y="1333821"/>
                  <a:pt x="2731434" y="1344993"/>
                </a:cubicBezTo>
                <a:cubicBezTo>
                  <a:pt x="2731434" y="1356165"/>
                  <a:pt x="2740430" y="1365179"/>
                  <a:pt x="2751581" y="1365179"/>
                </a:cubicBezTo>
                <a:cubicBezTo>
                  <a:pt x="2762732" y="1365179"/>
                  <a:pt x="2771729" y="1356165"/>
                  <a:pt x="2771729" y="1344993"/>
                </a:cubicBezTo>
                <a:cubicBezTo>
                  <a:pt x="2771729" y="1333821"/>
                  <a:pt x="2762732" y="1324807"/>
                  <a:pt x="2751581" y="1324807"/>
                </a:cubicBezTo>
                <a:close/>
                <a:moveTo>
                  <a:pt x="2698235" y="1324172"/>
                </a:moveTo>
                <a:cubicBezTo>
                  <a:pt x="2686957" y="1324172"/>
                  <a:pt x="2677707" y="1333440"/>
                  <a:pt x="2677707" y="1344739"/>
                </a:cubicBezTo>
                <a:cubicBezTo>
                  <a:pt x="2677707" y="1356038"/>
                  <a:pt x="2686957" y="1365306"/>
                  <a:pt x="2698235" y="1365306"/>
                </a:cubicBezTo>
                <a:cubicBezTo>
                  <a:pt x="2709512" y="1365306"/>
                  <a:pt x="2718762" y="1356038"/>
                  <a:pt x="2718762" y="1344739"/>
                </a:cubicBezTo>
                <a:cubicBezTo>
                  <a:pt x="2718762" y="1333440"/>
                  <a:pt x="2709639" y="1324172"/>
                  <a:pt x="2698235" y="1324172"/>
                </a:cubicBezTo>
                <a:close/>
                <a:moveTo>
                  <a:pt x="2645142" y="1324045"/>
                </a:moveTo>
                <a:cubicBezTo>
                  <a:pt x="2633864" y="1324045"/>
                  <a:pt x="2624614" y="1333313"/>
                  <a:pt x="2624614" y="1344612"/>
                </a:cubicBezTo>
                <a:cubicBezTo>
                  <a:pt x="2624614" y="1355911"/>
                  <a:pt x="2633864" y="1365179"/>
                  <a:pt x="2645142" y="1365179"/>
                </a:cubicBezTo>
                <a:cubicBezTo>
                  <a:pt x="2656419" y="1365179"/>
                  <a:pt x="2665669" y="1355911"/>
                  <a:pt x="2665669" y="1344612"/>
                </a:cubicBezTo>
                <a:cubicBezTo>
                  <a:pt x="2665669" y="1333313"/>
                  <a:pt x="2656419" y="1324045"/>
                  <a:pt x="2645142" y="1324045"/>
                </a:cubicBezTo>
                <a:close/>
                <a:moveTo>
                  <a:pt x="2797705" y="1279991"/>
                </a:moveTo>
                <a:cubicBezTo>
                  <a:pt x="2791369" y="1279991"/>
                  <a:pt x="2786174" y="1285196"/>
                  <a:pt x="2786174" y="1291544"/>
                </a:cubicBezTo>
                <a:cubicBezTo>
                  <a:pt x="2786174" y="1297892"/>
                  <a:pt x="2791369" y="1303097"/>
                  <a:pt x="2797705" y="1303097"/>
                </a:cubicBezTo>
                <a:cubicBezTo>
                  <a:pt x="2804041" y="1303097"/>
                  <a:pt x="2809236" y="1297892"/>
                  <a:pt x="2809236" y="1291544"/>
                </a:cubicBezTo>
                <a:cubicBezTo>
                  <a:pt x="2809236" y="1285196"/>
                  <a:pt x="2804041" y="1279991"/>
                  <a:pt x="2797705" y="1279991"/>
                </a:cubicBezTo>
                <a:close/>
                <a:moveTo>
                  <a:pt x="2599652" y="1279610"/>
                </a:moveTo>
                <a:cubicBezTo>
                  <a:pt x="2593316" y="1279610"/>
                  <a:pt x="2588121" y="1284815"/>
                  <a:pt x="2588121" y="1291163"/>
                </a:cubicBezTo>
                <a:cubicBezTo>
                  <a:pt x="2588121" y="1297511"/>
                  <a:pt x="2593316" y="1302716"/>
                  <a:pt x="2599652" y="1302716"/>
                </a:cubicBezTo>
                <a:cubicBezTo>
                  <a:pt x="2605988" y="1302716"/>
                  <a:pt x="2611183" y="1297511"/>
                  <a:pt x="2611183" y="1291163"/>
                </a:cubicBezTo>
                <a:cubicBezTo>
                  <a:pt x="2611183" y="1284815"/>
                  <a:pt x="2605988" y="1279610"/>
                  <a:pt x="2599652" y="1279610"/>
                </a:cubicBezTo>
                <a:close/>
                <a:moveTo>
                  <a:pt x="2751581" y="1273643"/>
                </a:moveTo>
                <a:cubicBezTo>
                  <a:pt x="2741697" y="1273643"/>
                  <a:pt x="2733588" y="1281768"/>
                  <a:pt x="2733588" y="1291671"/>
                </a:cubicBezTo>
                <a:cubicBezTo>
                  <a:pt x="2733588" y="1301573"/>
                  <a:pt x="2741697" y="1309699"/>
                  <a:pt x="2751581" y="1309699"/>
                </a:cubicBezTo>
                <a:cubicBezTo>
                  <a:pt x="2761465" y="1309699"/>
                  <a:pt x="2769575" y="1301573"/>
                  <a:pt x="2769575" y="1291671"/>
                </a:cubicBezTo>
                <a:cubicBezTo>
                  <a:pt x="2769575" y="1281768"/>
                  <a:pt x="2761465" y="1273643"/>
                  <a:pt x="2751581" y="1273643"/>
                </a:cubicBezTo>
                <a:close/>
                <a:moveTo>
                  <a:pt x="2698235" y="1273008"/>
                </a:moveTo>
                <a:cubicBezTo>
                  <a:pt x="2688225" y="1273008"/>
                  <a:pt x="2679988" y="1281260"/>
                  <a:pt x="2679988" y="1291290"/>
                </a:cubicBezTo>
                <a:cubicBezTo>
                  <a:pt x="2679988" y="1301320"/>
                  <a:pt x="2688225" y="1309572"/>
                  <a:pt x="2698235" y="1309572"/>
                </a:cubicBezTo>
                <a:cubicBezTo>
                  <a:pt x="2708245" y="1309572"/>
                  <a:pt x="2716482" y="1301320"/>
                  <a:pt x="2716482" y="1291290"/>
                </a:cubicBezTo>
                <a:cubicBezTo>
                  <a:pt x="2716482" y="1281260"/>
                  <a:pt x="2708372" y="1273008"/>
                  <a:pt x="2698235" y="1273008"/>
                </a:cubicBezTo>
                <a:close/>
                <a:moveTo>
                  <a:pt x="2645142" y="1273008"/>
                </a:moveTo>
                <a:cubicBezTo>
                  <a:pt x="2635132" y="1273008"/>
                  <a:pt x="2626895" y="1281260"/>
                  <a:pt x="2626895" y="1291290"/>
                </a:cubicBezTo>
                <a:cubicBezTo>
                  <a:pt x="2626895" y="1301320"/>
                  <a:pt x="2635132" y="1309572"/>
                  <a:pt x="2645142" y="1309572"/>
                </a:cubicBezTo>
                <a:cubicBezTo>
                  <a:pt x="2655152" y="1309572"/>
                  <a:pt x="2663389" y="1301447"/>
                  <a:pt x="2663389" y="1291290"/>
                </a:cubicBezTo>
                <a:cubicBezTo>
                  <a:pt x="2663389" y="1281260"/>
                  <a:pt x="2655152" y="1273008"/>
                  <a:pt x="2645142" y="1273008"/>
                </a:cubicBezTo>
                <a:close/>
                <a:moveTo>
                  <a:pt x="2786174" y="1229588"/>
                </a:moveTo>
                <a:cubicBezTo>
                  <a:pt x="2781486" y="1229588"/>
                  <a:pt x="2777557" y="1233397"/>
                  <a:pt x="2777557" y="1238221"/>
                </a:cubicBezTo>
                <a:cubicBezTo>
                  <a:pt x="2777557" y="1243046"/>
                  <a:pt x="2781359" y="1246855"/>
                  <a:pt x="2786174" y="1246855"/>
                </a:cubicBezTo>
                <a:cubicBezTo>
                  <a:pt x="2790989" y="1246855"/>
                  <a:pt x="2794790" y="1243046"/>
                  <a:pt x="2794790" y="1238221"/>
                </a:cubicBezTo>
                <a:cubicBezTo>
                  <a:pt x="2794790" y="1233397"/>
                  <a:pt x="2790989" y="1229588"/>
                  <a:pt x="2786174" y="1229588"/>
                </a:cubicBezTo>
                <a:close/>
                <a:moveTo>
                  <a:pt x="2607381" y="1229080"/>
                </a:moveTo>
                <a:cubicBezTo>
                  <a:pt x="2602693" y="1229080"/>
                  <a:pt x="2598765" y="1232889"/>
                  <a:pt x="2598765" y="1237714"/>
                </a:cubicBezTo>
                <a:cubicBezTo>
                  <a:pt x="2598765" y="1242538"/>
                  <a:pt x="2602566" y="1246347"/>
                  <a:pt x="2607381" y="1246347"/>
                </a:cubicBezTo>
                <a:cubicBezTo>
                  <a:pt x="2612197" y="1246347"/>
                  <a:pt x="2615998" y="1242538"/>
                  <a:pt x="2615998" y="1237714"/>
                </a:cubicBezTo>
                <a:cubicBezTo>
                  <a:pt x="2615998" y="1232889"/>
                  <a:pt x="2612197" y="1229080"/>
                  <a:pt x="2607381" y="1229080"/>
                </a:cubicBezTo>
                <a:close/>
                <a:moveTo>
                  <a:pt x="2751581" y="1222352"/>
                </a:moveTo>
                <a:cubicBezTo>
                  <a:pt x="2742838" y="1222352"/>
                  <a:pt x="2735742" y="1229461"/>
                  <a:pt x="2735742" y="1238221"/>
                </a:cubicBezTo>
                <a:cubicBezTo>
                  <a:pt x="2735742" y="1246982"/>
                  <a:pt x="2742838" y="1254091"/>
                  <a:pt x="2751581" y="1254091"/>
                </a:cubicBezTo>
                <a:cubicBezTo>
                  <a:pt x="2760324" y="1254091"/>
                  <a:pt x="2767420" y="1246982"/>
                  <a:pt x="2767420" y="1238221"/>
                </a:cubicBezTo>
                <a:cubicBezTo>
                  <a:pt x="2767420" y="1229461"/>
                  <a:pt x="2760324" y="1222352"/>
                  <a:pt x="2751581" y="1222352"/>
                </a:cubicBezTo>
                <a:close/>
                <a:moveTo>
                  <a:pt x="2698235" y="1221844"/>
                </a:moveTo>
                <a:cubicBezTo>
                  <a:pt x="2689365" y="1221844"/>
                  <a:pt x="2682142" y="1229080"/>
                  <a:pt x="2682142" y="1237968"/>
                </a:cubicBezTo>
                <a:cubicBezTo>
                  <a:pt x="2682142" y="1246855"/>
                  <a:pt x="2689365" y="1254091"/>
                  <a:pt x="2698235" y="1254091"/>
                </a:cubicBezTo>
                <a:cubicBezTo>
                  <a:pt x="2707105" y="1254091"/>
                  <a:pt x="2714328" y="1246855"/>
                  <a:pt x="2714328" y="1237968"/>
                </a:cubicBezTo>
                <a:cubicBezTo>
                  <a:pt x="2714328" y="1229080"/>
                  <a:pt x="2707105" y="1221844"/>
                  <a:pt x="2698235" y="1221844"/>
                </a:cubicBezTo>
                <a:close/>
                <a:moveTo>
                  <a:pt x="2642861" y="1221844"/>
                </a:moveTo>
                <a:cubicBezTo>
                  <a:pt x="2633991" y="1221844"/>
                  <a:pt x="2626769" y="1229080"/>
                  <a:pt x="2626769" y="1237968"/>
                </a:cubicBezTo>
                <a:cubicBezTo>
                  <a:pt x="2626769" y="1246855"/>
                  <a:pt x="2633991" y="1254091"/>
                  <a:pt x="2642861" y="1254091"/>
                </a:cubicBezTo>
                <a:cubicBezTo>
                  <a:pt x="2651731" y="1254091"/>
                  <a:pt x="2658954" y="1246855"/>
                  <a:pt x="2658954" y="1237968"/>
                </a:cubicBezTo>
                <a:cubicBezTo>
                  <a:pt x="2658954" y="1229080"/>
                  <a:pt x="2651731" y="1221844"/>
                  <a:pt x="2642861" y="1221844"/>
                </a:cubicBezTo>
                <a:close/>
                <a:moveTo>
                  <a:pt x="2751581" y="1171442"/>
                </a:moveTo>
                <a:cubicBezTo>
                  <a:pt x="2744105" y="1171442"/>
                  <a:pt x="2738150" y="1177409"/>
                  <a:pt x="2738150" y="1184899"/>
                </a:cubicBezTo>
                <a:cubicBezTo>
                  <a:pt x="2738150" y="1192390"/>
                  <a:pt x="2744232" y="1198357"/>
                  <a:pt x="2751581" y="1198357"/>
                </a:cubicBezTo>
                <a:cubicBezTo>
                  <a:pt x="2758930" y="1198357"/>
                  <a:pt x="2765013" y="1192390"/>
                  <a:pt x="2765013" y="1184899"/>
                </a:cubicBezTo>
                <a:cubicBezTo>
                  <a:pt x="2765013" y="1177409"/>
                  <a:pt x="2759057" y="1171442"/>
                  <a:pt x="2751581" y="1171442"/>
                </a:cubicBezTo>
                <a:close/>
                <a:moveTo>
                  <a:pt x="2698235" y="1171188"/>
                </a:moveTo>
                <a:cubicBezTo>
                  <a:pt x="2690759" y="1171188"/>
                  <a:pt x="2684676" y="1177282"/>
                  <a:pt x="2684676" y="1184772"/>
                </a:cubicBezTo>
                <a:cubicBezTo>
                  <a:pt x="2684676" y="1192263"/>
                  <a:pt x="2690759" y="1198357"/>
                  <a:pt x="2698235" y="1198357"/>
                </a:cubicBezTo>
                <a:cubicBezTo>
                  <a:pt x="2705711" y="1198357"/>
                  <a:pt x="2711793" y="1192263"/>
                  <a:pt x="2711793" y="1184772"/>
                </a:cubicBezTo>
                <a:cubicBezTo>
                  <a:pt x="2711793" y="1177282"/>
                  <a:pt x="2705711" y="1171188"/>
                  <a:pt x="2698235" y="1171188"/>
                </a:cubicBezTo>
                <a:close/>
                <a:moveTo>
                  <a:pt x="2645142" y="1171061"/>
                </a:moveTo>
                <a:cubicBezTo>
                  <a:pt x="2637666" y="1171061"/>
                  <a:pt x="2631584" y="1177155"/>
                  <a:pt x="2631584" y="1184645"/>
                </a:cubicBezTo>
                <a:cubicBezTo>
                  <a:pt x="2631584" y="1192136"/>
                  <a:pt x="2637666" y="1198230"/>
                  <a:pt x="2645142" y="1198230"/>
                </a:cubicBezTo>
                <a:cubicBezTo>
                  <a:pt x="2652618" y="1198230"/>
                  <a:pt x="2658700" y="1192136"/>
                  <a:pt x="2658700" y="1184645"/>
                </a:cubicBezTo>
                <a:cubicBezTo>
                  <a:pt x="2658700" y="1177155"/>
                  <a:pt x="2652618" y="1171061"/>
                  <a:pt x="2645142" y="1171061"/>
                </a:cubicBezTo>
                <a:close/>
                <a:moveTo>
                  <a:pt x="2742204" y="1122944"/>
                </a:moveTo>
                <a:cubicBezTo>
                  <a:pt x="2737516" y="1122944"/>
                  <a:pt x="2733588" y="1126752"/>
                  <a:pt x="2733588" y="1131577"/>
                </a:cubicBezTo>
                <a:cubicBezTo>
                  <a:pt x="2733588" y="1136401"/>
                  <a:pt x="2737389" y="1140210"/>
                  <a:pt x="2742204" y="1140210"/>
                </a:cubicBezTo>
                <a:cubicBezTo>
                  <a:pt x="2747020" y="1140210"/>
                  <a:pt x="2750821" y="1136401"/>
                  <a:pt x="2750821" y="1131577"/>
                </a:cubicBezTo>
                <a:cubicBezTo>
                  <a:pt x="2750821" y="1126752"/>
                  <a:pt x="2747020" y="1122944"/>
                  <a:pt x="2742204" y="1122944"/>
                </a:cubicBezTo>
                <a:close/>
                <a:moveTo>
                  <a:pt x="2651478" y="1122690"/>
                </a:moveTo>
                <a:cubicBezTo>
                  <a:pt x="2646662" y="1122690"/>
                  <a:pt x="2642861" y="1126498"/>
                  <a:pt x="2642861" y="1131323"/>
                </a:cubicBezTo>
                <a:cubicBezTo>
                  <a:pt x="2642861" y="1136147"/>
                  <a:pt x="2646789" y="1139956"/>
                  <a:pt x="2651478" y="1139956"/>
                </a:cubicBezTo>
                <a:cubicBezTo>
                  <a:pt x="2656166" y="1139956"/>
                  <a:pt x="2660094" y="1136147"/>
                  <a:pt x="2660094" y="1131323"/>
                </a:cubicBezTo>
                <a:cubicBezTo>
                  <a:pt x="2660094" y="1126498"/>
                  <a:pt x="2656293" y="1122690"/>
                  <a:pt x="2651478" y="1122690"/>
                </a:cubicBezTo>
                <a:close/>
                <a:moveTo>
                  <a:pt x="2697728" y="1119516"/>
                </a:moveTo>
                <a:cubicBezTo>
                  <a:pt x="2691266" y="1119516"/>
                  <a:pt x="2685944" y="1124848"/>
                  <a:pt x="2685944" y="1131323"/>
                </a:cubicBezTo>
                <a:cubicBezTo>
                  <a:pt x="2685944" y="1137798"/>
                  <a:pt x="2691266" y="1143003"/>
                  <a:pt x="2697728" y="1143003"/>
                </a:cubicBezTo>
                <a:cubicBezTo>
                  <a:pt x="2704190" y="1143003"/>
                  <a:pt x="2709512" y="1137925"/>
                  <a:pt x="2709512" y="1131323"/>
                </a:cubicBezTo>
                <a:cubicBezTo>
                  <a:pt x="2709512" y="1124721"/>
                  <a:pt x="2704190" y="1119516"/>
                  <a:pt x="2697728" y="1119516"/>
                </a:cubicBezTo>
                <a:close/>
                <a:moveTo>
                  <a:pt x="2711666" y="1067844"/>
                </a:moveTo>
                <a:cubicBezTo>
                  <a:pt x="2706091" y="1067844"/>
                  <a:pt x="2701529" y="1072541"/>
                  <a:pt x="2701529" y="1078000"/>
                </a:cubicBezTo>
                <a:cubicBezTo>
                  <a:pt x="2701529" y="1083460"/>
                  <a:pt x="2706091" y="1088030"/>
                  <a:pt x="2711666" y="1088030"/>
                </a:cubicBezTo>
                <a:cubicBezTo>
                  <a:pt x="2717242" y="1088030"/>
                  <a:pt x="2721804" y="1083587"/>
                  <a:pt x="2721804" y="1078000"/>
                </a:cubicBezTo>
                <a:cubicBezTo>
                  <a:pt x="2721804" y="1072414"/>
                  <a:pt x="2717242" y="1067844"/>
                  <a:pt x="2711666" y="1067844"/>
                </a:cubicBezTo>
                <a:close/>
                <a:moveTo>
                  <a:pt x="2675933" y="1067844"/>
                </a:moveTo>
                <a:cubicBezTo>
                  <a:pt x="2670358" y="1067844"/>
                  <a:pt x="2665796" y="1072541"/>
                  <a:pt x="2665796" y="1078000"/>
                </a:cubicBezTo>
                <a:cubicBezTo>
                  <a:pt x="2665796" y="1083460"/>
                  <a:pt x="2670358" y="1088030"/>
                  <a:pt x="2675933" y="1088030"/>
                </a:cubicBezTo>
                <a:cubicBezTo>
                  <a:pt x="2681509" y="1088030"/>
                  <a:pt x="2686070" y="1083587"/>
                  <a:pt x="2686070" y="1078000"/>
                </a:cubicBezTo>
                <a:cubicBezTo>
                  <a:pt x="2686070" y="1072414"/>
                  <a:pt x="2681509" y="1067844"/>
                  <a:pt x="2675933" y="1067844"/>
                </a:cubicBezTo>
                <a:close/>
                <a:moveTo>
                  <a:pt x="2693420" y="1015918"/>
                </a:moveTo>
                <a:cubicBezTo>
                  <a:pt x="2688731" y="1015918"/>
                  <a:pt x="2684803" y="1019854"/>
                  <a:pt x="2684803" y="1024551"/>
                </a:cubicBezTo>
                <a:cubicBezTo>
                  <a:pt x="2684803" y="1029249"/>
                  <a:pt x="2688731" y="1033184"/>
                  <a:pt x="2693420" y="1033184"/>
                </a:cubicBezTo>
                <a:cubicBezTo>
                  <a:pt x="2698108" y="1033184"/>
                  <a:pt x="2702036" y="1029249"/>
                  <a:pt x="2702036" y="1024551"/>
                </a:cubicBezTo>
                <a:cubicBezTo>
                  <a:pt x="2702036" y="1019854"/>
                  <a:pt x="2698235" y="1015918"/>
                  <a:pt x="2693420" y="1015918"/>
                </a:cubicBezTo>
                <a:close/>
                <a:moveTo>
                  <a:pt x="2693420" y="964627"/>
                </a:moveTo>
                <a:cubicBezTo>
                  <a:pt x="2689745" y="964627"/>
                  <a:pt x="2686831" y="967547"/>
                  <a:pt x="2686831" y="971229"/>
                </a:cubicBezTo>
                <a:cubicBezTo>
                  <a:pt x="2686831" y="974911"/>
                  <a:pt x="2689745" y="977831"/>
                  <a:pt x="2693420" y="977831"/>
                </a:cubicBezTo>
                <a:cubicBezTo>
                  <a:pt x="2697094" y="977831"/>
                  <a:pt x="2700009" y="974911"/>
                  <a:pt x="2700009" y="971229"/>
                </a:cubicBezTo>
                <a:cubicBezTo>
                  <a:pt x="2700009" y="967547"/>
                  <a:pt x="2697094" y="964627"/>
                  <a:pt x="2693420" y="964627"/>
                </a:cubicBezTo>
                <a:close/>
                <a:moveTo>
                  <a:pt x="959600" y="0"/>
                </a:moveTo>
                <a:lnTo>
                  <a:pt x="4384283" y="0"/>
                </a:lnTo>
                <a:lnTo>
                  <a:pt x="4384283" y="2793076"/>
                </a:lnTo>
                <a:lnTo>
                  <a:pt x="0" y="279307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</p:spPr>
        <p:txBody>
          <a:bodyPr wrap="square" lIns="972000"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59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0" y="811855"/>
            <a:ext cx="7307247" cy="942130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25" name="Espace réservé du contenu 2">
            <a:extLst>
              <a:ext uri="{FF2B5EF4-FFF2-40B4-BE49-F238E27FC236}">
                <a16:creationId xmlns:a16="http://schemas.microsoft.com/office/drawing/2014/main" id="{9E0D7C18-2F3B-CF0F-E26F-5E48F5BB4E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90694" y="2065019"/>
            <a:ext cx="5379633" cy="27271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57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CEA672-05E2-E39E-7274-49A5A5FAAE01}"/>
              </a:ext>
            </a:extLst>
          </p:cNvPr>
          <p:cNvSpPr/>
          <p:nvPr userDrawn="1"/>
        </p:nvSpPr>
        <p:spPr>
          <a:xfrm>
            <a:off x="0" y="579028"/>
            <a:ext cx="8331200" cy="6278972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71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771" y="2372591"/>
            <a:ext cx="5690910" cy="37455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844" y="5030743"/>
            <a:ext cx="1970998" cy="137548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631AC8B-C30D-6DB7-4A54-E0E33F0493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5935" y="569843"/>
            <a:ext cx="6260654" cy="6290257"/>
          </a:xfrm>
          <a:custGeom>
            <a:avLst/>
            <a:gdLst>
              <a:gd name="connsiteX0" fmla="*/ 4134066 w 6248109"/>
              <a:gd name="connsiteY0" fmla="*/ 5787383 h 6277652"/>
              <a:gd name="connsiteX1" fmla="*/ 4128173 w 6248109"/>
              <a:gd name="connsiteY1" fmla="*/ 5793280 h 6277652"/>
              <a:gd name="connsiteX2" fmla="*/ 4134066 w 6248109"/>
              <a:gd name="connsiteY2" fmla="*/ 5799178 h 6277652"/>
              <a:gd name="connsiteX3" fmla="*/ 4139958 w 6248109"/>
              <a:gd name="connsiteY3" fmla="*/ 5793280 h 6277652"/>
              <a:gd name="connsiteX4" fmla="*/ 4134066 w 6248109"/>
              <a:gd name="connsiteY4" fmla="*/ 5787383 h 6277652"/>
              <a:gd name="connsiteX5" fmla="*/ 4147594 w 6248109"/>
              <a:gd name="connsiteY5" fmla="*/ 5733505 h 6277652"/>
              <a:gd name="connsiteX6" fmla="*/ 4141298 w 6248109"/>
              <a:gd name="connsiteY6" fmla="*/ 5739805 h 6277652"/>
              <a:gd name="connsiteX7" fmla="*/ 4147594 w 6248109"/>
              <a:gd name="connsiteY7" fmla="*/ 5746103 h 6277652"/>
              <a:gd name="connsiteX8" fmla="*/ 4153888 w 6248109"/>
              <a:gd name="connsiteY8" fmla="*/ 5739805 h 6277652"/>
              <a:gd name="connsiteX9" fmla="*/ 4147594 w 6248109"/>
              <a:gd name="connsiteY9" fmla="*/ 5733505 h 6277652"/>
              <a:gd name="connsiteX10" fmla="*/ 4187372 w 6248109"/>
              <a:gd name="connsiteY10" fmla="*/ 5731628 h 6277652"/>
              <a:gd name="connsiteX11" fmla="*/ 4179201 w 6248109"/>
              <a:gd name="connsiteY11" fmla="*/ 5739805 h 6277652"/>
              <a:gd name="connsiteX12" fmla="*/ 4187372 w 6248109"/>
              <a:gd name="connsiteY12" fmla="*/ 5747980 h 6277652"/>
              <a:gd name="connsiteX13" fmla="*/ 4195542 w 6248109"/>
              <a:gd name="connsiteY13" fmla="*/ 5739805 h 6277652"/>
              <a:gd name="connsiteX14" fmla="*/ 4187372 w 6248109"/>
              <a:gd name="connsiteY14" fmla="*/ 5731628 h 6277652"/>
              <a:gd name="connsiteX15" fmla="*/ 4293986 w 6248109"/>
              <a:gd name="connsiteY15" fmla="*/ 5678823 h 6277652"/>
              <a:gd name="connsiteX16" fmla="*/ 4286350 w 6248109"/>
              <a:gd name="connsiteY16" fmla="*/ 5686462 h 6277652"/>
              <a:gd name="connsiteX17" fmla="*/ 4293986 w 6248109"/>
              <a:gd name="connsiteY17" fmla="*/ 5694101 h 6277652"/>
              <a:gd name="connsiteX18" fmla="*/ 4301619 w 6248109"/>
              <a:gd name="connsiteY18" fmla="*/ 5686462 h 6277652"/>
              <a:gd name="connsiteX19" fmla="*/ 4293986 w 6248109"/>
              <a:gd name="connsiteY19" fmla="*/ 5678823 h 6277652"/>
              <a:gd name="connsiteX20" fmla="*/ 4240678 w 6248109"/>
              <a:gd name="connsiteY20" fmla="*/ 5676545 h 6277652"/>
              <a:gd name="connsiteX21" fmla="*/ 4230767 w 6248109"/>
              <a:gd name="connsiteY21" fmla="*/ 5686462 h 6277652"/>
              <a:gd name="connsiteX22" fmla="*/ 4240678 w 6248109"/>
              <a:gd name="connsiteY22" fmla="*/ 5696381 h 6277652"/>
              <a:gd name="connsiteX23" fmla="*/ 4250590 w 6248109"/>
              <a:gd name="connsiteY23" fmla="*/ 5686462 h 6277652"/>
              <a:gd name="connsiteX24" fmla="*/ 4240678 w 6248109"/>
              <a:gd name="connsiteY24" fmla="*/ 5676545 h 6277652"/>
              <a:gd name="connsiteX25" fmla="*/ 4186300 w 6248109"/>
              <a:gd name="connsiteY25" fmla="*/ 5676545 h 6277652"/>
              <a:gd name="connsiteX26" fmla="*/ 4176390 w 6248109"/>
              <a:gd name="connsiteY26" fmla="*/ 5686462 h 6277652"/>
              <a:gd name="connsiteX27" fmla="*/ 4186300 w 6248109"/>
              <a:gd name="connsiteY27" fmla="*/ 5696381 h 6277652"/>
              <a:gd name="connsiteX28" fmla="*/ 4196212 w 6248109"/>
              <a:gd name="connsiteY28" fmla="*/ 5686462 h 6277652"/>
              <a:gd name="connsiteX29" fmla="*/ 4186300 w 6248109"/>
              <a:gd name="connsiteY29" fmla="*/ 5676545 h 6277652"/>
              <a:gd name="connsiteX30" fmla="*/ 4187372 w 6248109"/>
              <a:gd name="connsiteY30" fmla="*/ 5622665 h 6277652"/>
              <a:gd name="connsiteX31" fmla="*/ 4176791 w 6248109"/>
              <a:gd name="connsiteY31" fmla="*/ 5633254 h 6277652"/>
              <a:gd name="connsiteX32" fmla="*/ 4187372 w 6248109"/>
              <a:gd name="connsiteY32" fmla="*/ 5643842 h 6277652"/>
              <a:gd name="connsiteX33" fmla="*/ 4197954 w 6248109"/>
              <a:gd name="connsiteY33" fmla="*/ 5633254 h 6277652"/>
              <a:gd name="connsiteX34" fmla="*/ 4187372 w 6248109"/>
              <a:gd name="connsiteY34" fmla="*/ 5622665 h 6277652"/>
              <a:gd name="connsiteX35" fmla="*/ 4240678 w 6248109"/>
              <a:gd name="connsiteY35" fmla="*/ 5620923 h 6277652"/>
              <a:gd name="connsiteX36" fmla="*/ 4228490 w 6248109"/>
              <a:gd name="connsiteY36" fmla="*/ 5633120 h 6277652"/>
              <a:gd name="connsiteX37" fmla="*/ 4240678 w 6248109"/>
              <a:gd name="connsiteY37" fmla="*/ 5645316 h 6277652"/>
              <a:gd name="connsiteX38" fmla="*/ 4252867 w 6248109"/>
              <a:gd name="connsiteY38" fmla="*/ 5633120 h 6277652"/>
              <a:gd name="connsiteX39" fmla="*/ 4240678 w 6248109"/>
              <a:gd name="connsiteY39" fmla="*/ 5620923 h 6277652"/>
              <a:gd name="connsiteX40" fmla="*/ 4293986 w 6248109"/>
              <a:gd name="connsiteY40" fmla="*/ 5619718 h 6277652"/>
              <a:gd name="connsiteX41" fmla="*/ 4280591 w 6248109"/>
              <a:gd name="connsiteY41" fmla="*/ 5633120 h 6277652"/>
              <a:gd name="connsiteX42" fmla="*/ 4293986 w 6248109"/>
              <a:gd name="connsiteY42" fmla="*/ 5646523 h 6277652"/>
              <a:gd name="connsiteX43" fmla="*/ 4307378 w 6248109"/>
              <a:gd name="connsiteY43" fmla="*/ 5633120 h 6277652"/>
              <a:gd name="connsiteX44" fmla="*/ 4293986 w 6248109"/>
              <a:gd name="connsiteY44" fmla="*/ 5619718 h 6277652"/>
              <a:gd name="connsiteX45" fmla="*/ 4347292 w 6248109"/>
              <a:gd name="connsiteY45" fmla="*/ 5618779 h 6277652"/>
              <a:gd name="connsiteX46" fmla="*/ 4332960 w 6248109"/>
              <a:gd name="connsiteY46" fmla="*/ 5633120 h 6277652"/>
              <a:gd name="connsiteX47" fmla="*/ 4347292 w 6248109"/>
              <a:gd name="connsiteY47" fmla="*/ 5647460 h 6277652"/>
              <a:gd name="connsiteX48" fmla="*/ 4361623 w 6248109"/>
              <a:gd name="connsiteY48" fmla="*/ 5633120 h 6277652"/>
              <a:gd name="connsiteX49" fmla="*/ 4347292 w 6248109"/>
              <a:gd name="connsiteY49" fmla="*/ 5618779 h 6277652"/>
              <a:gd name="connsiteX50" fmla="*/ 4200632 w 6248109"/>
              <a:gd name="connsiteY50" fmla="*/ 5580716 h 6277652"/>
              <a:gd name="connsiteX51" fmla="*/ 4194336 w 6248109"/>
              <a:gd name="connsiteY51" fmla="*/ 5587014 h 6277652"/>
              <a:gd name="connsiteX52" fmla="*/ 4200632 w 6248109"/>
              <a:gd name="connsiteY52" fmla="*/ 5593180 h 6277652"/>
              <a:gd name="connsiteX53" fmla="*/ 4206926 w 6248109"/>
              <a:gd name="connsiteY53" fmla="*/ 5587014 h 6277652"/>
              <a:gd name="connsiteX54" fmla="*/ 4200632 w 6248109"/>
              <a:gd name="connsiteY54" fmla="*/ 5580716 h 6277652"/>
              <a:gd name="connsiteX55" fmla="*/ 4240678 w 6248109"/>
              <a:gd name="connsiteY55" fmla="*/ 5565571 h 6277652"/>
              <a:gd name="connsiteX56" fmla="*/ 4226481 w 6248109"/>
              <a:gd name="connsiteY56" fmla="*/ 5579777 h 6277652"/>
              <a:gd name="connsiteX57" fmla="*/ 4240678 w 6248109"/>
              <a:gd name="connsiteY57" fmla="*/ 5593985 h 6277652"/>
              <a:gd name="connsiteX58" fmla="*/ 4254876 w 6248109"/>
              <a:gd name="connsiteY58" fmla="*/ 5579777 h 6277652"/>
              <a:gd name="connsiteX59" fmla="*/ 4240678 w 6248109"/>
              <a:gd name="connsiteY59" fmla="*/ 5565571 h 6277652"/>
              <a:gd name="connsiteX60" fmla="*/ 4293986 w 6248109"/>
              <a:gd name="connsiteY60" fmla="*/ 5564230 h 6277652"/>
              <a:gd name="connsiteX61" fmla="*/ 4278448 w 6248109"/>
              <a:gd name="connsiteY61" fmla="*/ 5579777 h 6277652"/>
              <a:gd name="connsiteX62" fmla="*/ 4293986 w 6248109"/>
              <a:gd name="connsiteY62" fmla="*/ 5595324 h 6277652"/>
              <a:gd name="connsiteX63" fmla="*/ 4309521 w 6248109"/>
              <a:gd name="connsiteY63" fmla="*/ 5579777 h 6277652"/>
              <a:gd name="connsiteX64" fmla="*/ 4293986 w 6248109"/>
              <a:gd name="connsiteY64" fmla="*/ 5564230 h 6277652"/>
              <a:gd name="connsiteX65" fmla="*/ 4347292 w 6248109"/>
              <a:gd name="connsiteY65" fmla="*/ 5563158 h 6277652"/>
              <a:gd name="connsiteX66" fmla="*/ 4330684 w 6248109"/>
              <a:gd name="connsiteY66" fmla="*/ 5579777 h 6277652"/>
              <a:gd name="connsiteX67" fmla="*/ 4347292 w 6248109"/>
              <a:gd name="connsiteY67" fmla="*/ 5596263 h 6277652"/>
              <a:gd name="connsiteX68" fmla="*/ 4363900 w 6248109"/>
              <a:gd name="connsiteY68" fmla="*/ 5579777 h 6277652"/>
              <a:gd name="connsiteX69" fmla="*/ 4347292 w 6248109"/>
              <a:gd name="connsiteY69" fmla="*/ 5563158 h 6277652"/>
              <a:gd name="connsiteX70" fmla="*/ 4400598 w 6248109"/>
              <a:gd name="connsiteY70" fmla="*/ 5562086 h 6277652"/>
              <a:gd name="connsiteX71" fmla="*/ 4383052 w 6248109"/>
              <a:gd name="connsiteY71" fmla="*/ 5579643 h 6277652"/>
              <a:gd name="connsiteX72" fmla="*/ 4400598 w 6248109"/>
              <a:gd name="connsiteY72" fmla="*/ 5597201 h 6277652"/>
              <a:gd name="connsiteX73" fmla="*/ 4418144 w 6248109"/>
              <a:gd name="connsiteY73" fmla="*/ 5579643 h 6277652"/>
              <a:gd name="connsiteX74" fmla="*/ 4400598 w 6248109"/>
              <a:gd name="connsiteY74" fmla="*/ 5562086 h 6277652"/>
              <a:gd name="connsiteX75" fmla="*/ 4240678 w 6248109"/>
              <a:gd name="connsiteY75" fmla="*/ 5510352 h 6277652"/>
              <a:gd name="connsiteX76" fmla="*/ 4224606 w 6248109"/>
              <a:gd name="connsiteY76" fmla="*/ 5526435 h 6277652"/>
              <a:gd name="connsiteX77" fmla="*/ 4240678 w 6248109"/>
              <a:gd name="connsiteY77" fmla="*/ 5542519 h 6277652"/>
              <a:gd name="connsiteX78" fmla="*/ 4256750 w 6248109"/>
              <a:gd name="connsiteY78" fmla="*/ 5526435 h 6277652"/>
              <a:gd name="connsiteX79" fmla="*/ 4240678 w 6248109"/>
              <a:gd name="connsiteY79" fmla="*/ 5510352 h 6277652"/>
              <a:gd name="connsiteX80" fmla="*/ 4293986 w 6248109"/>
              <a:gd name="connsiteY80" fmla="*/ 5509011 h 6277652"/>
              <a:gd name="connsiteX81" fmla="*/ 4276574 w 6248109"/>
              <a:gd name="connsiteY81" fmla="*/ 5526300 h 6277652"/>
              <a:gd name="connsiteX82" fmla="*/ 4293986 w 6248109"/>
              <a:gd name="connsiteY82" fmla="*/ 5543724 h 6277652"/>
              <a:gd name="connsiteX83" fmla="*/ 4311396 w 6248109"/>
              <a:gd name="connsiteY83" fmla="*/ 5526300 h 6277652"/>
              <a:gd name="connsiteX84" fmla="*/ 4293986 w 6248109"/>
              <a:gd name="connsiteY84" fmla="*/ 5509011 h 6277652"/>
              <a:gd name="connsiteX85" fmla="*/ 4347292 w 6248109"/>
              <a:gd name="connsiteY85" fmla="*/ 5507537 h 6277652"/>
              <a:gd name="connsiteX86" fmla="*/ 4328541 w 6248109"/>
              <a:gd name="connsiteY86" fmla="*/ 5526300 h 6277652"/>
              <a:gd name="connsiteX87" fmla="*/ 4347292 w 6248109"/>
              <a:gd name="connsiteY87" fmla="*/ 5545064 h 6277652"/>
              <a:gd name="connsiteX88" fmla="*/ 4366043 w 6248109"/>
              <a:gd name="connsiteY88" fmla="*/ 5526300 h 6277652"/>
              <a:gd name="connsiteX89" fmla="*/ 4347292 w 6248109"/>
              <a:gd name="connsiteY89" fmla="*/ 5507537 h 6277652"/>
              <a:gd name="connsiteX90" fmla="*/ 4400598 w 6248109"/>
              <a:gd name="connsiteY90" fmla="*/ 5506733 h 6277652"/>
              <a:gd name="connsiteX91" fmla="*/ 4381042 w 6248109"/>
              <a:gd name="connsiteY91" fmla="*/ 5526300 h 6277652"/>
              <a:gd name="connsiteX92" fmla="*/ 4400598 w 6248109"/>
              <a:gd name="connsiteY92" fmla="*/ 5545869 h 6277652"/>
              <a:gd name="connsiteX93" fmla="*/ 4420153 w 6248109"/>
              <a:gd name="connsiteY93" fmla="*/ 5526300 h 6277652"/>
              <a:gd name="connsiteX94" fmla="*/ 4400598 w 6248109"/>
              <a:gd name="connsiteY94" fmla="*/ 5506733 h 6277652"/>
              <a:gd name="connsiteX95" fmla="*/ 4454038 w 6248109"/>
              <a:gd name="connsiteY95" fmla="*/ 5506331 h 6277652"/>
              <a:gd name="connsiteX96" fmla="*/ 4433814 w 6248109"/>
              <a:gd name="connsiteY96" fmla="*/ 5526435 h 6277652"/>
              <a:gd name="connsiteX97" fmla="*/ 4454038 w 6248109"/>
              <a:gd name="connsiteY97" fmla="*/ 5546539 h 6277652"/>
              <a:gd name="connsiteX98" fmla="*/ 4474262 w 6248109"/>
              <a:gd name="connsiteY98" fmla="*/ 5526435 h 6277652"/>
              <a:gd name="connsiteX99" fmla="*/ 4454038 w 6248109"/>
              <a:gd name="connsiteY99" fmla="*/ 5506331 h 6277652"/>
              <a:gd name="connsiteX100" fmla="*/ 4240678 w 6248109"/>
              <a:gd name="connsiteY100" fmla="*/ 5460628 h 6277652"/>
              <a:gd name="connsiteX101" fmla="*/ 4228088 w 6248109"/>
              <a:gd name="connsiteY101" fmla="*/ 5473226 h 6277652"/>
              <a:gd name="connsiteX102" fmla="*/ 4240678 w 6248109"/>
              <a:gd name="connsiteY102" fmla="*/ 5485825 h 6277652"/>
              <a:gd name="connsiteX103" fmla="*/ 4253268 w 6248109"/>
              <a:gd name="connsiteY103" fmla="*/ 5473226 h 6277652"/>
              <a:gd name="connsiteX104" fmla="*/ 4240678 w 6248109"/>
              <a:gd name="connsiteY104" fmla="*/ 5460628 h 6277652"/>
              <a:gd name="connsiteX105" fmla="*/ 4293986 w 6248109"/>
              <a:gd name="connsiteY105" fmla="*/ 5453926 h 6277652"/>
              <a:gd name="connsiteX106" fmla="*/ 4274832 w 6248109"/>
              <a:gd name="connsiteY106" fmla="*/ 5473092 h 6277652"/>
              <a:gd name="connsiteX107" fmla="*/ 4293986 w 6248109"/>
              <a:gd name="connsiteY107" fmla="*/ 5492258 h 6277652"/>
              <a:gd name="connsiteX108" fmla="*/ 4313138 w 6248109"/>
              <a:gd name="connsiteY108" fmla="*/ 5473092 h 6277652"/>
              <a:gd name="connsiteX109" fmla="*/ 4293986 w 6248109"/>
              <a:gd name="connsiteY109" fmla="*/ 5453926 h 6277652"/>
              <a:gd name="connsiteX110" fmla="*/ 4347292 w 6248109"/>
              <a:gd name="connsiteY110" fmla="*/ 5452587 h 6277652"/>
              <a:gd name="connsiteX111" fmla="*/ 4326665 w 6248109"/>
              <a:gd name="connsiteY111" fmla="*/ 5473092 h 6277652"/>
              <a:gd name="connsiteX112" fmla="*/ 4347292 w 6248109"/>
              <a:gd name="connsiteY112" fmla="*/ 5493599 h 6277652"/>
              <a:gd name="connsiteX113" fmla="*/ 4367917 w 6248109"/>
              <a:gd name="connsiteY113" fmla="*/ 5473092 h 6277652"/>
              <a:gd name="connsiteX114" fmla="*/ 4347292 w 6248109"/>
              <a:gd name="connsiteY114" fmla="*/ 5452587 h 6277652"/>
              <a:gd name="connsiteX115" fmla="*/ 4400598 w 6248109"/>
              <a:gd name="connsiteY115" fmla="*/ 5451514 h 6277652"/>
              <a:gd name="connsiteX116" fmla="*/ 4379034 w 6248109"/>
              <a:gd name="connsiteY116" fmla="*/ 5473092 h 6277652"/>
              <a:gd name="connsiteX117" fmla="*/ 4400598 w 6248109"/>
              <a:gd name="connsiteY117" fmla="*/ 5494670 h 6277652"/>
              <a:gd name="connsiteX118" fmla="*/ 4422162 w 6248109"/>
              <a:gd name="connsiteY118" fmla="*/ 5473092 h 6277652"/>
              <a:gd name="connsiteX119" fmla="*/ 4400598 w 6248109"/>
              <a:gd name="connsiteY119" fmla="*/ 5451514 h 6277652"/>
              <a:gd name="connsiteX120" fmla="*/ 4454038 w 6248109"/>
              <a:gd name="connsiteY120" fmla="*/ 5450845 h 6277652"/>
              <a:gd name="connsiteX121" fmla="*/ 4431805 w 6248109"/>
              <a:gd name="connsiteY121" fmla="*/ 5473092 h 6277652"/>
              <a:gd name="connsiteX122" fmla="*/ 4454038 w 6248109"/>
              <a:gd name="connsiteY122" fmla="*/ 5495341 h 6277652"/>
              <a:gd name="connsiteX123" fmla="*/ 4476272 w 6248109"/>
              <a:gd name="connsiteY123" fmla="*/ 5473092 h 6277652"/>
              <a:gd name="connsiteX124" fmla="*/ 4454038 w 6248109"/>
              <a:gd name="connsiteY124" fmla="*/ 5450845 h 6277652"/>
              <a:gd name="connsiteX125" fmla="*/ 4293986 w 6248109"/>
              <a:gd name="connsiteY125" fmla="*/ 5398707 h 6277652"/>
              <a:gd name="connsiteX126" fmla="*/ 4272956 w 6248109"/>
              <a:gd name="connsiteY126" fmla="*/ 5419751 h 6277652"/>
              <a:gd name="connsiteX127" fmla="*/ 4293986 w 6248109"/>
              <a:gd name="connsiteY127" fmla="*/ 5440792 h 6277652"/>
              <a:gd name="connsiteX128" fmla="*/ 4315013 w 6248109"/>
              <a:gd name="connsiteY128" fmla="*/ 5419751 h 6277652"/>
              <a:gd name="connsiteX129" fmla="*/ 4293986 w 6248109"/>
              <a:gd name="connsiteY129" fmla="*/ 5398707 h 6277652"/>
              <a:gd name="connsiteX130" fmla="*/ 4347292 w 6248109"/>
              <a:gd name="connsiteY130" fmla="*/ 5397368 h 6277652"/>
              <a:gd name="connsiteX131" fmla="*/ 4325058 w 6248109"/>
              <a:gd name="connsiteY131" fmla="*/ 5419616 h 6277652"/>
              <a:gd name="connsiteX132" fmla="*/ 4347292 w 6248109"/>
              <a:gd name="connsiteY132" fmla="*/ 5441865 h 6277652"/>
              <a:gd name="connsiteX133" fmla="*/ 4369526 w 6248109"/>
              <a:gd name="connsiteY133" fmla="*/ 5419616 h 6277652"/>
              <a:gd name="connsiteX134" fmla="*/ 4347292 w 6248109"/>
              <a:gd name="connsiteY134" fmla="*/ 5397368 h 6277652"/>
              <a:gd name="connsiteX135" fmla="*/ 4400598 w 6248109"/>
              <a:gd name="connsiteY135" fmla="*/ 5396296 h 6277652"/>
              <a:gd name="connsiteX136" fmla="*/ 4377159 w 6248109"/>
              <a:gd name="connsiteY136" fmla="*/ 5419751 h 6277652"/>
              <a:gd name="connsiteX137" fmla="*/ 4400598 w 6248109"/>
              <a:gd name="connsiteY137" fmla="*/ 5443204 h 6277652"/>
              <a:gd name="connsiteX138" fmla="*/ 4424036 w 6248109"/>
              <a:gd name="connsiteY138" fmla="*/ 5419751 h 6277652"/>
              <a:gd name="connsiteX139" fmla="*/ 4400598 w 6248109"/>
              <a:gd name="connsiteY139" fmla="*/ 5396296 h 6277652"/>
              <a:gd name="connsiteX140" fmla="*/ 4454038 w 6248109"/>
              <a:gd name="connsiteY140" fmla="*/ 5395760 h 6277652"/>
              <a:gd name="connsiteX141" fmla="*/ 4429930 w 6248109"/>
              <a:gd name="connsiteY141" fmla="*/ 5419884 h 6277652"/>
              <a:gd name="connsiteX142" fmla="*/ 4454038 w 6248109"/>
              <a:gd name="connsiteY142" fmla="*/ 5444009 h 6277652"/>
              <a:gd name="connsiteX143" fmla="*/ 4478146 w 6248109"/>
              <a:gd name="connsiteY143" fmla="*/ 5419884 h 6277652"/>
              <a:gd name="connsiteX144" fmla="*/ 4454038 w 6248109"/>
              <a:gd name="connsiteY144" fmla="*/ 5395760 h 6277652"/>
              <a:gd name="connsiteX145" fmla="*/ 4293986 w 6248109"/>
              <a:gd name="connsiteY145" fmla="*/ 5350191 h 6277652"/>
              <a:gd name="connsiteX146" fmla="*/ 4277778 w 6248109"/>
              <a:gd name="connsiteY146" fmla="*/ 5366407 h 6277652"/>
              <a:gd name="connsiteX147" fmla="*/ 4293986 w 6248109"/>
              <a:gd name="connsiteY147" fmla="*/ 5382624 h 6277652"/>
              <a:gd name="connsiteX148" fmla="*/ 4310191 w 6248109"/>
              <a:gd name="connsiteY148" fmla="*/ 5366407 h 6277652"/>
              <a:gd name="connsiteX149" fmla="*/ 4293986 w 6248109"/>
              <a:gd name="connsiteY149" fmla="*/ 5350191 h 6277652"/>
              <a:gd name="connsiteX150" fmla="*/ 4347292 w 6248109"/>
              <a:gd name="connsiteY150" fmla="*/ 5342552 h 6277652"/>
              <a:gd name="connsiteX151" fmla="*/ 4323585 w 6248109"/>
              <a:gd name="connsiteY151" fmla="*/ 5366274 h 6277652"/>
              <a:gd name="connsiteX152" fmla="*/ 4347292 w 6248109"/>
              <a:gd name="connsiteY152" fmla="*/ 5389996 h 6277652"/>
              <a:gd name="connsiteX153" fmla="*/ 4370998 w 6248109"/>
              <a:gd name="connsiteY153" fmla="*/ 5366274 h 6277652"/>
              <a:gd name="connsiteX154" fmla="*/ 4347292 w 6248109"/>
              <a:gd name="connsiteY154" fmla="*/ 5342552 h 6277652"/>
              <a:gd name="connsiteX155" fmla="*/ 4507478 w 6248109"/>
              <a:gd name="connsiteY155" fmla="*/ 5342014 h 6277652"/>
              <a:gd name="connsiteX156" fmla="*/ 4482835 w 6248109"/>
              <a:gd name="connsiteY156" fmla="*/ 5366676 h 6277652"/>
              <a:gd name="connsiteX157" fmla="*/ 4507478 w 6248109"/>
              <a:gd name="connsiteY157" fmla="*/ 5391337 h 6277652"/>
              <a:gd name="connsiteX158" fmla="*/ 4532122 w 6248109"/>
              <a:gd name="connsiteY158" fmla="*/ 5366676 h 6277652"/>
              <a:gd name="connsiteX159" fmla="*/ 4507478 w 6248109"/>
              <a:gd name="connsiteY159" fmla="*/ 5342014 h 6277652"/>
              <a:gd name="connsiteX160" fmla="*/ 4400598 w 6248109"/>
              <a:gd name="connsiteY160" fmla="*/ 5341211 h 6277652"/>
              <a:gd name="connsiteX161" fmla="*/ 4375418 w 6248109"/>
              <a:gd name="connsiteY161" fmla="*/ 5366274 h 6277652"/>
              <a:gd name="connsiteX162" fmla="*/ 4400598 w 6248109"/>
              <a:gd name="connsiteY162" fmla="*/ 5391337 h 6277652"/>
              <a:gd name="connsiteX163" fmla="*/ 4425778 w 6248109"/>
              <a:gd name="connsiteY163" fmla="*/ 5366274 h 6277652"/>
              <a:gd name="connsiteX164" fmla="*/ 4400598 w 6248109"/>
              <a:gd name="connsiteY164" fmla="*/ 5341211 h 6277652"/>
              <a:gd name="connsiteX165" fmla="*/ 4454038 w 6248109"/>
              <a:gd name="connsiteY165" fmla="*/ 5340541 h 6277652"/>
              <a:gd name="connsiteX166" fmla="*/ 4428188 w 6248109"/>
              <a:gd name="connsiteY166" fmla="*/ 5366407 h 6277652"/>
              <a:gd name="connsiteX167" fmla="*/ 4454038 w 6248109"/>
              <a:gd name="connsiteY167" fmla="*/ 5392274 h 6277652"/>
              <a:gd name="connsiteX168" fmla="*/ 4479888 w 6248109"/>
              <a:gd name="connsiteY168" fmla="*/ 5366407 h 6277652"/>
              <a:gd name="connsiteX169" fmla="*/ 4454038 w 6248109"/>
              <a:gd name="connsiteY169" fmla="*/ 5340541 h 6277652"/>
              <a:gd name="connsiteX170" fmla="*/ 4533875 w 6248109"/>
              <a:gd name="connsiteY170" fmla="*/ 5313038 h 6277652"/>
              <a:gd name="connsiteX171" fmla="*/ 4533998 w 6248109"/>
              <a:gd name="connsiteY171" fmla="*/ 5313333 h 6277652"/>
              <a:gd name="connsiteX172" fmla="*/ 4533977 w 6248109"/>
              <a:gd name="connsiteY172" fmla="*/ 5313384 h 6277652"/>
              <a:gd name="connsiteX173" fmla="*/ 4533864 w 6248109"/>
              <a:gd name="connsiteY173" fmla="*/ 5313066 h 6277652"/>
              <a:gd name="connsiteX174" fmla="*/ 4293986 w 6248109"/>
              <a:gd name="connsiteY174" fmla="*/ 5300333 h 6277652"/>
              <a:gd name="connsiteX175" fmla="*/ 4281797 w 6248109"/>
              <a:gd name="connsiteY175" fmla="*/ 5312530 h 6277652"/>
              <a:gd name="connsiteX176" fmla="*/ 4293986 w 6248109"/>
              <a:gd name="connsiteY176" fmla="*/ 5324725 h 6277652"/>
              <a:gd name="connsiteX177" fmla="*/ 4306174 w 6248109"/>
              <a:gd name="connsiteY177" fmla="*/ 5312530 h 6277652"/>
              <a:gd name="connsiteX178" fmla="*/ 4293986 w 6248109"/>
              <a:gd name="connsiteY178" fmla="*/ 5300333 h 6277652"/>
              <a:gd name="connsiteX179" fmla="*/ 4454038 w 6248109"/>
              <a:gd name="connsiteY179" fmla="*/ 5288404 h 6277652"/>
              <a:gd name="connsiteX180" fmla="*/ 4429394 w 6248109"/>
              <a:gd name="connsiteY180" fmla="*/ 5313066 h 6277652"/>
              <a:gd name="connsiteX181" fmla="*/ 4454038 w 6248109"/>
              <a:gd name="connsiteY181" fmla="*/ 5337727 h 6277652"/>
              <a:gd name="connsiteX182" fmla="*/ 4478682 w 6248109"/>
              <a:gd name="connsiteY182" fmla="*/ 5313066 h 6277652"/>
              <a:gd name="connsiteX183" fmla="*/ 4454038 w 6248109"/>
              <a:gd name="connsiteY183" fmla="*/ 5288404 h 6277652"/>
              <a:gd name="connsiteX184" fmla="*/ 4400598 w 6248109"/>
              <a:gd name="connsiteY184" fmla="*/ 5288404 h 6277652"/>
              <a:gd name="connsiteX185" fmla="*/ 4375953 w 6248109"/>
              <a:gd name="connsiteY185" fmla="*/ 5313066 h 6277652"/>
              <a:gd name="connsiteX186" fmla="*/ 4400598 w 6248109"/>
              <a:gd name="connsiteY186" fmla="*/ 5337727 h 6277652"/>
              <a:gd name="connsiteX187" fmla="*/ 4425242 w 6248109"/>
              <a:gd name="connsiteY187" fmla="*/ 5313066 h 6277652"/>
              <a:gd name="connsiteX188" fmla="*/ 4400598 w 6248109"/>
              <a:gd name="connsiteY188" fmla="*/ 5288404 h 6277652"/>
              <a:gd name="connsiteX189" fmla="*/ 4347292 w 6248109"/>
              <a:gd name="connsiteY189" fmla="*/ 5288003 h 6277652"/>
              <a:gd name="connsiteX190" fmla="*/ 4322112 w 6248109"/>
              <a:gd name="connsiteY190" fmla="*/ 5313066 h 6277652"/>
              <a:gd name="connsiteX191" fmla="*/ 4347292 w 6248109"/>
              <a:gd name="connsiteY191" fmla="*/ 5338128 h 6277652"/>
              <a:gd name="connsiteX192" fmla="*/ 4372472 w 6248109"/>
              <a:gd name="connsiteY192" fmla="*/ 5313066 h 6277652"/>
              <a:gd name="connsiteX193" fmla="*/ 4347292 w 6248109"/>
              <a:gd name="connsiteY193" fmla="*/ 5288003 h 6277652"/>
              <a:gd name="connsiteX194" fmla="*/ 4533808 w 6248109"/>
              <a:gd name="connsiteY194" fmla="*/ 5259534 h 6277652"/>
              <a:gd name="connsiteX195" fmla="*/ 4533998 w 6248109"/>
              <a:gd name="connsiteY195" fmla="*/ 5259991 h 6277652"/>
              <a:gd name="connsiteX196" fmla="*/ 4533920 w 6248109"/>
              <a:gd name="connsiteY196" fmla="*/ 5260180 h 6277652"/>
              <a:gd name="connsiteX197" fmla="*/ 4533730 w 6248109"/>
              <a:gd name="connsiteY197" fmla="*/ 5259723 h 6277652"/>
              <a:gd name="connsiteX198" fmla="*/ 4240678 w 6248109"/>
              <a:gd name="connsiteY198" fmla="*/ 5251414 h 6277652"/>
              <a:gd name="connsiteX199" fmla="*/ 4232240 w 6248109"/>
              <a:gd name="connsiteY199" fmla="*/ 5259856 h 6277652"/>
              <a:gd name="connsiteX200" fmla="*/ 4240678 w 6248109"/>
              <a:gd name="connsiteY200" fmla="*/ 5268300 h 6277652"/>
              <a:gd name="connsiteX201" fmla="*/ 4249116 w 6248109"/>
              <a:gd name="connsiteY201" fmla="*/ 5259856 h 6277652"/>
              <a:gd name="connsiteX202" fmla="*/ 4240678 w 6248109"/>
              <a:gd name="connsiteY202" fmla="*/ 5251414 h 6277652"/>
              <a:gd name="connsiteX203" fmla="*/ 4293986 w 6248109"/>
              <a:gd name="connsiteY203" fmla="*/ 5241764 h 6277652"/>
              <a:gd name="connsiteX204" fmla="*/ 4276038 w 6248109"/>
              <a:gd name="connsiteY204" fmla="*/ 5259723 h 6277652"/>
              <a:gd name="connsiteX205" fmla="*/ 4293986 w 6248109"/>
              <a:gd name="connsiteY205" fmla="*/ 5277683 h 6277652"/>
              <a:gd name="connsiteX206" fmla="*/ 4311933 w 6248109"/>
              <a:gd name="connsiteY206" fmla="*/ 5259723 h 6277652"/>
              <a:gd name="connsiteX207" fmla="*/ 4293986 w 6248109"/>
              <a:gd name="connsiteY207" fmla="*/ 5241764 h 6277652"/>
              <a:gd name="connsiteX208" fmla="*/ 4454038 w 6248109"/>
              <a:gd name="connsiteY208" fmla="*/ 5235062 h 6277652"/>
              <a:gd name="connsiteX209" fmla="*/ 4429394 w 6248109"/>
              <a:gd name="connsiteY209" fmla="*/ 5259723 h 6277652"/>
              <a:gd name="connsiteX210" fmla="*/ 4454038 w 6248109"/>
              <a:gd name="connsiteY210" fmla="*/ 5284383 h 6277652"/>
              <a:gd name="connsiteX211" fmla="*/ 4478682 w 6248109"/>
              <a:gd name="connsiteY211" fmla="*/ 5259723 h 6277652"/>
              <a:gd name="connsiteX212" fmla="*/ 4454038 w 6248109"/>
              <a:gd name="connsiteY212" fmla="*/ 5235062 h 6277652"/>
              <a:gd name="connsiteX213" fmla="*/ 4400598 w 6248109"/>
              <a:gd name="connsiteY213" fmla="*/ 5235062 h 6277652"/>
              <a:gd name="connsiteX214" fmla="*/ 4375953 w 6248109"/>
              <a:gd name="connsiteY214" fmla="*/ 5259723 h 6277652"/>
              <a:gd name="connsiteX215" fmla="*/ 4400598 w 6248109"/>
              <a:gd name="connsiteY215" fmla="*/ 5284383 h 6277652"/>
              <a:gd name="connsiteX216" fmla="*/ 4425242 w 6248109"/>
              <a:gd name="connsiteY216" fmla="*/ 5259723 h 6277652"/>
              <a:gd name="connsiteX217" fmla="*/ 4400598 w 6248109"/>
              <a:gd name="connsiteY217" fmla="*/ 5235062 h 6277652"/>
              <a:gd name="connsiteX218" fmla="*/ 4347292 w 6248109"/>
              <a:gd name="connsiteY218" fmla="*/ 5233722 h 6277652"/>
              <a:gd name="connsiteX219" fmla="*/ 4321442 w 6248109"/>
              <a:gd name="connsiteY219" fmla="*/ 5259589 h 6277652"/>
              <a:gd name="connsiteX220" fmla="*/ 4347292 w 6248109"/>
              <a:gd name="connsiteY220" fmla="*/ 5285456 h 6277652"/>
              <a:gd name="connsiteX221" fmla="*/ 4373142 w 6248109"/>
              <a:gd name="connsiteY221" fmla="*/ 5259589 h 6277652"/>
              <a:gd name="connsiteX222" fmla="*/ 4347292 w 6248109"/>
              <a:gd name="connsiteY222" fmla="*/ 5233722 h 6277652"/>
              <a:gd name="connsiteX223" fmla="*/ 4587332 w 6248109"/>
              <a:gd name="connsiteY223" fmla="*/ 5206126 h 6277652"/>
              <a:gd name="connsiteX224" fmla="*/ 4587438 w 6248109"/>
              <a:gd name="connsiteY224" fmla="*/ 5206381 h 6277652"/>
              <a:gd name="connsiteX225" fmla="*/ 4587274 w 6248109"/>
              <a:gd name="connsiteY225" fmla="*/ 5206775 h 6277652"/>
              <a:gd name="connsiteX226" fmla="*/ 4587171 w 6248109"/>
              <a:gd name="connsiteY226" fmla="*/ 5206515 h 6277652"/>
              <a:gd name="connsiteX227" fmla="*/ 4187372 w 6248109"/>
              <a:gd name="connsiteY227" fmla="*/ 5201154 h 6277652"/>
              <a:gd name="connsiteX228" fmla="*/ 4178934 w 6248109"/>
              <a:gd name="connsiteY228" fmla="*/ 5209598 h 6277652"/>
              <a:gd name="connsiteX229" fmla="*/ 4187372 w 6248109"/>
              <a:gd name="connsiteY229" fmla="*/ 5218040 h 6277652"/>
              <a:gd name="connsiteX230" fmla="*/ 4195810 w 6248109"/>
              <a:gd name="connsiteY230" fmla="*/ 5209598 h 6277652"/>
              <a:gd name="connsiteX231" fmla="*/ 4187372 w 6248109"/>
              <a:gd name="connsiteY231" fmla="*/ 5201154 h 6277652"/>
              <a:gd name="connsiteX232" fmla="*/ 4240678 w 6248109"/>
              <a:gd name="connsiteY232" fmla="*/ 5183998 h 6277652"/>
              <a:gd name="connsiteX233" fmla="*/ 4218176 w 6248109"/>
              <a:gd name="connsiteY233" fmla="*/ 5206515 h 6277652"/>
              <a:gd name="connsiteX234" fmla="*/ 4240678 w 6248109"/>
              <a:gd name="connsiteY234" fmla="*/ 5229031 h 6277652"/>
              <a:gd name="connsiteX235" fmla="*/ 4263180 w 6248109"/>
              <a:gd name="connsiteY235" fmla="*/ 5206515 h 6277652"/>
              <a:gd name="connsiteX236" fmla="*/ 4240678 w 6248109"/>
              <a:gd name="connsiteY236" fmla="*/ 5183998 h 6277652"/>
              <a:gd name="connsiteX237" fmla="*/ 4454038 w 6248109"/>
              <a:gd name="connsiteY237" fmla="*/ 5181720 h 6277652"/>
              <a:gd name="connsiteX238" fmla="*/ 4429394 w 6248109"/>
              <a:gd name="connsiteY238" fmla="*/ 5206381 h 6277652"/>
              <a:gd name="connsiteX239" fmla="*/ 4454038 w 6248109"/>
              <a:gd name="connsiteY239" fmla="*/ 5231042 h 6277652"/>
              <a:gd name="connsiteX240" fmla="*/ 4478682 w 6248109"/>
              <a:gd name="connsiteY240" fmla="*/ 5206381 h 6277652"/>
              <a:gd name="connsiteX241" fmla="*/ 4454038 w 6248109"/>
              <a:gd name="connsiteY241" fmla="*/ 5181720 h 6277652"/>
              <a:gd name="connsiteX242" fmla="*/ 4400598 w 6248109"/>
              <a:gd name="connsiteY242" fmla="*/ 5181720 h 6277652"/>
              <a:gd name="connsiteX243" fmla="*/ 4375953 w 6248109"/>
              <a:gd name="connsiteY243" fmla="*/ 5206381 h 6277652"/>
              <a:gd name="connsiteX244" fmla="*/ 4400598 w 6248109"/>
              <a:gd name="connsiteY244" fmla="*/ 5231042 h 6277652"/>
              <a:gd name="connsiteX245" fmla="*/ 4425242 w 6248109"/>
              <a:gd name="connsiteY245" fmla="*/ 5206381 h 6277652"/>
              <a:gd name="connsiteX246" fmla="*/ 4400598 w 6248109"/>
              <a:gd name="connsiteY246" fmla="*/ 5181720 h 6277652"/>
              <a:gd name="connsiteX247" fmla="*/ 4293986 w 6248109"/>
              <a:gd name="connsiteY247" fmla="*/ 5181720 h 6277652"/>
              <a:gd name="connsiteX248" fmla="*/ 4269342 w 6248109"/>
              <a:gd name="connsiteY248" fmla="*/ 5206381 h 6277652"/>
              <a:gd name="connsiteX249" fmla="*/ 4293986 w 6248109"/>
              <a:gd name="connsiteY249" fmla="*/ 5231042 h 6277652"/>
              <a:gd name="connsiteX250" fmla="*/ 4318629 w 6248109"/>
              <a:gd name="connsiteY250" fmla="*/ 5206381 h 6277652"/>
              <a:gd name="connsiteX251" fmla="*/ 4293986 w 6248109"/>
              <a:gd name="connsiteY251" fmla="*/ 5181720 h 6277652"/>
              <a:gd name="connsiteX252" fmla="*/ 4507478 w 6248109"/>
              <a:gd name="connsiteY252" fmla="*/ 5180112 h 6277652"/>
              <a:gd name="connsiteX253" fmla="*/ 4480959 w 6248109"/>
              <a:gd name="connsiteY253" fmla="*/ 5206648 h 6277652"/>
              <a:gd name="connsiteX254" fmla="*/ 4507478 w 6248109"/>
              <a:gd name="connsiteY254" fmla="*/ 5233186 h 6277652"/>
              <a:gd name="connsiteX255" fmla="*/ 4533998 w 6248109"/>
              <a:gd name="connsiteY255" fmla="*/ 5206648 h 6277652"/>
              <a:gd name="connsiteX256" fmla="*/ 4507478 w 6248109"/>
              <a:gd name="connsiteY256" fmla="*/ 5180112 h 6277652"/>
              <a:gd name="connsiteX257" fmla="*/ 4347292 w 6248109"/>
              <a:gd name="connsiteY257" fmla="*/ 5179709 h 6277652"/>
              <a:gd name="connsiteX258" fmla="*/ 4320772 w 6248109"/>
              <a:gd name="connsiteY258" fmla="*/ 5206246 h 6277652"/>
              <a:gd name="connsiteX259" fmla="*/ 4347292 w 6248109"/>
              <a:gd name="connsiteY259" fmla="*/ 5232784 h 6277652"/>
              <a:gd name="connsiteX260" fmla="*/ 4373812 w 6248109"/>
              <a:gd name="connsiteY260" fmla="*/ 5206246 h 6277652"/>
              <a:gd name="connsiteX261" fmla="*/ 4347292 w 6248109"/>
              <a:gd name="connsiteY261" fmla="*/ 5179709 h 6277652"/>
              <a:gd name="connsiteX262" fmla="*/ 4626414 w 6248109"/>
              <a:gd name="connsiteY262" fmla="*/ 5179173 h 6277652"/>
              <a:gd name="connsiteX263" fmla="*/ 4619181 w 6248109"/>
              <a:gd name="connsiteY263" fmla="*/ 5180513 h 6277652"/>
              <a:gd name="connsiteX264" fmla="*/ 4613690 w 6248109"/>
              <a:gd name="connsiteY264" fmla="*/ 5179977 h 6277652"/>
              <a:gd name="connsiteX265" fmla="*/ 4594955 w 6248109"/>
              <a:gd name="connsiteY265" fmla="*/ 5187768 h 6277652"/>
              <a:gd name="connsiteX266" fmla="*/ 4587332 w 6248109"/>
              <a:gd name="connsiteY266" fmla="*/ 5206126 h 6277652"/>
              <a:gd name="connsiteX267" fmla="*/ 4579653 w 6248109"/>
              <a:gd name="connsiteY267" fmla="*/ 5187633 h 6277652"/>
              <a:gd name="connsiteX268" fmla="*/ 4560919 w 6248109"/>
              <a:gd name="connsiteY268" fmla="*/ 5179843 h 6277652"/>
              <a:gd name="connsiteX269" fmla="*/ 4534400 w 6248109"/>
              <a:gd name="connsiteY269" fmla="*/ 5206381 h 6277652"/>
              <a:gd name="connsiteX270" fmla="*/ 4560919 w 6248109"/>
              <a:gd name="connsiteY270" fmla="*/ 5232917 h 6277652"/>
              <a:gd name="connsiteX271" fmla="*/ 4579653 w 6248109"/>
              <a:gd name="connsiteY271" fmla="*/ 5225127 h 6277652"/>
              <a:gd name="connsiteX272" fmla="*/ 4587274 w 6248109"/>
              <a:gd name="connsiteY272" fmla="*/ 5206775 h 6277652"/>
              <a:gd name="connsiteX273" fmla="*/ 4594270 w 6248109"/>
              <a:gd name="connsiteY273" fmla="*/ 5224473 h 6277652"/>
              <a:gd name="connsiteX274" fmla="*/ 4585162 w 6248109"/>
              <a:gd name="connsiteY274" fmla="*/ 5250743 h 6277652"/>
              <a:gd name="connsiteX275" fmla="*/ 4560249 w 6248109"/>
              <a:gd name="connsiteY275" fmla="*/ 5233186 h 6277652"/>
              <a:gd name="connsiteX276" fmla="*/ 4541515 w 6248109"/>
              <a:gd name="connsiteY276" fmla="*/ 5240976 h 6277652"/>
              <a:gd name="connsiteX277" fmla="*/ 4533808 w 6248109"/>
              <a:gd name="connsiteY277" fmla="*/ 5259534 h 6277652"/>
              <a:gd name="connsiteX278" fmla="*/ 4526213 w 6248109"/>
              <a:gd name="connsiteY278" fmla="*/ 5241244 h 6277652"/>
              <a:gd name="connsiteX279" fmla="*/ 4507478 w 6248109"/>
              <a:gd name="connsiteY279" fmla="*/ 5233454 h 6277652"/>
              <a:gd name="connsiteX280" fmla="*/ 4480959 w 6248109"/>
              <a:gd name="connsiteY280" fmla="*/ 5259991 h 6277652"/>
              <a:gd name="connsiteX281" fmla="*/ 4507478 w 6248109"/>
              <a:gd name="connsiteY281" fmla="*/ 5286528 h 6277652"/>
              <a:gd name="connsiteX282" fmla="*/ 4526213 w 6248109"/>
              <a:gd name="connsiteY282" fmla="*/ 5278738 h 6277652"/>
              <a:gd name="connsiteX283" fmla="*/ 4533920 w 6248109"/>
              <a:gd name="connsiteY283" fmla="*/ 5260180 h 6277652"/>
              <a:gd name="connsiteX284" fmla="*/ 4541515 w 6248109"/>
              <a:gd name="connsiteY284" fmla="*/ 5278470 h 6277652"/>
              <a:gd name="connsiteX285" fmla="*/ 4560249 w 6248109"/>
              <a:gd name="connsiteY285" fmla="*/ 5286261 h 6277652"/>
              <a:gd name="connsiteX286" fmla="*/ 4574313 w 6248109"/>
              <a:gd name="connsiteY286" fmla="*/ 5282239 h 6277652"/>
              <a:gd name="connsiteX287" fmla="*/ 4571902 w 6248109"/>
              <a:gd name="connsiteY287" fmla="*/ 5289342 h 6277652"/>
              <a:gd name="connsiteX288" fmla="*/ 4560383 w 6248109"/>
              <a:gd name="connsiteY288" fmla="*/ 5286528 h 6277652"/>
              <a:gd name="connsiteX289" fmla="*/ 4541649 w 6248109"/>
              <a:gd name="connsiteY289" fmla="*/ 5294318 h 6277652"/>
              <a:gd name="connsiteX290" fmla="*/ 4533875 w 6248109"/>
              <a:gd name="connsiteY290" fmla="*/ 5313038 h 6277652"/>
              <a:gd name="connsiteX291" fmla="*/ 4526213 w 6248109"/>
              <a:gd name="connsiteY291" fmla="*/ 5294587 h 6277652"/>
              <a:gd name="connsiteX292" fmla="*/ 4507478 w 6248109"/>
              <a:gd name="connsiteY292" fmla="*/ 5286797 h 6277652"/>
              <a:gd name="connsiteX293" fmla="*/ 4480959 w 6248109"/>
              <a:gd name="connsiteY293" fmla="*/ 5313333 h 6277652"/>
              <a:gd name="connsiteX294" fmla="*/ 4507478 w 6248109"/>
              <a:gd name="connsiteY294" fmla="*/ 5339871 h 6277652"/>
              <a:gd name="connsiteX295" fmla="*/ 4526213 w 6248109"/>
              <a:gd name="connsiteY295" fmla="*/ 5332080 h 6277652"/>
              <a:gd name="connsiteX296" fmla="*/ 4533977 w 6248109"/>
              <a:gd name="connsiteY296" fmla="*/ 5313384 h 6277652"/>
              <a:gd name="connsiteX297" fmla="*/ 4539858 w 6248109"/>
              <a:gd name="connsiteY297" fmla="*/ 5329936 h 6277652"/>
              <a:gd name="connsiteX298" fmla="*/ 4554892 w 6248109"/>
              <a:gd name="connsiteY298" fmla="*/ 5339066 h 6277652"/>
              <a:gd name="connsiteX299" fmla="*/ 4553553 w 6248109"/>
              <a:gd name="connsiteY299" fmla="*/ 5342819 h 6277652"/>
              <a:gd name="connsiteX300" fmla="*/ 4535739 w 6248109"/>
              <a:gd name="connsiteY300" fmla="*/ 5366407 h 6277652"/>
              <a:gd name="connsiteX301" fmla="*/ 4540428 w 6248109"/>
              <a:gd name="connsiteY301" fmla="*/ 5380882 h 6277652"/>
              <a:gd name="connsiteX302" fmla="*/ 4530114 w 6248109"/>
              <a:gd name="connsiteY302" fmla="*/ 5411038 h 6277652"/>
              <a:gd name="connsiteX303" fmla="*/ 4507212 w 6248109"/>
              <a:gd name="connsiteY303" fmla="*/ 5395223 h 6277652"/>
              <a:gd name="connsiteX304" fmla="*/ 4482568 w 6248109"/>
              <a:gd name="connsiteY304" fmla="*/ 5419884 h 6277652"/>
              <a:gd name="connsiteX305" fmla="*/ 4507212 w 6248109"/>
              <a:gd name="connsiteY305" fmla="*/ 5444545 h 6277652"/>
              <a:gd name="connsiteX306" fmla="*/ 4519934 w 6248109"/>
              <a:gd name="connsiteY306" fmla="*/ 5440926 h 6277652"/>
              <a:gd name="connsiteX307" fmla="*/ 4515917 w 6248109"/>
              <a:gd name="connsiteY307" fmla="*/ 5452453 h 6277652"/>
              <a:gd name="connsiteX308" fmla="*/ 4507212 w 6248109"/>
              <a:gd name="connsiteY308" fmla="*/ 5450710 h 6277652"/>
              <a:gd name="connsiteX309" fmla="*/ 4484710 w 6248109"/>
              <a:gd name="connsiteY309" fmla="*/ 5473226 h 6277652"/>
              <a:gd name="connsiteX310" fmla="*/ 4501317 w 6248109"/>
              <a:gd name="connsiteY310" fmla="*/ 5494939 h 6277652"/>
              <a:gd name="connsiteX311" fmla="*/ 4395642 w 6248109"/>
              <a:gd name="connsiteY311" fmla="*/ 5801724 h 6277652"/>
              <a:gd name="connsiteX312" fmla="*/ 4397517 w 6248109"/>
              <a:gd name="connsiteY312" fmla="*/ 5817540 h 6277652"/>
              <a:gd name="connsiteX313" fmla="*/ 4411178 w 6248109"/>
              <a:gd name="connsiteY313" fmla="*/ 5824241 h 6277652"/>
              <a:gd name="connsiteX314" fmla="*/ 5193096 w 6248109"/>
              <a:gd name="connsiteY314" fmla="*/ 5824241 h 6277652"/>
              <a:gd name="connsiteX315" fmla="*/ 5207696 w 6248109"/>
              <a:gd name="connsiteY315" fmla="*/ 5818612 h 6277652"/>
              <a:gd name="connsiteX316" fmla="*/ 5216000 w 6248109"/>
              <a:gd name="connsiteY316" fmla="*/ 5805343 h 6277652"/>
              <a:gd name="connsiteX317" fmla="*/ 5251091 w 6248109"/>
              <a:gd name="connsiteY317" fmla="*/ 5631646 h 6277652"/>
              <a:gd name="connsiteX318" fmla="*/ 5438734 w 6248109"/>
              <a:gd name="connsiteY318" fmla="*/ 5631646 h 6277652"/>
              <a:gd name="connsiteX319" fmla="*/ 5453333 w 6248109"/>
              <a:gd name="connsiteY319" fmla="*/ 5626151 h 6277652"/>
              <a:gd name="connsiteX320" fmla="*/ 5461638 w 6248109"/>
              <a:gd name="connsiteY320" fmla="*/ 5612882 h 6277652"/>
              <a:gd name="connsiteX321" fmla="*/ 5498604 w 6248109"/>
              <a:gd name="connsiteY321" fmla="*/ 5433153 h 6277652"/>
              <a:gd name="connsiteX322" fmla="*/ 5764200 w 6248109"/>
              <a:gd name="connsiteY322" fmla="*/ 5433153 h 6277652"/>
              <a:gd name="connsiteX323" fmla="*/ 5778932 w 6248109"/>
              <a:gd name="connsiteY323" fmla="*/ 5427523 h 6277652"/>
              <a:gd name="connsiteX324" fmla="*/ 5787236 w 6248109"/>
              <a:gd name="connsiteY324" fmla="*/ 5414121 h 6277652"/>
              <a:gd name="connsiteX325" fmla="*/ 5829292 w 6248109"/>
              <a:gd name="connsiteY325" fmla="*/ 5198875 h 6277652"/>
              <a:gd name="connsiteX326" fmla="*/ 5828890 w 6248109"/>
              <a:gd name="connsiteY326" fmla="*/ 5199009 h 6277652"/>
              <a:gd name="connsiteX327" fmla="*/ 5825676 w 6248109"/>
              <a:gd name="connsiteY327" fmla="*/ 5185070 h 6277652"/>
              <a:gd name="connsiteX328" fmla="*/ 5812684 w 6248109"/>
              <a:gd name="connsiteY328" fmla="*/ 5179173 h 6277652"/>
              <a:gd name="connsiteX329" fmla="*/ 4987371 w 6248109"/>
              <a:gd name="connsiteY329" fmla="*/ 5136821 h 6277652"/>
              <a:gd name="connsiteX330" fmla="*/ 4971299 w 6248109"/>
              <a:gd name="connsiteY330" fmla="*/ 5152904 h 6277652"/>
              <a:gd name="connsiteX331" fmla="*/ 4987371 w 6248109"/>
              <a:gd name="connsiteY331" fmla="*/ 5168987 h 6277652"/>
              <a:gd name="connsiteX332" fmla="*/ 5003443 w 6248109"/>
              <a:gd name="connsiteY332" fmla="*/ 5152904 h 6277652"/>
              <a:gd name="connsiteX333" fmla="*/ 4987371 w 6248109"/>
              <a:gd name="connsiteY333" fmla="*/ 5136821 h 6277652"/>
              <a:gd name="connsiteX334" fmla="*/ 4134066 w 6248109"/>
              <a:gd name="connsiteY334" fmla="*/ 5134944 h 6277652"/>
              <a:gd name="connsiteX335" fmla="*/ 4115716 w 6248109"/>
              <a:gd name="connsiteY335" fmla="*/ 5153307 h 6277652"/>
              <a:gd name="connsiteX336" fmla="*/ 4134066 w 6248109"/>
              <a:gd name="connsiteY336" fmla="*/ 5171668 h 6277652"/>
              <a:gd name="connsiteX337" fmla="*/ 4152414 w 6248109"/>
              <a:gd name="connsiteY337" fmla="*/ 5153307 h 6277652"/>
              <a:gd name="connsiteX338" fmla="*/ 4134066 w 6248109"/>
              <a:gd name="connsiteY338" fmla="*/ 5134944 h 6277652"/>
              <a:gd name="connsiteX339" fmla="*/ 4934064 w 6248109"/>
              <a:gd name="connsiteY339" fmla="*/ 5134677 h 6277652"/>
              <a:gd name="connsiteX340" fmla="*/ 4915716 w 6248109"/>
              <a:gd name="connsiteY340" fmla="*/ 5153038 h 6277652"/>
              <a:gd name="connsiteX341" fmla="*/ 4934064 w 6248109"/>
              <a:gd name="connsiteY341" fmla="*/ 5171399 h 6277652"/>
              <a:gd name="connsiteX342" fmla="*/ 4952413 w 6248109"/>
              <a:gd name="connsiteY342" fmla="*/ 5153038 h 6277652"/>
              <a:gd name="connsiteX343" fmla="*/ 4934064 w 6248109"/>
              <a:gd name="connsiteY343" fmla="*/ 5134677 h 6277652"/>
              <a:gd name="connsiteX344" fmla="*/ 4187372 w 6248109"/>
              <a:gd name="connsiteY344" fmla="*/ 5132800 h 6277652"/>
              <a:gd name="connsiteX345" fmla="*/ 4166746 w 6248109"/>
              <a:gd name="connsiteY345" fmla="*/ 5153307 h 6277652"/>
              <a:gd name="connsiteX346" fmla="*/ 4187372 w 6248109"/>
              <a:gd name="connsiteY346" fmla="*/ 5173812 h 6277652"/>
              <a:gd name="connsiteX347" fmla="*/ 4207999 w 6248109"/>
              <a:gd name="connsiteY347" fmla="*/ 5153307 h 6277652"/>
              <a:gd name="connsiteX348" fmla="*/ 4187372 w 6248109"/>
              <a:gd name="connsiteY348" fmla="*/ 5132800 h 6277652"/>
              <a:gd name="connsiteX349" fmla="*/ 4880758 w 6248109"/>
              <a:gd name="connsiteY349" fmla="*/ 5132399 h 6277652"/>
              <a:gd name="connsiteX350" fmla="*/ 4860132 w 6248109"/>
              <a:gd name="connsiteY350" fmla="*/ 5152904 h 6277652"/>
              <a:gd name="connsiteX351" fmla="*/ 4880758 w 6248109"/>
              <a:gd name="connsiteY351" fmla="*/ 5173410 h 6277652"/>
              <a:gd name="connsiteX352" fmla="*/ 4901384 w 6248109"/>
              <a:gd name="connsiteY352" fmla="*/ 5152904 h 6277652"/>
              <a:gd name="connsiteX353" fmla="*/ 4880758 w 6248109"/>
              <a:gd name="connsiteY353" fmla="*/ 5132399 h 6277652"/>
              <a:gd name="connsiteX354" fmla="*/ 4240678 w 6248109"/>
              <a:gd name="connsiteY354" fmla="*/ 5130790 h 6277652"/>
              <a:gd name="connsiteX355" fmla="*/ 4218176 w 6248109"/>
              <a:gd name="connsiteY355" fmla="*/ 5153307 h 6277652"/>
              <a:gd name="connsiteX356" fmla="*/ 4240678 w 6248109"/>
              <a:gd name="connsiteY356" fmla="*/ 5175823 h 6277652"/>
              <a:gd name="connsiteX357" fmla="*/ 4263180 w 6248109"/>
              <a:gd name="connsiteY357" fmla="*/ 5153307 h 6277652"/>
              <a:gd name="connsiteX358" fmla="*/ 4240678 w 6248109"/>
              <a:gd name="connsiteY358" fmla="*/ 5130790 h 6277652"/>
              <a:gd name="connsiteX359" fmla="*/ 4827452 w 6248109"/>
              <a:gd name="connsiteY359" fmla="*/ 5130388 h 6277652"/>
              <a:gd name="connsiteX360" fmla="*/ 4804950 w 6248109"/>
              <a:gd name="connsiteY360" fmla="*/ 5152904 h 6277652"/>
              <a:gd name="connsiteX361" fmla="*/ 4827452 w 6248109"/>
              <a:gd name="connsiteY361" fmla="*/ 5175421 h 6277652"/>
              <a:gd name="connsiteX362" fmla="*/ 4849952 w 6248109"/>
              <a:gd name="connsiteY362" fmla="*/ 5152904 h 6277652"/>
              <a:gd name="connsiteX363" fmla="*/ 4827452 w 6248109"/>
              <a:gd name="connsiteY363" fmla="*/ 5130388 h 6277652"/>
              <a:gd name="connsiteX364" fmla="*/ 4454038 w 6248109"/>
              <a:gd name="connsiteY364" fmla="*/ 5128511 h 6277652"/>
              <a:gd name="connsiteX365" fmla="*/ 4429394 w 6248109"/>
              <a:gd name="connsiteY365" fmla="*/ 5153172 h 6277652"/>
              <a:gd name="connsiteX366" fmla="*/ 4454038 w 6248109"/>
              <a:gd name="connsiteY366" fmla="*/ 5177832 h 6277652"/>
              <a:gd name="connsiteX367" fmla="*/ 4478682 w 6248109"/>
              <a:gd name="connsiteY367" fmla="*/ 5153172 h 6277652"/>
              <a:gd name="connsiteX368" fmla="*/ 4454038 w 6248109"/>
              <a:gd name="connsiteY368" fmla="*/ 5128511 h 6277652"/>
              <a:gd name="connsiteX369" fmla="*/ 4400598 w 6248109"/>
              <a:gd name="connsiteY369" fmla="*/ 5128511 h 6277652"/>
              <a:gd name="connsiteX370" fmla="*/ 4375953 w 6248109"/>
              <a:gd name="connsiteY370" fmla="*/ 5153172 h 6277652"/>
              <a:gd name="connsiteX371" fmla="*/ 4400598 w 6248109"/>
              <a:gd name="connsiteY371" fmla="*/ 5177832 h 6277652"/>
              <a:gd name="connsiteX372" fmla="*/ 4425242 w 6248109"/>
              <a:gd name="connsiteY372" fmla="*/ 5153172 h 6277652"/>
              <a:gd name="connsiteX373" fmla="*/ 4400598 w 6248109"/>
              <a:gd name="connsiteY373" fmla="*/ 5128511 h 6277652"/>
              <a:gd name="connsiteX374" fmla="*/ 4293986 w 6248109"/>
              <a:gd name="connsiteY374" fmla="*/ 5128511 h 6277652"/>
              <a:gd name="connsiteX375" fmla="*/ 4269342 w 6248109"/>
              <a:gd name="connsiteY375" fmla="*/ 5153172 h 6277652"/>
              <a:gd name="connsiteX376" fmla="*/ 4293986 w 6248109"/>
              <a:gd name="connsiteY376" fmla="*/ 5177832 h 6277652"/>
              <a:gd name="connsiteX377" fmla="*/ 4318629 w 6248109"/>
              <a:gd name="connsiteY377" fmla="*/ 5153172 h 6277652"/>
              <a:gd name="connsiteX378" fmla="*/ 4293986 w 6248109"/>
              <a:gd name="connsiteY378" fmla="*/ 5128511 h 6277652"/>
              <a:gd name="connsiteX379" fmla="*/ 4774145 w 6248109"/>
              <a:gd name="connsiteY379" fmla="*/ 5128377 h 6277652"/>
              <a:gd name="connsiteX380" fmla="*/ 4749501 w 6248109"/>
              <a:gd name="connsiteY380" fmla="*/ 5153038 h 6277652"/>
              <a:gd name="connsiteX381" fmla="*/ 4774145 w 6248109"/>
              <a:gd name="connsiteY381" fmla="*/ 5177699 h 6277652"/>
              <a:gd name="connsiteX382" fmla="*/ 4798789 w 6248109"/>
              <a:gd name="connsiteY382" fmla="*/ 5153038 h 6277652"/>
              <a:gd name="connsiteX383" fmla="*/ 4774145 w 6248109"/>
              <a:gd name="connsiteY383" fmla="*/ 5128377 h 6277652"/>
              <a:gd name="connsiteX384" fmla="*/ 4720838 w 6248109"/>
              <a:gd name="connsiteY384" fmla="*/ 5128243 h 6277652"/>
              <a:gd name="connsiteX385" fmla="*/ 4696194 w 6248109"/>
              <a:gd name="connsiteY385" fmla="*/ 5152904 h 6277652"/>
              <a:gd name="connsiteX386" fmla="*/ 4720838 w 6248109"/>
              <a:gd name="connsiteY386" fmla="*/ 5177565 h 6277652"/>
              <a:gd name="connsiteX387" fmla="*/ 4745482 w 6248109"/>
              <a:gd name="connsiteY387" fmla="*/ 5152904 h 6277652"/>
              <a:gd name="connsiteX388" fmla="*/ 4720838 w 6248109"/>
              <a:gd name="connsiteY388" fmla="*/ 5128243 h 6277652"/>
              <a:gd name="connsiteX389" fmla="*/ 4667532 w 6248109"/>
              <a:gd name="connsiteY389" fmla="*/ 5128243 h 6277652"/>
              <a:gd name="connsiteX390" fmla="*/ 4642888 w 6248109"/>
              <a:gd name="connsiteY390" fmla="*/ 5152904 h 6277652"/>
              <a:gd name="connsiteX391" fmla="*/ 4667532 w 6248109"/>
              <a:gd name="connsiteY391" fmla="*/ 5177565 h 6277652"/>
              <a:gd name="connsiteX392" fmla="*/ 4692176 w 6248109"/>
              <a:gd name="connsiteY392" fmla="*/ 5152904 h 6277652"/>
              <a:gd name="connsiteX393" fmla="*/ 4667532 w 6248109"/>
              <a:gd name="connsiteY393" fmla="*/ 5128243 h 6277652"/>
              <a:gd name="connsiteX394" fmla="*/ 4507478 w 6248109"/>
              <a:gd name="connsiteY394" fmla="*/ 5126902 h 6277652"/>
              <a:gd name="connsiteX395" fmla="*/ 4480959 w 6248109"/>
              <a:gd name="connsiteY395" fmla="*/ 5153440 h 6277652"/>
              <a:gd name="connsiteX396" fmla="*/ 4507478 w 6248109"/>
              <a:gd name="connsiteY396" fmla="*/ 5179977 h 6277652"/>
              <a:gd name="connsiteX397" fmla="*/ 4533998 w 6248109"/>
              <a:gd name="connsiteY397" fmla="*/ 5153440 h 6277652"/>
              <a:gd name="connsiteX398" fmla="*/ 4507478 w 6248109"/>
              <a:gd name="connsiteY398" fmla="*/ 5126902 h 6277652"/>
              <a:gd name="connsiteX399" fmla="*/ 4614226 w 6248109"/>
              <a:gd name="connsiteY399" fmla="*/ 5126635 h 6277652"/>
              <a:gd name="connsiteX400" fmla="*/ 4587706 w 6248109"/>
              <a:gd name="connsiteY400" fmla="*/ 5153172 h 6277652"/>
              <a:gd name="connsiteX401" fmla="*/ 4614226 w 6248109"/>
              <a:gd name="connsiteY401" fmla="*/ 5179709 h 6277652"/>
              <a:gd name="connsiteX402" fmla="*/ 4640745 w 6248109"/>
              <a:gd name="connsiteY402" fmla="*/ 5153172 h 6277652"/>
              <a:gd name="connsiteX403" fmla="*/ 4614226 w 6248109"/>
              <a:gd name="connsiteY403" fmla="*/ 5126635 h 6277652"/>
              <a:gd name="connsiteX404" fmla="*/ 4560919 w 6248109"/>
              <a:gd name="connsiteY404" fmla="*/ 5126635 h 6277652"/>
              <a:gd name="connsiteX405" fmla="*/ 4534400 w 6248109"/>
              <a:gd name="connsiteY405" fmla="*/ 5153172 h 6277652"/>
              <a:gd name="connsiteX406" fmla="*/ 4560919 w 6248109"/>
              <a:gd name="connsiteY406" fmla="*/ 5179709 h 6277652"/>
              <a:gd name="connsiteX407" fmla="*/ 4587438 w 6248109"/>
              <a:gd name="connsiteY407" fmla="*/ 5153172 h 6277652"/>
              <a:gd name="connsiteX408" fmla="*/ 4560919 w 6248109"/>
              <a:gd name="connsiteY408" fmla="*/ 5126635 h 6277652"/>
              <a:gd name="connsiteX409" fmla="*/ 4347292 w 6248109"/>
              <a:gd name="connsiteY409" fmla="*/ 5126501 h 6277652"/>
              <a:gd name="connsiteX410" fmla="*/ 4320772 w 6248109"/>
              <a:gd name="connsiteY410" fmla="*/ 5153038 h 6277652"/>
              <a:gd name="connsiteX411" fmla="*/ 4347292 w 6248109"/>
              <a:gd name="connsiteY411" fmla="*/ 5179576 h 6277652"/>
              <a:gd name="connsiteX412" fmla="*/ 4373812 w 6248109"/>
              <a:gd name="connsiteY412" fmla="*/ 5153038 h 6277652"/>
              <a:gd name="connsiteX413" fmla="*/ 4347292 w 6248109"/>
              <a:gd name="connsiteY413" fmla="*/ 5126501 h 6277652"/>
              <a:gd name="connsiteX414" fmla="*/ 5093984 w 6248109"/>
              <a:gd name="connsiteY414" fmla="*/ 5088705 h 6277652"/>
              <a:gd name="connsiteX415" fmla="*/ 5083136 w 6248109"/>
              <a:gd name="connsiteY415" fmla="*/ 5099561 h 6277652"/>
              <a:gd name="connsiteX416" fmla="*/ 5093984 w 6248109"/>
              <a:gd name="connsiteY416" fmla="*/ 5110418 h 6277652"/>
              <a:gd name="connsiteX417" fmla="*/ 5104833 w 6248109"/>
              <a:gd name="connsiteY417" fmla="*/ 5099561 h 6277652"/>
              <a:gd name="connsiteX418" fmla="*/ 5093984 w 6248109"/>
              <a:gd name="connsiteY418" fmla="*/ 5088705 h 6277652"/>
              <a:gd name="connsiteX419" fmla="*/ 4027319 w 6248109"/>
              <a:gd name="connsiteY419" fmla="*/ 5086695 h 6277652"/>
              <a:gd name="connsiteX420" fmla="*/ 4014058 w 6248109"/>
              <a:gd name="connsiteY420" fmla="*/ 5099963 h 6277652"/>
              <a:gd name="connsiteX421" fmla="*/ 4027319 w 6248109"/>
              <a:gd name="connsiteY421" fmla="*/ 5113232 h 6277652"/>
              <a:gd name="connsiteX422" fmla="*/ 4040578 w 6248109"/>
              <a:gd name="connsiteY422" fmla="*/ 5099963 h 6277652"/>
              <a:gd name="connsiteX423" fmla="*/ 4027319 w 6248109"/>
              <a:gd name="connsiteY423" fmla="*/ 5086695 h 6277652"/>
              <a:gd name="connsiteX424" fmla="*/ 5040678 w 6248109"/>
              <a:gd name="connsiteY424" fmla="*/ 5086158 h 6277652"/>
              <a:gd name="connsiteX425" fmla="*/ 5027284 w 6248109"/>
              <a:gd name="connsiteY425" fmla="*/ 5099561 h 6277652"/>
              <a:gd name="connsiteX426" fmla="*/ 5040678 w 6248109"/>
              <a:gd name="connsiteY426" fmla="*/ 5112964 h 6277652"/>
              <a:gd name="connsiteX427" fmla="*/ 5054070 w 6248109"/>
              <a:gd name="connsiteY427" fmla="*/ 5099561 h 6277652"/>
              <a:gd name="connsiteX428" fmla="*/ 5040678 w 6248109"/>
              <a:gd name="connsiteY428" fmla="*/ 5086158 h 6277652"/>
              <a:gd name="connsiteX429" fmla="*/ 4080626 w 6248109"/>
              <a:gd name="connsiteY429" fmla="*/ 5084149 h 6277652"/>
              <a:gd name="connsiteX430" fmla="*/ 4064821 w 6248109"/>
              <a:gd name="connsiteY430" fmla="*/ 5099963 h 6277652"/>
              <a:gd name="connsiteX431" fmla="*/ 4080626 w 6248109"/>
              <a:gd name="connsiteY431" fmla="*/ 5115779 h 6277652"/>
              <a:gd name="connsiteX432" fmla="*/ 4096430 w 6248109"/>
              <a:gd name="connsiteY432" fmla="*/ 5099963 h 6277652"/>
              <a:gd name="connsiteX433" fmla="*/ 4080626 w 6248109"/>
              <a:gd name="connsiteY433" fmla="*/ 5084149 h 6277652"/>
              <a:gd name="connsiteX434" fmla="*/ 4987371 w 6248109"/>
              <a:gd name="connsiteY434" fmla="*/ 5083747 h 6277652"/>
              <a:gd name="connsiteX435" fmla="*/ 4971566 w 6248109"/>
              <a:gd name="connsiteY435" fmla="*/ 5099561 h 6277652"/>
              <a:gd name="connsiteX436" fmla="*/ 4987371 w 6248109"/>
              <a:gd name="connsiteY436" fmla="*/ 5115377 h 6277652"/>
              <a:gd name="connsiteX437" fmla="*/ 5003176 w 6248109"/>
              <a:gd name="connsiteY437" fmla="*/ 5099561 h 6277652"/>
              <a:gd name="connsiteX438" fmla="*/ 4987371 w 6248109"/>
              <a:gd name="connsiteY438" fmla="*/ 5083747 h 6277652"/>
              <a:gd name="connsiteX439" fmla="*/ 4134066 w 6248109"/>
              <a:gd name="connsiteY439" fmla="*/ 5081871 h 6277652"/>
              <a:gd name="connsiteX440" fmla="*/ 4116118 w 6248109"/>
              <a:gd name="connsiteY440" fmla="*/ 5099830 h 6277652"/>
              <a:gd name="connsiteX441" fmla="*/ 4134066 w 6248109"/>
              <a:gd name="connsiteY441" fmla="*/ 5117789 h 6277652"/>
              <a:gd name="connsiteX442" fmla="*/ 4152013 w 6248109"/>
              <a:gd name="connsiteY442" fmla="*/ 5099830 h 6277652"/>
              <a:gd name="connsiteX443" fmla="*/ 4134066 w 6248109"/>
              <a:gd name="connsiteY443" fmla="*/ 5081871 h 6277652"/>
              <a:gd name="connsiteX444" fmla="*/ 4934064 w 6248109"/>
              <a:gd name="connsiteY444" fmla="*/ 5081602 h 6277652"/>
              <a:gd name="connsiteX445" fmla="*/ 4916117 w 6248109"/>
              <a:gd name="connsiteY445" fmla="*/ 5099561 h 6277652"/>
              <a:gd name="connsiteX446" fmla="*/ 4934064 w 6248109"/>
              <a:gd name="connsiteY446" fmla="*/ 5117521 h 6277652"/>
              <a:gd name="connsiteX447" fmla="*/ 4952012 w 6248109"/>
              <a:gd name="connsiteY447" fmla="*/ 5099561 h 6277652"/>
              <a:gd name="connsiteX448" fmla="*/ 4934064 w 6248109"/>
              <a:gd name="connsiteY448" fmla="*/ 5081602 h 6277652"/>
              <a:gd name="connsiteX449" fmla="*/ 4187372 w 6248109"/>
              <a:gd name="connsiteY449" fmla="*/ 5079725 h 6277652"/>
              <a:gd name="connsiteX450" fmla="*/ 4167148 w 6248109"/>
              <a:gd name="connsiteY450" fmla="*/ 5099830 h 6277652"/>
              <a:gd name="connsiteX451" fmla="*/ 4187372 w 6248109"/>
              <a:gd name="connsiteY451" fmla="*/ 5119933 h 6277652"/>
              <a:gd name="connsiteX452" fmla="*/ 4207596 w 6248109"/>
              <a:gd name="connsiteY452" fmla="*/ 5099830 h 6277652"/>
              <a:gd name="connsiteX453" fmla="*/ 4187372 w 6248109"/>
              <a:gd name="connsiteY453" fmla="*/ 5079725 h 6277652"/>
              <a:gd name="connsiteX454" fmla="*/ 4880758 w 6248109"/>
              <a:gd name="connsiteY454" fmla="*/ 5079458 h 6277652"/>
              <a:gd name="connsiteX455" fmla="*/ 4860534 w 6248109"/>
              <a:gd name="connsiteY455" fmla="*/ 5099561 h 6277652"/>
              <a:gd name="connsiteX456" fmla="*/ 4880758 w 6248109"/>
              <a:gd name="connsiteY456" fmla="*/ 5119666 h 6277652"/>
              <a:gd name="connsiteX457" fmla="*/ 4900982 w 6248109"/>
              <a:gd name="connsiteY457" fmla="*/ 5099561 h 6277652"/>
              <a:gd name="connsiteX458" fmla="*/ 4880758 w 6248109"/>
              <a:gd name="connsiteY458" fmla="*/ 5079458 h 6277652"/>
              <a:gd name="connsiteX459" fmla="*/ 4240678 w 6248109"/>
              <a:gd name="connsiteY459" fmla="*/ 5077581 h 6277652"/>
              <a:gd name="connsiteX460" fmla="*/ 4218445 w 6248109"/>
              <a:gd name="connsiteY460" fmla="*/ 5099830 h 6277652"/>
              <a:gd name="connsiteX461" fmla="*/ 4240678 w 6248109"/>
              <a:gd name="connsiteY461" fmla="*/ 5122079 h 6277652"/>
              <a:gd name="connsiteX462" fmla="*/ 4262911 w 6248109"/>
              <a:gd name="connsiteY462" fmla="*/ 5099830 h 6277652"/>
              <a:gd name="connsiteX463" fmla="*/ 4240678 w 6248109"/>
              <a:gd name="connsiteY463" fmla="*/ 5077581 h 6277652"/>
              <a:gd name="connsiteX464" fmla="*/ 4827452 w 6248109"/>
              <a:gd name="connsiteY464" fmla="*/ 5077313 h 6277652"/>
              <a:gd name="connsiteX465" fmla="*/ 4805218 w 6248109"/>
              <a:gd name="connsiteY465" fmla="*/ 5099561 h 6277652"/>
              <a:gd name="connsiteX466" fmla="*/ 4827452 w 6248109"/>
              <a:gd name="connsiteY466" fmla="*/ 5121810 h 6277652"/>
              <a:gd name="connsiteX467" fmla="*/ 4849685 w 6248109"/>
              <a:gd name="connsiteY467" fmla="*/ 5099561 h 6277652"/>
              <a:gd name="connsiteX468" fmla="*/ 4827452 w 6248109"/>
              <a:gd name="connsiteY468" fmla="*/ 5077313 h 6277652"/>
              <a:gd name="connsiteX469" fmla="*/ 4293986 w 6248109"/>
              <a:gd name="connsiteY469" fmla="*/ 5075705 h 6277652"/>
              <a:gd name="connsiteX470" fmla="*/ 4269876 w 6248109"/>
              <a:gd name="connsiteY470" fmla="*/ 5099830 h 6277652"/>
              <a:gd name="connsiteX471" fmla="*/ 4293986 w 6248109"/>
              <a:gd name="connsiteY471" fmla="*/ 5123955 h 6277652"/>
              <a:gd name="connsiteX472" fmla="*/ 4318093 w 6248109"/>
              <a:gd name="connsiteY472" fmla="*/ 5099830 h 6277652"/>
              <a:gd name="connsiteX473" fmla="*/ 4293986 w 6248109"/>
              <a:gd name="connsiteY473" fmla="*/ 5075705 h 6277652"/>
              <a:gd name="connsiteX474" fmla="*/ 4774145 w 6248109"/>
              <a:gd name="connsiteY474" fmla="*/ 5075571 h 6277652"/>
              <a:gd name="connsiteX475" fmla="*/ 4750037 w 6248109"/>
              <a:gd name="connsiteY475" fmla="*/ 5099696 h 6277652"/>
              <a:gd name="connsiteX476" fmla="*/ 4774145 w 6248109"/>
              <a:gd name="connsiteY476" fmla="*/ 5123821 h 6277652"/>
              <a:gd name="connsiteX477" fmla="*/ 4798253 w 6248109"/>
              <a:gd name="connsiteY477" fmla="*/ 5099696 h 6277652"/>
              <a:gd name="connsiteX478" fmla="*/ 4774145 w 6248109"/>
              <a:gd name="connsiteY478" fmla="*/ 5075571 h 6277652"/>
              <a:gd name="connsiteX479" fmla="*/ 4454038 w 6248109"/>
              <a:gd name="connsiteY479" fmla="*/ 5075169 h 6277652"/>
              <a:gd name="connsiteX480" fmla="*/ 4429394 w 6248109"/>
              <a:gd name="connsiteY480" fmla="*/ 5099830 h 6277652"/>
              <a:gd name="connsiteX481" fmla="*/ 4454038 w 6248109"/>
              <a:gd name="connsiteY481" fmla="*/ 5124491 h 6277652"/>
              <a:gd name="connsiteX482" fmla="*/ 4478682 w 6248109"/>
              <a:gd name="connsiteY482" fmla="*/ 5099830 h 6277652"/>
              <a:gd name="connsiteX483" fmla="*/ 4454038 w 6248109"/>
              <a:gd name="connsiteY483" fmla="*/ 5075169 h 6277652"/>
              <a:gd name="connsiteX484" fmla="*/ 4400598 w 6248109"/>
              <a:gd name="connsiteY484" fmla="*/ 5075169 h 6277652"/>
              <a:gd name="connsiteX485" fmla="*/ 4375953 w 6248109"/>
              <a:gd name="connsiteY485" fmla="*/ 5099830 h 6277652"/>
              <a:gd name="connsiteX486" fmla="*/ 4400598 w 6248109"/>
              <a:gd name="connsiteY486" fmla="*/ 5124491 h 6277652"/>
              <a:gd name="connsiteX487" fmla="*/ 4425242 w 6248109"/>
              <a:gd name="connsiteY487" fmla="*/ 5099830 h 6277652"/>
              <a:gd name="connsiteX488" fmla="*/ 4400598 w 6248109"/>
              <a:gd name="connsiteY488" fmla="*/ 5075169 h 6277652"/>
              <a:gd name="connsiteX489" fmla="*/ 4720838 w 6248109"/>
              <a:gd name="connsiteY489" fmla="*/ 5074900 h 6277652"/>
              <a:gd name="connsiteX490" fmla="*/ 4696194 w 6248109"/>
              <a:gd name="connsiteY490" fmla="*/ 5099561 h 6277652"/>
              <a:gd name="connsiteX491" fmla="*/ 4720838 w 6248109"/>
              <a:gd name="connsiteY491" fmla="*/ 5124222 h 6277652"/>
              <a:gd name="connsiteX492" fmla="*/ 4745482 w 6248109"/>
              <a:gd name="connsiteY492" fmla="*/ 5099561 h 6277652"/>
              <a:gd name="connsiteX493" fmla="*/ 4720838 w 6248109"/>
              <a:gd name="connsiteY493" fmla="*/ 5074900 h 6277652"/>
              <a:gd name="connsiteX494" fmla="*/ 4667532 w 6248109"/>
              <a:gd name="connsiteY494" fmla="*/ 5074900 h 6277652"/>
              <a:gd name="connsiteX495" fmla="*/ 4642888 w 6248109"/>
              <a:gd name="connsiteY495" fmla="*/ 5099561 h 6277652"/>
              <a:gd name="connsiteX496" fmla="*/ 4667532 w 6248109"/>
              <a:gd name="connsiteY496" fmla="*/ 5124222 h 6277652"/>
              <a:gd name="connsiteX497" fmla="*/ 4692176 w 6248109"/>
              <a:gd name="connsiteY497" fmla="*/ 5099561 h 6277652"/>
              <a:gd name="connsiteX498" fmla="*/ 4667532 w 6248109"/>
              <a:gd name="connsiteY498" fmla="*/ 5074900 h 6277652"/>
              <a:gd name="connsiteX499" fmla="*/ 4347292 w 6248109"/>
              <a:gd name="connsiteY499" fmla="*/ 5073962 h 6277652"/>
              <a:gd name="connsiteX500" fmla="*/ 4321442 w 6248109"/>
              <a:gd name="connsiteY500" fmla="*/ 5099830 h 6277652"/>
              <a:gd name="connsiteX501" fmla="*/ 4347292 w 6248109"/>
              <a:gd name="connsiteY501" fmla="*/ 5125697 h 6277652"/>
              <a:gd name="connsiteX502" fmla="*/ 4373142 w 6248109"/>
              <a:gd name="connsiteY502" fmla="*/ 5099830 h 6277652"/>
              <a:gd name="connsiteX503" fmla="*/ 4347292 w 6248109"/>
              <a:gd name="connsiteY503" fmla="*/ 5073962 h 6277652"/>
              <a:gd name="connsiteX504" fmla="*/ 4507478 w 6248109"/>
              <a:gd name="connsiteY504" fmla="*/ 5073561 h 6277652"/>
              <a:gd name="connsiteX505" fmla="*/ 4480959 w 6248109"/>
              <a:gd name="connsiteY505" fmla="*/ 5100097 h 6277652"/>
              <a:gd name="connsiteX506" fmla="*/ 4507478 w 6248109"/>
              <a:gd name="connsiteY506" fmla="*/ 5126635 h 6277652"/>
              <a:gd name="connsiteX507" fmla="*/ 4533998 w 6248109"/>
              <a:gd name="connsiteY507" fmla="*/ 5100097 h 6277652"/>
              <a:gd name="connsiteX508" fmla="*/ 4507478 w 6248109"/>
              <a:gd name="connsiteY508" fmla="*/ 5073561 h 6277652"/>
              <a:gd name="connsiteX509" fmla="*/ 4614226 w 6248109"/>
              <a:gd name="connsiteY509" fmla="*/ 5073292 h 6277652"/>
              <a:gd name="connsiteX510" fmla="*/ 4587706 w 6248109"/>
              <a:gd name="connsiteY510" fmla="*/ 5099830 h 6277652"/>
              <a:gd name="connsiteX511" fmla="*/ 4614226 w 6248109"/>
              <a:gd name="connsiteY511" fmla="*/ 5126366 h 6277652"/>
              <a:gd name="connsiteX512" fmla="*/ 4640745 w 6248109"/>
              <a:gd name="connsiteY512" fmla="*/ 5099830 h 6277652"/>
              <a:gd name="connsiteX513" fmla="*/ 4614226 w 6248109"/>
              <a:gd name="connsiteY513" fmla="*/ 5073292 h 6277652"/>
              <a:gd name="connsiteX514" fmla="*/ 4560919 w 6248109"/>
              <a:gd name="connsiteY514" fmla="*/ 5073292 h 6277652"/>
              <a:gd name="connsiteX515" fmla="*/ 4534400 w 6248109"/>
              <a:gd name="connsiteY515" fmla="*/ 5099830 h 6277652"/>
              <a:gd name="connsiteX516" fmla="*/ 4560919 w 6248109"/>
              <a:gd name="connsiteY516" fmla="*/ 5126366 h 6277652"/>
              <a:gd name="connsiteX517" fmla="*/ 4587438 w 6248109"/>
              <a:gd name="connsiteY517" fmla="*/ 5099830 h 6277652"/>
              <a:gd name="connsiteX518" fmla="*/ 4560919 w 6248109"/>
              <a:gd name="connsiteY518" fmla="*/ 5073292 h 6277652"/>
              <a:gd name="connsiteX519" fmla="*/ 5147290 w 6248109"/>
              <a:gd name="connsiteY519" fmla="*/ 5038445 h 6277652"/>
              <a:gd name="connsiteX520" fmla="*/ 5139388 w 6248109"/>
              <a:gd name="connsiteY520" fmla="*/ 5046219 h 6277652"/>
              <a:gd name="connsiteX521" fmla="*/ 5147290 w 6248109"/>
              <a:gd name="connsiteY521" fmla="*/ 5054127 h 6277652"/>
              <a:gd name="connsiteX522" fmla="*/ 5155193 w 6248109"/>
              <a:gd name="connsiteY522" fmla="*/ 5046219 h 6277652"/>
              <a:gd name="connsiteX523" fmla="*/ 5147290 w 6248109"/>
              <a:gd name="connsiteY523" fmla="*/ 5038445 h 6277652"/>
              <a:gd name="connsiteX524" fmla="*/ 3974012 w 6248109"/>
              <a:gd name="connsiteY524" fmla="*/ 5036033 h 6277652"/>
              <a:gd name="connsiteX525" fmla="*/ 3963565 w 6248109"/>
              <a:gd name="connsiteY525" fmla="*/ 5046487 h 6277652"/>
              <a:gd name="connsiteX526" fmla="*/ 3974012 w 6248109"/>
              <a:gd name="connsiteY526" fmla="*/ 5056941 h 6277652"/>
              <a:gd name="connsiteX527" fmla="*/ 3984459 w 6248109"/>
              <a:gd name="connsiteY527" fmla="*/ 5046487 h 6277652"/>
              <a:gd name="connsiteX528" fmla="*/ 3974012 w 6248109"/>
              <a:gd name="connsiteY528" fmla="*/ 5036033 h 6277652"/>
              <a:gd name="connsiteX529" fmla="*/ 5093984 w 6248109"/>
              <a:gd name="connsiteY529" fmla="*/ 5035900 h 6277652"/>
              <a:gd name="connsiteX530" fmla="*/ 5083536 w 6248109"/>
              <a:gd name="connsiteY530" fmla="*/ 5046353 h 6277652"/>
              <a:gd name="connsiteX531" fmla="*/ 5093984 w 6248109"/>
              <a:gd name="connsiteY531" fmla="*/ 5056808 h 6277652"/>
              <a:gd name="connsiteX532" fmla="*/ 5104430 w 6248109"/>
              <a:gd name="connsiteY532" fmla="*/ 5046353 h 6277652"/>
              <a:gd name="connsiteX533" fmla="*/ 5093984 w 6248109"/>
              <a:gd name="connsiteY533" fmla="*/ 5035900 h 6277652"/>
              <a:gd name="connsiteX534" fmla="*/ 4027453 w 6248109"/>
              <a:gd name="connsiteY534" fmla="*/ 5033620 h 6277652"/>
              <a:gd name="connsiteX535" fmla="*/ 4014461 w 6248109"/>
              <a:gd name="connsiteY535" fmla="*/ 5046622 h 6277652"/>
              <a:gd name="connsiteX536" fmla="*/ 4027453 w 6248109"/>
              <a:gd name="connsiteY536" fmla="*/ 5059622 h 6277652"/>
              <a:gd name="connsiteX537" fmla="*/ 4040444 w 6248109"/>
              <a:gd name="connsiteY537" fmla="*/ 5046622 h 6277652"/>
              <a:gd name="connsiteX538" fmla="*/ 4027453 w 6248109"/>
              <a:gd name="connsiteY538" fmla="*/ 5033620 h 6277652"/>
              <a:gd name="connsiteX539" fmla="*/ 5040678 w 6248109"/>
              <a:gd name="connsiteY539" fmla="*/ 5033353 h 6277652"/>
              <a:gd name="connsiteX540" fmla="*/ 5027686 w 6248109"/>
              <a:gd name="connsiteY540" fmla="*/ 5046353 h 6277652"/>
              <a:gd name="connsiteX541" fmla="*/ 5040678 w 6248109"/>
              <a:gd name="connsiteY541" fmla="*/ 5059353 h 6277652"/>
              <a:gd name="connsiteX542" fmla="*/ 5053670 w 6248109"/>
              <a:gd name="connsiteY542" fmla="*/ 5046353 h 6277652"/>
              <a:gd name="connsiteX543" fmla="*/ 5040678 w 6248109"/>
              <a:gd name="connsiteY543" fmla="*/ 5033353 h 6277652"/>
              <a:gd name="connsiteX544" fmla="*/ 4080759 w 6248109"/>
              <a:gd name="connsiteY544" fmla="*/ 5031342 h 6277652"/>
              <a:gd name="connsiteX545" fmla="*/ 4065491 w 6248109"/>
              <a:gd name="connsiteY545" fmla="*/ 5046487 h 6277652"/>
              <a:gd name="connsiteX546" fmla="*/ 4080759 w 6248109"/>
              <a:gd name="connsiteY546" fmla="*/ 5061633 h 6277652"/>
              <a:gd name="connsiteX547" fmla="*/ 4095894 w 6248109"/>
              <a:gd name="connsiteY547" fmla="*/ 5046487 h 6277652"/>
              <a:gd name="connsiteX548" fmla="*/ 4080759 w 6248109"/>
              <a:gd name="connsiteY548" fmla="*/ 5031342 h 6277652"/>
              <a:gd name="connsiteX549" fmla="*/ 4987371 w 6248109"/>
              <a:gd name="connsiteY549" fmla="*/ 5031075 h 6277652"/>
              <a:gd name="connsiteX550" fmla="*/ 4972236 w 6248109"/>
              <a:gd name="connsiteY550" fmla="*/ 5046219 h 6277652"/>
              <a:gd name="connsiteX551" fmla="*/ 4987371 w 6248109"/>
              <a:gd name="connsiteY551" fmla="*/ 5061364 h 6277652"/>
              <a:gd name="connsiteX552" fmla="*/ 5002640 w 6248109"/>
              <a:gd name="connsiteY552" fmla="*/ 5046219 h 6277652"/>
              <a:gd name="connsiteX553" fmla="*/ 4987371 w 6248109"/>
              <a:gd name="connsiteY553" fmla="*/ 5031075 h 6277652"/>
              <a:gd name="connsiteX554" fmla="*/ 4134066 w 6248109"/>
              <a:gd name="connsiteY554" fmla="*/ 5029198 h 6277652"/>
              <a:gd name="connsiteX555" fmla="*/ 4116654 w 6248109"/>
              <a:gd name="connsiteY555" fmla="*/ 5046487 h 6277652"/>
              <a:gd name="connsiteX556" fmla="*/ 4134066 w 6248109"/>
              <a:gd name="connsiteY556" fmla="*/ 5063911 h 6277652"/>
              <a:gd name="connsiteX557" fmla="*/ 4151477 w 6248109"/>
              <a:gd name="connsiteY557" fmla="*/ 5046487 h 6277652"/>
              <a:gd name="connsiteX558" fmla="*/ 4134066 w 6248109"/>
              <a:gd name="connsiteY558" fmla="*/ 5029198 h 6277652"/>
              <a:gd name="connsiteX559" fmla="*/ 4934064 w 6248109"/>
              <a:gd name="connsiteY559" fmla="*/ 5028662 h 6277652"/>
              <a:gd name="connsiteX560" fmla="*/ 4916520 w 6248109"/>
              <a:gd name="connsiteY560" fmla="*/ 5046219 h 6277652"/>
              <a:gd name="connsiteX561" fmla="*/ 4934064 w 6248109"/>
              <a:gd name="connsiteY561" fmla="*/ 5063777 h 6277652"/>
              <a:gd name="connsiteX562" fmla="*/ 4951610 w 6248109"/>
              <a:gd name="connsiteY562" fmla="*/ 5046219 h 6277652"/>
              <a:gd name="connsiteX563" fmla="*/ 4934064 w 6248109"/>
              <a:gd name="connsiteY563" fmla="*/ 5028662 h 6277652"/>
              <a:gd name="connsiteX564" fmla="*/ 4187372 w 6248109"/>
              <a:gd name="connsiteY564" fmla="*/ 5026920 h 6277652"/>
              <a:gd name="connsiteX565" fmla="*/ 4167818 w 6248109"/>
              <a:gd name="connsiteY565" fmla="*/ 5046487 h 6277652"/>
              <a:gd name="connsiteX566" fmla="*/ 4187372 w 6248109"/>
              <a:gd name="connsiteY566" fmla="*/ 5066055 h 6277652"/>
              <a:gd name="connsiteX567" fmla="*/ 4206926 w 6248109"/>
              <a:gd name="connsiteY567" fmla="*/ 5046487 h 6277652"/>
              <a:gd name="connsiteX568" fmla="*/ 4187372 w 6248109"/>
              <a:gd name="connsiteY568" fmla="*/ 5026920 h 6277652"/>
              <a:gd name="connsiteX569" fmla="*/ 4880758 w 6248109"/>
              <a:gd name="connsiteY569" fmla="*/ 5026651 h 6277652"/>
              <a:gd name="connsiteX570" fmla="*/ 4861204 w 6248109"/>
              <a:gd name="connsiteY570" fmla="*/ 5046219 h 6277652"/>
              <a:gd name="connsiteX571" fmla="*/ 4880758 w 6248109"/>
              <a:gd name="connsiteY571" fmla="*/ 5065786 h 6277652"/>
              <a:gd name="connsiteX572" fmla="*/ 4900312 w 6248109"/>
              <a:gd name="connsiteY572" fmla="*/ 5046219 h 6277652"/>
              <a:gd name="connsiteX573" fmla="*/ 4880758 w 6248109"/>
              <a:gd name="connsiteY573" fmla="*/ 5026651 h 6277652"/>
              <a:gd name="connsiteX574" fmla="*/ 4240678 w 6248109"/>
              <a:gd name="connsiteY574" fmla="*/ 5024909 h 6277652"/>
              <a:gd name="connsiteX575" fmla="*/ 4219115 w 6248109"/>
              <a:gd name="connsiteY575" fmla="*/ 5046487 h 6277652"/>
              <a:gd name="connsiteX576" fmla="*/ 4240678 w 6248109"/>
              <a:gd name="connsiteY576" fmla="*/ 5068066 h 6277652"/>
              <a:gd name="connsiteX577" fmla="*/ 4262242 w 6248109"/>
              <a:gd name="connsiteY577" fmla="*/ 5046487 h 6277652"/>
              <a:gd name="connsiteX578" fmla="*/ 4240678 w 6248109"/>
              <a:gd name="connsiteY578" fmla="*/ 5024909 h 6277652"/>
              <a:gd name="connsiteX579" fmla="*/ 4827452 w 6248109"/>
              <a:gd name="connsiteY579" fmla="*/ 5024641 h 6277652"/>
              <a:gd name="connsiteX580" fmla="*/ 4805888 w 6248109"/>
              <a:gd name="connsiteY580" fmla="*/ 5046219 h 6277652"/>
              <a:gd name="connsiteX581" fmla="*/ 4827452 w 6248109"/>
              <a:gd name="connsiteY581" fmla="*/ 5067797 h 6277652"/>
              <a:gd name="connsiteX582" fmla="*/ 4849016 w 6248109"/>
              <a:gd name="connsiteY582" fmla="*/ 5046219 h 6277652"/>
              <a:gd name="connsiteX583" fmla="*/ 4827452 w 6248109"/>
              <a:gd name="connsiteY583" fmla="*/ 5024641 h 6277652"/>
              <a:gd name="connsiteX584" fmla="*/ 3920706 w 6248109"/>
              <a:gd name="connsiteY584" fmla="*/ 5024641 h 6277652"/>
              <a:gd name="connsiteX585" fmla="*/ 3916151 w 6248109"/>
              <a:gd name="connsiteY585" fmla="*/ 5029198 h 6277652"/>
              <a:gd name="connsiteX586" fmla="*/ 3920706 w 6248109"/>
              <a:gd name="connsiteY586" fmla="*/ 5033754 h 6277652"/>
              <a:gd name="connsiteX587" fmla="*/ 3925259 w 6248109"/>
              <a:gd name="connsiteY587" fmla="*/ 5029198 h 6277652"/>
              <a:gd name="connsiteX588" fmla="*/ 3920706 w 6248109"/>
              <a:gd name="connsiteY588" fmla="*/ 5024641 h 6277652"/>
              <a:gd name="connsiteX589" fmla="*/ 4293986 w 6248109"/>
              <a:gd name="connsiteY589" fmla="*/ 5023033 h 6277652"/>
              <a:gd name="connsiteX590" fmla="*/ 4270546 w 6248109"/>
              <a:gd name="connsiteY590" fmla="*/ 5046487 h 6277652"/>
              <a:gd name="connsiteX591" fmla="*/ 4293986 w 6248109"/>
              <a:gd name="connsiteY591" fmla="*/ 5069942 h 6277652"/>
              <a:gd name="connsiteX592" fmla="*/ 4317424 w 6248109"/>
              <a:gd name="connsiteY592" fmla="*/ 5046487 h 6277652"/>
              <a:gd name="connsiteX593" fmla="*/ 4293986 w 6248109"/>
              <a:gd name="connsiteY593" fmla="*/ 5023033 h 6277652"/>
              <a:gd name="connsiteX594" fmla="*/ 4774145 w 6248109"/>
              <a:gd name="connsiteY594" fmla="*/ 5022898 h 6277652"/>
              <a:gd name="connsiteX595" fmla="*/ 4750707 w 6248109"/>
              <a:gd name="connsiteY595" fmla="*/ 5046353 h 6277652"/>
              <a:gd name="connsiteX596" fmla="*/ 4774145 w 6248109"/>
              <a:gd name="connsiteY596" fmla="*/ 5069808 h 6277652"/>
              <a:gd name="connsiteX597" fmla="*/ 4797584 w 6248109"/>
              <a:gd name="connsiteY597" fmla="*/ 5046353 h 6277652"/>
              <a:gd name="connsiteX598" fmla="*/ 4774145 w 6248109"/>
              <a:gd name="connsiteY598" fmla="*/ 5022898 h 6277652"/>
              <a:gd name="connsiteX599" fmla="*/ 4454038 w 6248109"/>
              <a:gd name="connsiteY599" fmla="*/ 5021826 h 6277652"/>
              <a:gd name="connsiteX600" fmla="*/ 4429394 w 6248109"/>
              <a:gd name="connsiteY600" fmla="*/ 5046487 h 6277652"/>
              <a:gd name="connsiteX601" fmla="*/ 4454038 w 6248109"/>
              <a:gd name="connsiteY601" fmla="*/ 5071148 h 6277652"/>
              <a:gd name="connsiteX602" fmla="*/ 4478682 w 6248109"/>
              <a:gd name="connsiteY602" fmla="*/ 5046487 h 6277652"/>
              <a:gd name="connsiteX603" fmla="*/ 4454038 w 6248109"/>
              <a:gd name="connsiteY603" fmla="*/ 5021826 h 6277652"/>
              <a:gd name="connsiteX604" fmla="*/ 4400598 w 6248109"/>
              <a:gd name="connsiteY604" fmla="*/ 5021826 h 6277652"/>
              <a:gd name="connsiteX605" fmla="*/ 4375953 w 6248109"/>
              <a:gd name="connsiteY605" fmla="*/ 5046487 h 6277652"/>
              <a:gd name="connsiteX606" fmla="*/ 4400598 w 6248109"/>
              <a:gd name="connsiteY606" fmla="*/ 5071148 h 6277652"/>
              <a:gd name="connsiteX607" fmla="*/ 4425242 w 6248109"/>
              <a:gd name="connsiteY607" fmla="*/ 5046487 h 6277652"/>
              <a:gd name="connsiteX608" fmla="*/ 4400598 w 6248109"/>
              <a:gd name="connsiteY608" fmla="*/ 5021826 h 6277652"/>
              <a:gd name="connsiteX609" fmla="*/ 4720838 w 6248109"/>
              <a:gd name="connsiteY609" fmla="*/ 5021559 h 6277652"/>
              <a:gd name="connsiteX610" fmla="*/ 4696194 w 6248109"/>
              <a:gd name="connsiteY610" fmla="*/ 5046219 h 6277652"/>
              <a:gd name="connsiteX611" fmla="*/ 4720838 w 6248109"/>
              <a:gd name="connsiteY611" fmla="*/ 5070880 h 6277652"/>
              <a:gd name="connsiteX612" fmla="*/ 4745482 w 6248109"/>
              <a:gd name="connsiteY612" fmla="*/ 5046219 h 6277652"/>
              <a:gd name="connsiteX613" fmla="*/ 4720838 w 6248109"/>
              <a:gd name="connsiteY613" fmla="*/ 5021559 h 6277652"/>
              <a:gd name="connsiteX614" fmla="*/ 4667532 w 6248109"/>
              <a:gd name="connsiteY614" fmla="*/ 5021559 h 6277652"/>
              <a:gd name="connsiteX615" fmla="*/ 4642888 w 6248109"/>
              <a:gd name="connsiteY615" fmla="*/ 5046219 h 6277652"/>
              <a:gd name="connsiteX616" fmla="*/ 4667532 w 6248109"/>
              <a:gd name="connsiteY616" fmla="*/ 5070880 h 6277652"/>
              <a:gd name="connsiteX617" fmla="*/ 4692176 w 6248109"/>
              <a:gd name="connsiteY617" fmla="*/ 5046219 h 6277652"/>
              <a:gd name="connsiteX618" fmla="*/ 4667532 w 6248109"/>
              <a:gd name="connsiteY618" fmla="*/ 5021559 h 6277652"/>
              <a:gd name="connsiteX619" fmla="*/ 4347292 w 6248109"/>
              <a:gd name="connsiteY619" fmla="*/ 5021290 h 6277652"/>
              <a:gd name="connsiteX620" fmla="*/ 4322112 w 6248109"/>
              <a:gd name="connsiteY620" fmla="*/ 5046353 h 6277652"/>
              <a:gd name="connsiteX621" fmla="*/ 4347292 w 6248109"/>
              <a:gd name="connsiteY621" fmla="*/ 5071416 h 6277652"/>
              <a:gd name="connsiteX622" fmla="*/ 4372472 w 6248109"/>
              <a:gd name="connsiteY622" fmla="*/ 5046353 h 6277652"/>
              <a:gd name="connsiteX623" fmla="*/ 4347292 w 6248109"/>
              <a:gd name="connsiteY623" fmla="*/ 5021290 h 6277652"/>
              <a:gd name="connsiteX624" fmla="*/ 4507478 w 6248109"/>
              <a:gd name="connsiteY624" fmla="*/ 5020218 h 6277652"/>
              <a:gd name="connsiteX625" fmla="*/ 4480959 w 6248109"/>
              <a:gd name="connsiteY625" fmla="*/ 5046755 h 6277652"/>
              <a:gd name="connsiteX626" fmla="*/ 4507478 w 6248109"/>
              <a:gd name="connsiteY626" fmla="*/ 5073292 h 6277652"/>
              <a:gd name="connsiteX627" fmla="*/ 4533998 w 6248109"/>
              <a:gd name="connsiteY627" fmla="*/ 5046755 h 6277652"/>
              <a:gd name="connsiteX628" fmla="*/ 4507478 w 6248109"/>
              <a:gd name="connsiteY628" fmla="*/ 5020218 h 6277652"/>
              <a:gd name="connsiteX629" fmla="*/ 4614226 w 6248109"/>
              <a:gd name="connsiteY629" fmla="*/ 5019950 h 6277652"/>
              <a:gd name="connsiteX630" fmla="*/ 4587706 w 6248109"/>
              <a:gd name="connsiteY630" fmla="*/ 5046487 h 6277652"/>
              <a:gd name="connsiteX631" fmla="*/ 4614226 w 6248109"/>
              <a:gd name="connsiteY631" fmla="*/ 5073025 h 6277652"/>
              <a:gd name="connsiteX632" fmla="*/ 4640745 w 6248109"/>
              <a:gd name="connsiteY632" fmla="*/ 5046487 h 6277652"/>
              <a:gd name="connsiteX633" fmla="*/ 4614226 w 6248109"/>
              <a:gd name="connsiteY633" fmla="*/ 5019950 h 6277652"/>
              <a:gd name="connsiteX634" fmla="*/ 4560919 w 6248109"/>
              <a:gd name="connsiteY634" fmla="*/ 5019950 h 6277652"/>
              <a:gd name="connsiteX635" fmla="*/ 4534400 w 6248109"/>
              <a:gd name="connsiteY635" fmla="*/ 5046487 h 6277652"/>
              <a:gd name="connsiteX636" fmla="*/ 4560919 w 6248109"/>
              <a:gd name="connsiteY636" fmla="*/ 5073025 h 6277652"/>
              <a:gd name="connsiteX637" fmla="*/ 4587438 w 6248109"/>
              <a:gd name="connsiteY637" fmla="*/ 5046487 h 6277652"/>
              <a:gd name="connsiteX638" fmla="*/ 4560919 w 6248109"/>
              <a:gd name="connsiteY638" fmla="*/ 5019950 h 6277652"/>
              <a:gd name="connsiteX639" fmla="*/ 3869274 w 6248109"/>
              <a:gd name="connsiteY639" fmla="*/ 4987784 h 6277652"/>
              <a:gd name="connsiteX640" fmla="*/ 3863783 w 6248109"/>
              <a:gd name="connsiteY640" fmla="*/ 4993279 h 6277652"/>
              <a:gd name="connsiteX641" fmla="*/ 3869274 w 6248109"/>
              <a:gd name="connsiteY641" fmla="*/ 4998773 h 6277652"/>
              <a:gd name="connsiteX642" fmla="*/ 3874766 w 6248109"/>
              <a:gd name="connsiteY642" fmla="*/ 4993279 h 6277652"/>
              <a:gd name="connsiteX643" fmla="*/ 3869274 w 6248109"/>
              <a:gd name="connsiteY643" fmla="*/ 4987784 h 6277652"/>
              <a:gd name="connsiteX644" fmla="*/ 5200597 w 6248109"/>
              <a:gd name="connsiteY644" fmla="*/ 4987515 h 6277652"/>
              <a:gd name="connsiteX645" fmla="*/ 5195106 w 6248109"/>
              <a:gd name="connsiteY645" fmla="*/ 4993011 h 6277652"/>
              <a:gd name="connsiteX646" fmla="*/ 5200597 w 6248109"/>
              <a:gd name="connsiteY646" fmla="*/ 4998506 h 6277652"/>
              <a:gd name="connsiteX647" fmla="*/ 5206088 w 6248109"/>
              <a:gd name="connsiteY647" fmla="*/ 4993011 h 6277652"/>
              <a:gd name="connsiteX648" fmla="*/ 5200597 w 6248109"/>
              <a:gd name="connsiteY648" fmla="*/ 4987515 h 6277652"/>
              <a:gd name="connsiteX649" fmla="*/ 3920706 w 6248109"/>
              <a:gd name="connsiteY649" fmla="*/ 4986176 h 6277652"/>
              <a:gd name="connsiteX650" fmla="*/ 3913607 w 6248109"/>
              <a:gd name="connsiteY650" fmla="*/ 4993279 h 6277652"/>
              <a:gd name="connsiteX651" fmla="*/ 3920706 w 6248109"/>
              <a:gd name="connsiteY651" fmla="*/ 5000382 h 6277652"/>
              <a:gd name="connsiteX652" fmla="*/ 3927805 w 6248109"/>
              <a:gd name="connsiteY652" fmla="*/ 4993279 h 6277652"/>
              <a:gd name="connsiteX653" fmla="*/ 3920706 w 6248109"/>
              <a:gd name="connsiteY653" fmla="*/ 4986176 h 6277652"/>
              <a:gd name="connsiteX654" fmla="*/ 5147290 w 6248109"/>
              <a:gd name="connsiteY654" fmla="*/ 4985773 h 6277652"/>
              <a:gd name="connsiteX655" fmla="*/ 5140058 w 6248109"/>
              <a:gd name="connsiteY655" fmla="*/ 4993011 h 6277652"/>
              <a:gd name="connsiteX656" fmla="*/ 5147290 w 6248109"/>
              <a:gd name="connsiteY656" fmla="*/ 5000248 h 6277652"/>
              <a:gd name="connsiteX657" fmla="*/ 5154523 w 6248109"/>
              <a:gd name="connsiteY657" fmla="*/ 4993011 h 6277652"/>
              <a:gd name="connsiteX658" fmla="*/ 5147290 w 6248109"/>
              <a:gd name="connsiteY658" fmla="*/ 4985773 h 6277652"/>
              <a:gd name="connsiteX659" fmla="*/ 3974146 w 6248109"/>
              <a:gd name="connsiteY659" fmla="*/ 4983629 h 6277652"/>
              <a:gd name="connsiteX660" fmla="*/ 3964502 w 6248109"/>
              <a:gd name="connsiteY660" fmla="*/ 4993279 h 6277652"/>
              <a:gd name="connsiteX661" fmla="*/ 3974146 w 6248109"/>
              <a:gd name="connsiteY661" fmla="*/ 5002929 h 6277652"/>
              <a:gd name="connsiteX662" fmla="*/ 3983789 w 6248109"/>
              <a:gd name="connsiteY662" fmla="*/ 4993279 h 6277652"/>
              <a:gd name="connsiteX663" fmla="*/ 3974146 w 6248109"/>
              <a:gd name="connsiteY663" fmla="*/ 4983629 h 6277652"/>
              <a:gd name="connsiteX664" fmla="*/ 5093984 w 6248109"/>
              <a:gd name="connsiteY664" fmla="*/ 4983361 h 6277652"/>
              <a:gd name="connsiteX665" fmla="*/ 5084342 w 6248109"/>
              <a:gd name="connsiteY665" fmla="*/ 4993011 h 6277652"/>
              <a:gd name="connsiteX666" fmla="*/ 5093984 w 6248109"/>
              <a:gd name="connsiteY666" fmla="*/ 5002661 h 6277652"/>
              <a:gd name="connsiteX667" fmla="*/ 5103627 w 6248109"/>
              <a:gd name="connsiteY667" fmla="*/ 4993011 h 6277652"/>
              <a:gd name="connsiteX668" fmla="*/ 5093984 w 6248109"/>
              <a:gd name="connsiteY668" fmla="*/ 4983361 h 6277652"/>
              <a:gd name="connsiteX669" fmla="*/ 4027453 w 6248109"/>
              <a:gd name="connsiteY669" fmla="*/ 4981082 h 6277652"/>
              <a:gd name="connsiteX670" fmla="*/ 4015264 w 6248109"/>
              <a:gd name="connsiteY670" fmla="*/ 4993279 h 6277652"/>
              <a:gd name="connsiteX671" fmla="*/ 4027453 w 6248109"/>
              <a:gd name="connsiteY671" fmla="*/ 5005475 h 6277652"/>
              <a:gd name="connsiteX672" fmla="*/ 4039641 w 6248109"/>
              <a:gd name="connsiteY672" fmla="*/ 4993279 h 6277652"/>
              <a:gd name="connsiteX673" fmla="*/ 4027453 w 6248109"/>
              <a:gd name="connsiteY673" fmla="*/ 4981082 h 6277652"/>
              <a:gd name="connsiteX674" fmla="*/ 5040678 w 6248109"/>
              <a:gd name="connsiteY674" fmla="*/ 4980815 h 6277652"/>
              <a:gd name="connsiteX675" fmla="*/ 5028490 w 6248109"/>
              <a:gd name="connsiteY675" fmla="*/ 4993011 h 6277652"/>
              <a:gd name="connsiteX676" fmla="*/ 5040678 w 6248109"/>
              <a:gd name="connsiteY676" fmla="*/ 5005207 h 6277652"/>
              <a:gd name="connsiteX677" fmla="*/ 5052866 w 6248109"/>
              <a:gd name="connsiteY677" fmla="*/ 4993011 h 6277652"/>
              <a:gd name="connsiteX678" fmla="*/ 5040678 w 6248109"/>
              <a:gd name="connsiteY678" fmla="*/ 4980815 h 6277652"/>
              <a:gd name="connsiteX679" fmla="*/ 4080759 w 6248109"/>
              <a:gd name="connsiteY679" fmla="*/ 4978804 h 6277652"/>
              <a:gd name="connsiteX680" fmla="*/ 4066428 w 6248109"/>
              <a:gd name="connsiteY680" fmla="*/ 4993145 h 6277652"/>
              <a:gd name="connsiteX681" fmla="*/ 4080759 w 6248109"/>
              <a:gd name="connsiteY681" fmla="*/ 5007486 h 6277652"/>
              <a:gd name="connsiteX682" fmla="*/ 4095090 w 6248109"/>
              <a:gd name="connsiteY682" fmla="*/ 4993145 h 6277652"/>
              <a:gd name="connsiteX683" fmla="*/ 4080759 w 6248109"/>
              <a:gd name="connsiteY683" fmla="*/ 4978804 h 6277652"/>
              <a:gd name="connsiteX684" fmla="*/ 4987371 w 6248109"/>
              <a:gd name="connsiteY684" fmla="*/ 4978536 h 6277652"/>
              <a:gd name="connsiteX685" fmla="*/ 4973040 w 6248109"/>
              <a:gd name="connsiteY685" fmla="*/ 4992876 h 6277652"/>
              <a:gd name="connsiteX686" fmla="*/ 4987371 w 6248109"/>
              <a:gd name="connsiteY686" fmla="*/ 5007217 h 6277652"/>
              <a:gd name="connsiteX687" fmla="*/ 5001702 w 6248109"/>
              <a:gd name="connsiteY687" fmla="*/ 4992876 h 6277652"/>
              <a:gd name="connsiteX688" fmla="*/ 4987371 w 6248109"/>
              <a:gd name="connsiteY688" fmla="*/ 4978536 h 6277652"/>
              <a:gd name="connsiteX689" fmla="*/ 4134066 w 6248109"/>
              <a:gd name="connsiteY689" fmla="*/ 4976659 h 6277652"/>
              <a:gd name="connsiteX690" fmla="*/ 4117458 w 6248109"/>
              <a:gd name="connsiteY690" fmla="*/ 4993279 h 6277652"/>
              <a:gd name="connsiteX691" fmla="*/ 4134066 w 6248109"/>
              <a:gd name="connsiteY691" fmla="*/ 5009764 h 6277652"/>
              <a:gd name="connsiteX692" fmla="*/ 4150674 w 6248109"/>
              <a:gd name="connsiteY692" fmla="*/ 4993279 h 6277652"/>
              <a:gd name="connsiteX693" fmla="*/ 4134066 w 6248109"/>
              <a:gd name="connsiteY693" fmla="*/ 4976659 h 6277652"/>
              <a:gd name="connsiteX694" fmla="*/ 4934064 w 6248109"/>
              <a:gd name="connsiteY694" fmla="*/ 4976392 h 6277652"/>
              <a:gd name="connsiteX695" fmla="*/ 4917456 w 6248109"/>
              <a:gd name="connsiteY695" fmla="*/ 4993011 h 6277652"/>
              <a:gd name="connsiteX696" fmla="*/ 4934064 w 6248109"/>
              <a:gd name="connsiteY696" fmla="*/ 5009495 h 6277652"/>
              <a:gd name="connsiteX697" fmla="*/ 4950672 w 6248109"/>
              <a:gd name="connsiteY697" fmla="*/ 4993011 h 6277652"/>
              <a:gd name="connsiteX698" fmla="*/ 4934064 w 6248109"/>
              <a:gd name="connsiteY698" fmla="*/ 4976392 h 6277652"/>
              <a:gd name="connsiteX699" fmla="*/ 4187372 w 6248109"/>
              <a:gd name="connsiteY699" fmla="*/ 4974650 h 6277652"/>
              <a:gd name="connsiteX700" fmla="*/ 4168755 w 6248109"/>
              <a:gd name="connsiteY700" fmla="*/ 4993145 h 6277652"/>
              <a:gd name="connsiteX701" fmla="*/ 4187372 w 6248109"/>
              <a:gd name="connsiteY701" fmla="*/ 5011640 h 6277652"/>
              <a:gd name="connsiteX702" fmla="*/ 4205990 w 6248109"/>
              <a:gd name="connsiteY702" fmla="*/ 4993145 h 6277652"/>
              <a:gd name="connsiteX703" fmla="*/ 4187372 w 6248109"/>
              <a:gd name="connsiteY703" fmla="*/ 4974650 h 6277652"/>
              <a:gd name="connsiteX704" fmla="*/ 4880758 w 6248109"/>
              <a:gd name="connsiteY704" fmla="*/ 4974248 h 6277652"/>
              <a:gd name="connsiteX705" fmla="*/ 4862007 w 6248109"/>
              <a:gd name="connsiteY705" fmla="*/ 4993011 h 6277652"/>
              <a:gd name="connsiteX706" fmla="*/ 4880758 w 6248109"/>
              <a:gd name="connsiteY706" fmla="*/ 5011775 h 6277652"/>
              <a:gd name="connsiteX707" fmla="*/ 4899509 w 6248109"/>
              <a:gd name="connsiteY707" fmla="*/ 4993011 h 6277652"/>
              <a:gd name="connsiteX708" fmla="*/ 4880758 w 6248109"/>
              <a:gd name="connsiteY708" fmla="*/ 4974248 h 6277652"/>
              <a:gd name="connsiteX709" fmla="*/ 4240678 w 6248109"/>
              <a:gd name="connsiteY709" fmla="*/ 4972639 h 6277652"/>
              <a:gd name="connsiteX710" fmla="*/ 4220052 w 6248109"/>
              <a:gd name="connsiteY710" fmla="*/ 4993145 h 6277652"/>
              <a:gd name="connsiteX711" fmla="*/ 4240678 w 6248109"/>
              <a:gd name="connsiteY711" fmla="*/ 5013651 h 6277652"/>
              <a:gd name="connsiteX712" fmla="*/ 4261304 w 6248109"/>
              <a:gd name="connsiteY712" fmla="*/ 4993145 h 6277652"/>
              <a:gd name="connsiteX713" fmla="*/ 4240678 w 6248109"/>
              <a:gd name="connsiteY713" fmla="*/ 4972639 h 6277652"/>
              <a:gd name="connsiteX714" fmla="*/ 4827452 w 6248109"/>
              <a:gd name="connsiteY714" fmla="*/ 4972371 h 6277652"/>
              <a:gd name="connsiteX715" fmla="*/ 4806825 w 6248109"/>
              <a:gd name="connsiteY715" fmla="*/ 4992876 h 6277652"/>
              <a:gd name="connsiteX716" fmla="*/ 4827452 w 6248109"/>
              <a:gd name="connsiteY716" fmla="*/ 5013383 h 6277652"/>
              <a:gd name="connsiteX717" fmla="*/ 4848078 w 6248109"/>
              <a:gd name="connsiteY717" fmla="*/ 4992876 h 6277652"/>
              <a:gd name="connsiteX718" fmla="*/ 4827452 w 6248109"/>
              <a:gd name="connsiteY718" fmla="*/ 4972371 h 6277652"/>
              <a:gd name="connsiteX719" fmla="*/ 4293986 w 6248109"/>
              <a:gd name="connsiteY719" fmla="*/ 4970897 h 6277652"/>
              <a:gd name="connsiteX720" fmla="*/ 4271752 w 6248109"/>
              <a:gd name="connsiteY720" fmla="*/ 4993145 h 6277652"/>
              <a:gd name="connsiteX721" fmla="*/ 4293986 w 6248109"/>
              <a:gd name="connsiteY721" fmla="*/ 5015393 h 6277652"/>
              <a:gd name="connsiteX722" fmla="*/ 4316219 w 6248109"/>
              <a:gd name="connsiteY722" fmla="*/ 4993145 h 6277652"/>
              <a:gd name="connsiteX723" fmla="*/ 4293986 w 6248109"/>
              <a:gd name="connsiteY723" fmla="*/ 4970897 h 6277652"/>
              <a:gd name="connsiteX724" fmla="*/ 4774145 w 6248109"/>
              <a:gd name="connsiteY724" fmla="*/ 4970762 h 6277652"/>
              <a:gd name="connsiteX725" fmla="*/ 4751912 w 6248109"/>
              <a:gd name="connsiteY725" fmla="*/ 4993011 h 6277652"/>
              <a:gd name="connsiteX726" fmla="*/ 4774145 w 6248109"/>
              <a:gd name="connsiteY726" fmla="*/ 5015259 h 6277652"/>
              <a:gd name="connsiteX727" fmla="*/ 4796378 w 6248109"/>
              <a:gd name="connsiteY727" fmla="*/ 4993011 h 6277652"/>
              <a:gd name="connsiteX728" fmla="*/ 4774145 w 6248109"/>
              <a:gd name="connsiteY728" fmla="*/ 4970762 h 6277652"/>
              <a:gd name="connsiteX729" fmla="*/ 4347292 w 6248109"/>
              <a:gd name="connsiteY729" fmla="*/ 4969423 h 6277652"/>
              <a:gd name="connsiteX730" fmla="*/ 4323585 w 6248109"/>
              <a:gd name="connsiteY730" fmla="*/ 4993145 h 6277652"/>
              <a:gd name="connsiteX731" fmla="*/ 4347292 w 6248109"/>
              <a:gd name="connsiteY731" fmla="*/ 5016867 h 6277652"/>
              <a:gd name="connsiteX732" fmla="*/ 4370998 w 6248109"/>
              <a:gd name="connsiteY732" fmla="*/ 4993145 h 6277652"/>
              <a:gd name="connsiteX733" fmla="*/ 4347292 w 6248109"/>
              <a:gd name="connsiteY733" fmla="*/ 4969423 h 6277652"/>
              <a:gd name="connsiteX734" fmla="*/ 4720838 w 6248109"/>
              <a:gd name="connsiteY734" fmla="*/ 4969288 h 6277652"/>
              <a:gd name="connsiteX735" fmla="*/ 4697132 w 6248109"/>
              <a:gd name="connsiteY735" fmla="*/ 4993011 h 6277652"/>
              <a:gd name="connsiteX736" fmla="*/ 4720838 w 6248109"/>
              <a:gd name="connsiteY736" fmla="*/ 5016734 h 6277652"/>
              <a:gd name="connsiteX737" fmla="*/ 4744546 w 6248109"/>
              <a:gd name="connsiteY737" fmla="*/ 4993011 h 6277652"/>
              <a:gd name="connsiteX738" fmla="*/ 4720838 w 6248109"/>
              <a:gd name="connsiteY738" fmla="*/ 4969288 h 6277652"/>
              <a:gd name="connsiteX739" fmla="*/ 4507478 w 6248109"/>
              <a:gd name="connsiteY739" fmla="*/ 4968752 h 6277652"/>
              <a:gd name="connsiteX740" fmla="*/ 4482835 w 6248109"/>
              <a:gd name="connsiteY740" fmla="*/ 4993412 h 6277652"/>
              <a:gd name="connsiteX741" fmla="*/ 4507478 w 6248109"/>
              <a:gd name="connsiteY741" fmla="*/ 5018073 h 6277652"/>
              <a:gd name="connsiteX742" fmla="*/ 4532122 w 6248109"/>
              <a:gd name="connsiteY742" fmla="*/ 4993412 h 6277652"/>
              <a:gd name="connsiteX743" fmla="*/ 4507478 w 6248109"/>
              <a:gd name="connsiteY743" fmla="*/ 4968752 h 6277652"/>
              <a:gd name="connsiteX744" fmla="*/ 4560919 w 6248109"/>
              <a:gd name="connsiteY744" fmla="*/ 4968618 h 6277652"/>
              <a:gd name="connsiteX745" fmla="*/ 4536275 w 6248109"/>
              <a:gd name="connsiteY745" fmla="*/ 4993279 h 6277652"/>
              <a:gd name="connsiteX746" fmla="*/ 4560919 w 6248109"/>
              <a:gd name="connsiteY746" fmla="*/ 5017939 h 6277652"/>
              <a:gd name="connsiteX747" fmla="*/ 4585563 w 6248109"/>
              <a:gd name="connsiteY747" fmla="*/ 4993279 h 6277652"/>
              <a:gd name="connsiteX748" fmla="*/ 4560919 w 6248109"/>
              <a:gd name="connsiteY748" fmla="*/ 4968618 h 6277652"/>
              <a:gd name="connsiteX749" fmla="*/ 4454038 w 6248109"/>
              <a:gd name="connsiteY749" fmla="*/ 4968618 h 6277652"/>
              <a:gd name="connsiteX750" fmla="*/ 4429394 w 6248109"/>
              <a:gd name="connsiteY750" fmla="*/ 4993279 h 6277652"/>
              <a:gd name="connsiteX751" fmla="*/ 4454038 w 6248109"/>
              <a:gd name="connsiteY751" fmla="*/ 5017939 h 6277652"/>
              <a:gd name="connsiteX752" fmla="*/ 4478682 w 6248109"/>
              <a:gd name="connsiteY752" fmla="*/ 4993279 h 6277652"/>
              <a:gd name="connsiteX753" fmla="*/ 4454038 w 6248109"/>
              <a:gd name="connsiteY753" fmla="*/ 4968618 h 6277652"/>
              <a:gd name="connsiteX754" fmla="*/ 4400598 w 6248109"/>
              <a:gd name="connsiteY754" fmla="*/ 4968618 h 6277652"/>
              <a:gd name="connsiteX755" fmla="*/ 4375953 w 6248109"/>
              <a:gd name="connsiteY755" fmla="*/ 4993279 h 6277652"/>
              <a:gd name="connsiteX756" fmla="*/ 4400598 w 6248109"/>
              <a:gd name="connsiteY756" fmla="*/ 5017939 h 6277652"/>
              <a:gd name="connsiteX757" fmla="*/ 4425242 w 6248109"/>
              <a:gd name="connsiteY757" fmla="*/ 4993279 h 6277652"/>
              <a:gd name="connsiteX758" fmla="*/ 4400598 w 6248109"/>
              <a:gd name="connsiteY758" fmla="*/ 4968618 h 6277652"/>
              <a:gd name="connsiteX759" fmla="*/ 4614226 w 6248109"/>
              <a:gd name="connsiteY759" fmla="*/ 4968484 h 6277652"/>
              <a:gd name="connsiteX760" fmla="*/ 4589582 w 6248109"/>
              <a:gd name="connsiteY760" fmla="*/ 4993145 h 6277652"/>
              <a:gd name="connsiteX761" fmla="*/ 4614226 w 6248109"/>
              <a:gd name="connsiteY761" fmla="*/ 5017806 h 6277652"/>
              <a:gd name="connsiteX762" fmla="*/ 4638870 w 6248109"/>
              <a:gd name="connsiteY762" fmla="*/ 4993145 h 6277652"/>
              <a:gd name="connsiteX763" fmla="*/ 4614226 w 6248109"/>
              <a:gd name="connsiteY763" fmla="*/ 4968484 h 6277652"/>
              <a:gd name="connsiteX764" fmla="*/ 4667532 w 6248109"/>
              <a:gd name="connsiteY764" fmla="*/ 4968351 h 6277652"/>
              <a:gd name="connsiteX765" fmla="*/ 4642888 w 6248109"/>
              <a:gd name="connsiteY765" fmla="*/ 4993011 h 6277652"/>
              <a:gd name="connsiteX766" fmla="*/ 4667532 w 6248109"/>
              <a:gd name="connsiteY766" fmla="*/ 5017672 h 6277652"/>
              <a:gd name="connsiteX767" fmla="*/ 4692176 w 6248109"/>
              <a:gd name="connsiteY767" fmla="*/ 4993011 h 6277652"/>
              <a:gd name="connsiteX768" fmla="*/ 4667532 w 6248109"/>
              <a:gd name="connsiteY768" fmla="*/ 4968351 h 6277652"/>
              <a:gd name="connsiteX769" fmla="*/ 4399660 w 6248109"/>
              <a:gd name="connsiteY769" fmla="*/ 4923183 h 6277652"/>
              <a:gd name="connsiteX770" fmla="*/ 4383052 w 6248109"/>
              <a:gd name="connsiteY770" fmla="*/ 4939936 h 6277652"/>
              <a:gd name="connsiteX771" fmla="*/ 4399660 w 6248109"/>
              <a:gd name="connsiteY771" fmla="*/ 4956690 h 6277652"/>
              <a:gd name="connsiteX772" fmla="*/ 4416268 w 6248109"/>
              <a:gd name="connsiteY772" fmla="*/ 4939936 h 6277652"/>
              <a:gd name="connsiteX773" fmla="*/ 4399660 w 6248109"/>
              <a:gd name="connsiteY773" fmla="*/ 4923183 h 6277652"/>
              <a:gd name="connsiteX774" fmla="*/ 4722848 w 6248109"/>
              <a:gd name="connsiteY774" fmla="*/ 4922915 h 6277652"/>
              <a:gd name="connsiteX775" fmla="*/ 4706240 w 6248109"/>
              <a:gd name="connsiteY775" fmla="*/ 4939668 h 6277652"/>
              <a:gd name="connsiteX776" fmla="*/ 4722848 w 6248109"/>
              <a:gd name="connsiteY776" fmla="*/ 4956421 h 6277652"/>
              <a:gd name="connsiteX777" fmla="*/ 4739456 w 6248109"/>
              <a:gd name="connsiteY777" fmla="*/ 4939668 h 6277652"/>
              <a:gd name="connsiteX778" fmla="*/ 4722848 w 6248109"/>
              <a:gd name="connsiteY778" fmla="*/ 4922915 h 6277652"/>
              <a:gd name="connsiteX779" fmla="*/ 4667532 w 6248109"/>
              <a:gd name="connsiteY779" fmla="*/ 4916213 h 6277652"/>
              <a:gd name="connsiteX780" fmla="*/ 4644094 w 6248109"/>
              <a:gd name="connsiteY780" fmla="*/ 4939668 h 6277652"/>
              <a:gd name="connsiteX781" fmla="*/ 4667532 w 6248109"/>
              <a:gd name="connsiteY781" fmla="*/ 4963123 h 6277652"/>
              <a:gd name="connsiteX782" fmla="*/ 4690972 w 6248109"/>
              <a:gd name="connsiteY782" fmla="*/ 4939668 h 6277652"/>
              <a:gd name="connsiteX783" fmla="*/ 4667532 w 6248109"/>
              <a:gd name="connsiteY783" fmla="*/ 4916213 h 6277652"/>
              <a:gd name="connsiteX784" fmla="*/ 4454038 w 6248109"/>
              <a:gd name="connsiteY784" fmla="*/ 4915812 h 6277652"/>
              <a:gd name="connsiteX785" fmla="*/ 4429930 w 6248109"/>
              <a:gd name="connsiteY785" fmla="*/ 4939936 h 6277652"/>
              <a:gd name="connsiteX786" fmla="*/ 4454038 w 6248109"/>
              <a:gd name="connsiteY786" fmla="*/ 4964062 h 6277652"/>
              <a:gd name="connsiteX787" fmla="*/ 4478146 w 6248109"/>
              <a:gd name="connsiteY787" fmla="*/ 4939936 h 6277652"/>
              <a:gd name="connsiteX788" fmla="*/ 4454038 w 6248109"/>
              <a:gd name="connsiteY788" fmla="*/ 4915812 h 6277652"/>
              <a:gd name="connsiteX789" fmla="*/ 4614226 w 6248109"/>
              <a:gd name="connsiteY789" fmla="*/ 4915677 h 6277652"/>
              <a:gd name="connsiteX790" fmla="*/ 4590118 w 6248109"/>
              <a:gd name="connsiteY790" fmla="*/ 4939802 h 6277652"/>
              <a:gd name="connsiteX791" fmla="*/ 4614226 w 6248109"/>
              <a:gd name="connsiteY791" fmla="*/ 4963927 h 6277652"/>
              <a:gd name="connsiteX792" fmla="*/ 4638334 w 6248109"/>
              <a:gd name="connsiteY792" fmla="*/ 4939802 h 6277652"/>
              <a:gd name="connsiteX793" fmla="*/ 4614226 w 6248109"/>
              <a:gd name="connsiteY793" fmla="*/ 4915677 h 6277652"/>
              <a:gd name="connsiteX794" fmla="*/ 4507478 w 6248109"/>
              <a:gd name="connsiteY794" fmla="*/ 4915410 h 6277652"/>
              <a:gd name="connsiteX795" fmla="*/ 4482835 w 6248109"/>
              <a:gd name="connsiteY795" fmla="*/ 4940071 h 6277652"/>
              <a:gd name="connsiteX796" fmla="*/ 4507478 w 6248109"/>
              <a:gd name="connsiteY796" fmla="*/ 4964731 h 6277652"/>
              <a:gd name="connsiteX797" fmla="*/ 4532122 w 6248109"/>
              <a:gd name="connsiteY797" fmla="*/ 4940071 h 6277652"/>
              <a:gd name="connsiteX798" fmla="*/ 4507478 w 6248109"/>
              <a:gd name="connsiteY798" fmla="*/ 4915410 h 6277652"/>
              <a:gd name="connsiteX799" fmla="*/ 4560919 w 6248109"/>
              <a:gd name="connsiteY799" fmla="*/ 4915141 h 6277652"/>
              <a:gd name="connsiteX800" fmla="*/ 4536275 w 6248109"/>
              <a:gd name="connsiteY800" fmla="*/ 4939802 h 6277652"/>
              <a:gd name="connsiteX801" fmla="*/ 4560919 w 6248109"/>
              <a:gd name="connsiteY801" fmla="*/ 4964463 h 6277652"/>
              <a:gd name="connsiteX802" fmla="*/ 4585563 w 6248109"/>
              <a:gd name="connsiteY802" fmla="*/ 4939802 h 6277652"/>
              <a:gd name="connsiteX803" fmla="*/ 4560919 w 6248109"/>
              <a:gd name="connsiteY803" fmla="*/ 4915141 h 6277652"/>
              <a:gd name="connsiteX804" fmla="*/ 4416268 w 6248109"/>
              <a:gd name="connsiteY804" fmla="*/ 4877882 h 6277652"/>
              <a:gd name="connsiteX805" fmla="*/ 4407697 w 6248109"/>
              <a:gd name="connsiteY805" fmla="*/ 4886460 h 6277652"/>
              <a:gd name="connsiteX806" fmla="*/ 4416268 w 6248109"/>
              <a:gd name="connsiteY806" fmla="*/ 4895038 h 6277652"/>
              <a:gd name="connsiteX807" fmla="*/ 4424840 w 6248109"/>
              <a:gd name="connsiteY807" fmla="*/ 4886460 h 6277652"/>
              <a:gd name="connsiteX808" fmla="*/ 4416268 w 6248109"/>
              <a:gd name="connsiteY808" fmla="*/ 4877882 h 6277652"/>
              <a:gd name="connsiteX809" fmla="*/ 4704766 w 6248109"/>
              <a:gd name="connsiteY809" fmla="*/ 4877614 h 6277652"/>
              <a:gd name="connsiteX810" fmla="*/ 4696194 w 6248109"/>
              <a:gd name="connsiteY810" fmla="*/ 4886191 h 6277652"/>
              <a:gd name="connsiteX811" fmla="*/ 4704766 w 6248109"/>
              <a:gd name="connsiteY811" fmla="*/ 4894769 h 6277652"/>
              <a:gd name="connsiteX812" fmla="*/ 4713472 w 6248109"/>
              <a:gd name="connsiteY812" fmla="*/ 4886191 h 6277652"/>
              <a:gd name="connsiteX813" fmla="*/ 4704766 w 6248109"/>
              <a:gd name="connsiteY813" fmla="*/ 4877614 h 6277652"/>
              <a:gd name="connsiteX814" fmla="*/ 4454038 w 6248109"/>
              <a:gd name="connsiteY814" fmla="*/ 4870108 h 6277652"/>
              <a:gd name="connsiteX815" fmla="*/ 4437430 w 6248109"/>
              <a:gd name="connsiteY815" fmla="*/ 4886728 h 6277652"/>
              <a:gd name="connsiteX816" fmla="*/ 4454038 w 6248109"/>
              <a:gd name="connsiteY816" fmla="*/ 4903213 h 6277652"/>
              <a:gd name="connsiteX817" fmla="*/ 4470646 w 6248109"/>
              <a:gd name="connsiteY817" fmla="*/ 4886728 h 6277652"/>
              <a:gd name="connsiteX818" fmla="*/ 4454038 w 6248109"/>
              <a:gd name="connsiteY818" fmla="*/ 4870108 h 6277652"/>
              <a:gd name="connsiteX819" fmla="*/ 4667532 w 6248109"/>
              <a:gd name="connsiteY819" fmla="*/ 4869707 h 6277652"/>
              <a:gd name="connsiteX820" fmla="*/ 4650924 w 6248109"/>
              <a:gd name="connsiteY820" fmla="*/ 4886325 h 6277652"/>
              <a:gd name="connsiteX821" fmla="*/ 4667532 w 6248109"/>
              <a:gd name="connsiteY821" fmla="*/ 4902811 h 6277652"/>
              <a:gd name="connsiteX822" fmla="*/ 4684140 w 6248109"/>
              <a:gd name="connsiteY822" fmla="*/ 4886325 h 6277652"/>
              <a:gd name="connsiteX823" fmla="*/ 4667532 w 6248109"/>
              <a:gd name="connsiteY823" fmla="*/ 4869707 h 6277652"/>
              <a:gd name="connsiteX824" fmla="*/ 4614226 w 6248109"/>
              <a:gd name="connsiteY824" fmla="*/ 4864211 h 6277652"/>
              <a:gd name="connsiteX825" fmla="*/ 4591992 w 6248109"/>
              <a:gd name="connsiteY825" fmla="*/ 4886460 h 6277652"/>
              <a:gd name="connsiteX826" fmla="*/ 4614226 w 6248109"/>
              <a:gd name="connsiteY826" fmla="*/ 4908708 h 6277652"/>
              <a:gd name="connsiteX827" fmla="*/ 4636459 w 6248109"/>
              <a:gd name="connsiteY827" fmla="*/ 4886460 h 6277652"/>
              <a:gd name="connsiteX828" fmla="*/ 4614226 w 6248109"/>
              <a:gd name="connsiteY828" fmla="*/ 4864211 h 6277652"/>
              <a:gd name="connsiteX829" fmla="*/ 4507478 w 6248109"/>
              <a:gd name="connsiteY829" fmla="*/ 4864077 h 6277652"/>
              <a:gd name="connsiteX830" fmla="*/ 4484978 w 6248109"/>
              <a:gd name="connsiteY830" fmla="*/ 4886594 h 6277652"/>
              <a:gd name="connsiteX831" fmla="*/ 4507478 w 6248109"/>
              <a:gd name="connsiteY831" fmla="*/ 4909110 h 6277652"/>
              <a:gd name="connsiteX832" fmla="*/ 4529980 w 6248109"/>
              <a:gd name="connsiteY832" fmla="*/ 4886594 h 6277652"/>
              <a:gd name="connsiteX833" fmla="*/ 4507478 w 6248109"/>
              <a:gd name="connsiteY833" fmla="*/ 4864077 h 6277652"/>
              <a:gd name="connsiteX834" fmla="*/ 4560919 w 6248109"/>
              <a:gd name="connsiteY834" fmla="*/ 4863944 h 6277652"/>
              <a:gd name="connsiteX835" fmla="*/ 4538418 w 6248109"/>
              <a:gd name="connsiteY835" fmla="*/ 4886460 h 6277652"/>
              <a:gd name="connsiteX836" fmla="*/ 4560919 w 6248109"/>
              <a:gd name="connsiteY836" fmla="*/ 4908977 h 6277652"/>
              <a:gd name="connsiteX837" fmla="*/ 4583420 w 6248109"/>
              <a:gd name="connsiteY837" fmla="*/ 4886460 h 6277652"/>
              <a:gd name="connsiteX838" fmla="*/ 4560919 w 6248109"/>
              <a:gd name="connsiteY838" fmla="*/ 4863944 h 6277652"/>
              <a:gd name="connsiteX839" fmla="*/ 4454038 w 6248109"/>
              <a:gd name="connsiteY839" fmla="*/ 4816900 h 6277652"/>
              <a:gd name="connsiteX840" fmla="*/ 4437430 w 6248109"/>
              <a:gd name="connsiteY840" fmla="*/ 4833519 h 6277652"/>
              <a:gd name="connsiteX841" fmla="*/ 4454038 w 6248109"/>
              <a:gd name="connsiteY841" fmla="*/ 4850005 h 6277652"/>
              <a:gd name="connsiteX842" fmla="*/ 4470646 w 6248109"/>
              <a:gd name="connsiteY842" fmla="*/ 4833519 h 6277652"/>
              <a:gd name="connsiteX843" fmla="*/ 4454038 w 6248109"/>
              <a:gd name="connsiteY843" fmla="*/ 4816900 h 6277652"/>
              <a:gd name="connsiteX844" fmla="*/ 4667398 w 6248109"/>
              <a:gd name="connsiteY844" fmla="*/ 4816498 h 6277652"/>
              <a:gd name="connsiteX845" fmla="*/ 4650790 w 6248109"/>
              <a:gd name="connsiteY845" fmla="*/ 4833117 h 6277652"/>
              <a:gd name="connsiteX846" fmla="*/ 4667398 w 6248109"/>
              <a:gd name="connsiteY846" fmla="*/ 4849603 h 6277652"/>
              <a:gd name="connsiteX847" fmla="*/ 4684006 w 6248109"/>
              <a:gd name="connsiteY847" fmla="*/ 4833117 h 6277652"/>
              <a:gd name="connsiteX848" fmla="*/ 4667398 w 6248109"/>
              <a:gd name="connsiteY848" fmla="*/ 4816498 h 6277652"/>
              <a:gd name="connsiteX849" fmla="*/ 4614226 w 6248109"/>
              <a:gd name="connsiteY849" fmla="*/ 4813014 h 6277652"/>
              <a:gd name="connsiteX850" fmla="*/ 4594001 w 6248109"/>
              <a:gd name="connsiteY850" fmla="*/ 4833117 h 6277652"/>
              <a:gd name="connsiteX851" fmla="*/ 4614226 w 6248109"/>
              <a:gd name="connsiteY851" fmla="*/ 4853222 h 6277652"/>
              <a:gd name="connsiteX852" fmla="*/ 4634450 w 6248109"/>
              <a:gd name="connsiteY852" fmla="*/ 4833117 h 6277652"/>
              <a:gd name="connsiteX853" fmla="*/ 4614226 w 6248109"/>
              <a:gd name="connsiteY853" fmla="*/ 4813014 h 6277652"/>
              <a:gd name="connsiteX854" fmla="*/ 4507478 w 6248109"/>
              <a:gd name="connsiteY854" fmla="*/ 4812745 h 6277652"/>
              <a:gd name="connsiteX855" fmla="*/ 4486852 w 6248109"/>
              <a:gd name="connsiteY855" fmla="*/ 4833252 h 6277652"/>
              <a:gd name="connsiteX856" fmla="*/ 4507478 w 6248109"/>
              <a:gd name="connsiteY856" fmla="*/ 4853758 h 6277652"/>
              <a:gd name="connsiteX857" fmla="*/ 4528106 w 6248109"/>
              <a:gd name="connsiteY857" fmla="*/ 4833252 h 6277652"/>
              <a:gd name="connsiteX858" fmla="*/ 4507478 w 6248109"/>
              <a:gd name="connsiteY858" fmla="*/ 4812745 h 6277652"/>
              <a:gd name="connsiteX859" fmla="*/ 4560919 w 6248109"/>
              <a:gd name="connsiteY859" fmla="*/ 4812611 h 6277652"/>
              <a:gd name="connsiteX860" fmla="*/ 4540294 w 6248109"/>
              <a:gd name="connsiteY860" fmla="*/ 4833117 h 6277652"/>
              <a:gd name="connsiteX861" fmla="*/ 4560919 w 6248109"/>
              <a:gd name="connsiteY861" fmla="*/ 4853624 h 6277652"/>
              <a:gd name="connsiteX862" fmla="*/ 4581546 w 6248109"/>
              <a:gd name="connsiteY862" fmla="*/ 4833117 h 6277652"/>
              <a:gd name="connsiteX863" fmla="*/ 4560919 w 6248109"/>
              <a:gd name="connsiteY863" fmla="*/ 4812611 h 6277652"/>
              <a:gd name="connsiteX864" fmla="*/ 4461941 w 6248109"/>
              <a:gd name="connsiteY864" fmla="*/ 4768651 h 6277652"/>
              <a:gd name="connsiteX865" fmla="*/ 4450422 w 6248109"/>
              <a:gd name="connsiteY865" fmla="*/ 4780178 h 6277652"/>
              <a:gd name="connsiteX866" fmla="*/ 4461941 w 6248109"/>
              <a:gd name="connsiteY866" fmla="*/ 4791703 h 6277652"/>
              <a:gd name="connsiteX867" fmla="*/ 4473460 w 6248109"/>
              <a:gd name="connsiteY867" fmla="*/ 4780178 h 6277652"/>
              <a:gd name="connsiteX868" fmla="*/ 4461941 w 6248109"/>
              <a:gd name="connsiteY868" fmla="*/ 4768651 h 6277652"/>
              <a:gd name="connsiteX869" fmla="*/ 4660300 w 6248109"/>
              <a:gd name="connsiteY869" fmla="*/ 4768248 h 6277652"/>
              <a:gd name="connsiteX870" fmla="*/ 4648781 w 6248109"/>
              <a:gd name="connsiteY870" fmla="*/ 4779775 h 6277652"/>
              <a:gd name="connsiteX871" fmla="*/ 4660300 w 6248109"/>
              <a:gd name="connsiteY871" fmla="*/ 4791301 h 6277652"/>
              <a:gd name="connsiteX872" fmla="*/ 4671818 w 6248109"/>
              <a:gd name="connsiteY872" fmla="*/ 4779775 h 6277652"/>
              <a:gd name="connsiteX873" fmla="*/ 4660300 w 6248109"/>
              <a:gd name="connsiteY873" fmla="*/ 4768248 h 6277652"/>
              <a:gd name="connsiteX874" fmla="*/ 4614226 w 6248109"/>
              <a:gd name="connsiteY874" fmla="*/ 4761815 h 6277652"/>
              <a:gd name="connsiteX875" fmla="*/ 4596278 w 6248109"/>
              <a:gd name="connsiteY875" fmla="*/ 4779775 h 6277652"/>
              <a:gd name="connsiteX876" fmla="*/ 4614226 w 6248109"/>
              <a:gd name="connsiteY876" fmla="*/ 4797734 h 6277652"/>
              <a:gd name="connsiteX877" fmla="*/ 4632173 w 6248109"/>
              <a:gd name="connsiteY877" fmla="*/ 4779775 h 6277652"/>
              <a:gd name="connsiteX878" fmla="*/ 4614226 w 6248109"/>
              <a:gd name="connsiteY878" fmla="*/ 4761815 h 6277652"/>
              <a:gd name="connsiteX879" fmla="*/ 4560919 w 6248109"/>
              <a:gd name="connsiteY879" fmla="*/ 4761548 h 6277652"/>
              <a:gd name="connsiteX880" fmla="*/ 4542570 w 6248109"/>
              <a:gd name="connsiteY880" fmla="*/ 4779909 h 6277652"/>
              <a:gd name="connsiteX881" fmla="*/ 4560919 w 6248109"/>
              <a:gd name="connsiteY881" fmla="*/ 4798270 h 6277652"/>
              <a:gd name="connsiteX882" fmla="*/ 4579269 w 6248109"/>
              <a:gd name="connsiteY882" fmla="*/ 4779909 h 6277652"/>
              <a:gd name="connsiteX883" fmla="*/ 4560919 w 6248109"/>
              <a:gd name="connsiteY883" fmla="*/ 4761548 h 6277652"/>
              <a:gd name="connsiteX884" fmla="*/ 4507478 w 6248109"/>
              <a:gd name="connsiteY884" fmla="*/ 4761548 h 6277652"/>
              <a:gd name="connsiteX885" fmla="*/ 4489130 w 6248109"/>
              <a:gd name="connsiteY885" fmla="*/ 4779909 h 6277652"/>
              <a:gd name="connsiteX886" fmla="*/ 4507478 w 6248109"/>
              <a:gd name="connsiteY886" fmla="*/ 4798270 h 6277652"/>
              <a:gd name="connsiteX887" fmla="*/ 4525828 w 6248109"/>
              <a:gd name="connsiteY887" fmla="*/ 4779909 h 6277652"/>
              <a:gd name="connsiteX888" fmla="*/ 4507478 w 6248109"/>
              <a:gd name="connsiteY888" fmla="*/ 4761548 h 6277652"/>
              <a:gd name="connsiteX889" fmla="*/ 4469574 w 6248109"/>
              <a:gd name="connsiteY889" fmla="*/ 4718123 h 6277652"/>
              <a:gd name="connsiteX890" fmla="*/ 4461002 w 6248109"/>
              <a:gd name="connsiteY890" fmla="*/ 4726701 h 6277652"/>
              <a:gd name="connsiteX891" fmla="*/ 4469574 w 6248109"/>
              <a:gd name="connsiteY891" fmla="*/ 4735279 h 6277652"/>
              <a:gd name="connsiteX892" fmla="*/ 4478282 w 6248109"/>
              <a:gd name="connsiteY892" fmla="*/ 4726701 h 6277652"/>
              <a:gd name="connsiteX893" fmla="*/ 4469574 w 6248109"/>
              <a:gd name="connsiteY893" fmla="*/ 4718123 h 6277652"/>
              <a:gd name="connsiteX894" fmla="*/ 4648781 w 6248109"/>
              <a:gd name="connsiteY894" fmla="*/ 4717721 h 6277652"/>
              <a:gd name="connsiteX895" fmla="*/ 4640209 w 6248109"/>
              <a:gd name="connsiteY895" fmla="*/ 4726299 h 6277652"/>
              <a:gd name="connsiteX896" fmla="*/ 4648781 w 6248109"/>
              <a:gd name="connsiteY896" fmla="*/ 4734876 h 6277652"/>
              <a:gd name="connsiteX897" fmla="*/ 4657486 w 6248109"/>
              <a:gd name="connsiteY897" fmla="*/ 4726299 h 6277652"/>
              <a:gd name="connsiteX898" fmla="*/ 4648781 w 6248109"/>
              <a:gd name="connsiteY898" fmla="*/ 4717721 h 6277652"/>
              <a:gd name="connsiteX899" fmla="*/ 4614226 w 6248109"/>
              <a:gd name="connsiteY899" fmla="*/ 4710618 h 6277652"/>
              <a:gd name="connsiteX900" fmla="*/ 4598421 w 6248109"/>
              <a:gd name="connsiteY900" fmla="*/ 4726432 h 6277652"/>
              <a:gd name="connsiteX901" fmla="*/ 4614226 w 6248109"/>
              <a:gd name="connsiteY901" fmla="*/ 4742248 h 6277652"/>
              <a:gd name="connsiteX902" fmla="*/ 4630030 w 6248109"/>
              <a:gd name="connsiteY902" fmla="*/ 4726432 h 6277652"/>
              <a:gd name="connsiteX903" fmla="*/ 4614226 w 6248109"/>
              <a:gd name="connsiteY903" fmla="*/ 4710618 h 6277652"/>
              <a:gd name="connsiteX904" fmla="*/ 4560919 w 6248109"/>
              <a:gd name="connsiteY904" fmla="*/ 4710484 h 6277652"/>
              <a:gd name="connsiteX905" fmla="*/ 4544847 w 6248109"/>
              <a:gd name="connsiteY905" fmla="*/ 4726567 h 6277652"/>
              <a:gd name="connsiteX906" fmla="*/ 4560919 w 6248109"/>
              <a:gd name="connsiteY906" fmla="*/ 4742649 h 6277652"/>
              <a:gd name="connsiteX907" fmla="*/ 4576991 w 6248109"/>
              <a:gd name="connsiteY907" fmla="*/ 4726567 h 6277652"/>
              <a:gd name="connsiteX908" fmla="*/ 4560919 w 6248109"/>
              <a:gd name="connsiteY908" fmla="*/ 4710484 h 6277652"/>
              <a:gd name="connsiteX909" fmla="*/ 4505202 w 6248109"/>
              <a:gd name="connsiteY909" fmla="*/ 4710484 h 6277652"/>
              <a:gd name="connsiteX910" fmla="*/ 4489130 w 6248109"/>
              <a:gd name="connsiteY910" fmla="*/ 4726567 h 6277652"/>
              <a:gd name="connsiteX911" fmla="*/ 4505202 w 6248109"/>
              <a:gd name="connsiteY911" fmla="*/ 4742649 h 6277652"/>
              <a:gd name="connsiteX912" fmla="*/ 4521274 w 6248109"/>
              <a:gd name="connsiteY912" fmla="*/ 4726567 h 6277652"/>
              <a:gd name="connsiteX913" fmla="*/ 4505202 w 6248109"/>
              <a:gd name="connsiteY913" fmla="*/ 4710484 h 6277652"/>
              <a:gd name="connsiteX914" fmla="*/ 4507478 w 6248109"/>
              <a:gd name="connsiteY914" fmla="*/ 4659822 h 6277652"/>
              <a:gd name="connsiteX915" fmla="*/ 4493951 w 6248109"/>
              <a:gd name="connsiteY915" fmla="*/ 4673358 h 6277652"/>
              <a:gd name="connsiteX916" fmla="*/ 4507478 w 6248109"/>
              <a:gd name="connsiteY916" fmla="*/ 4686896 h 6277652"/>
              <a:gd name="connsiteX917" fmla="*/ 4521006 w 6248109"/>
              <a:gd name="connsiteY917" fmla="*/ 4673358 h 6277652"/>
              <a:gd name="connsiteX918" fmla="*/ 4507478 w 6248109"/>
              <a:gd name="connsiteY918" fmla="*/ 4659822 h 6277652"/>
              <a:gd name="connsiteX919" fmla="*/ 4614226 w 6248109"/>
              <a:gd name="connsiteY919" fmla="*/ 4659688 h 6277652"/>
              <a:gd name="connsiteX920" fmla="*/ 4600832 w 6248109"/>
              <a:gd name="connsiteY920" fmla="*/ 4673091 h 6277652"/>
              <a:gd name="connsiteX921" fmla="*/ 4614226 w 6248109"/>
              <a:gd name="connsiteY921" fmla="*/ 4686493 h 6277652"/>
              <a:gd name="connsiteX922" fmla="*/ 4627620 w 6248109"/>
              <a:gd name="connsiteY922" fmla="*/ 4673091 h 6277652"/>
              <a:gd name="connsiteX923" fmla="*/ 4614226 w 6248109"/>
              <a:gd name="connsiteY923" fmla="*/ 4659688 h 6277652"/>
              <a:gd name="connsiteX924" fmla="*/ 4560919 w 6248109"/>
              <a:gd name="connsiteY924" fmla="*/ 4659688 h 6277652"/>
              <a:gd name="connsiteX925" fmla="*/ 4547391 w 6248109"/>
              <a:gd name="connsiteY925" fmla="*/ 4673224 h 6277652"/>
              <a:gd name="connsiteX926" fmla="*/ 4560919 w 6248109"/>
              <a:gd name="connsiteY926" fmla="*/ 4686760 h 6277652"/>
              <a:gd name="connsiteX927" fmla="*/ 4574447 w 6248109"/>
              <a:gd name="connsiteY927" fmla="*/ 4673224 h 6277652"/>
              <a:gd name="connsiteX928" fmla="*/ 4560919 w 6248109"/>
              <a:gd name="connsiteY928" fmla="*/ 4659688 h 6277652"/>
              <a:gd name="connsiteX929" fmla="*/ 4513908 w 6248109"/>
              <a:gd name="connsiteY929" fmla="*/ 4611305 h 6277652"/>
              <a:gd name="connsiteX930" fmla="*/ 4505336 w 6248109"/>
              <a:gd name="connsiteY930" fmla="*/ 4619883 h 6277652"/>
              <a:gd name="connsiteX931" fmla="*/ 4513908 w 6248109"/>
              <a:gd name="connsiteY931" fmla="*/ 4628460 h 6277652"/>
              <a:gd name="connsiteX932" fmla="*/ 4522480 w 6248109"/>
              <a:gd name="connsiteY932" fmla="*/ 4619883 h 6277652"/>
              <a:gd name="connsiteX933" fmla="*/ 4513908 w 6248109"/>
              <a:gd name="connsiteY933" fmla="*/ 4611305 h 6277652"/>
              <a:gd name="connsiteX934" fmla="*/ 4604850 w 6248109"/>
              <a:gd name="connsiteY934" fmla="*/ 4611170 h 6277652"/>
              <a:gd name="connsiteX935" fmla="*/ 4596278 w 6248109"/>
              <a:gd name="connsiteY935" fmla="*/ 4619747 h 6277652"/>
              <a:gd name="connsiteX936" fmla="*/ 4604850 w 6248109"/>
              <a:gd name="connsiteY936" fmla="*/ 4628325 h 6277652"/>
              <a:gd name="connsiteX937" fmla="*/ 4613422 w 6248109"/>
              <a:gd name="connsiteY937" fmla="*/ 4619747 h 6277652"/>
              <a:gd name="connsiteX938" fmla="*/ 4604850 w 6248109"/>
              <a:gd name="connsiteY938" fmla="*/ 4611170 h 6277652"/>
              <a:gd name="connsiteX939" fmla="*/ 4560383 w 6248109"/>
              <a:gd name="connsiteY939" fmla="*/ 4608088 h 6277652"/>
              <a:gd name="connsiteX940" fmla="*/ 4548597 w 6248109"/>
              <a:gd name="connsiteY940" fmla="*/ 4619883 h 6277652"/>
              <a:gd name="connsiteX941" fmla="*/ 4560383 w 6248109"/>
              <a:gd name="connsiteY941" fmla="*/ 4631675 h 6277652"/>
              <a:gd name="connsiteX942" fmla="*/ 4572170 w 6248109"/>
              <a:gd name="connsiteY942" fmla="*/ 4619883 h 6277652"/>
              <a:gd name="connsiteX943" fmla="*/ 4560383 w 6248109"/>
              <a:gd name="connsiteY943" fmla="*/ 4608088 h 6277652"/>
              <a:gd name="connsiteX944" fmla="*/ 4574313 w 6248109"/>
              <a:gd name="connsiteY944" fmla="*/ 4556487 h 6277652"/>
              <a:gd name="connsiteX945" fmla="*/ 4564268 w 6248109"/>
              <a:gd name="connsiteY945" fmla="*/ 4566539 h 6277652"/>
              <a:gd name="connsiteX946" fmla="*/ 4574313 w 6248109"/>
              <a:gd name="connsiteY946" fmla="*/ 4576592 h 6277652"/>
              <a:gd name="connsiteX947" fmla="*/ 4584358 w 6248109"/>
              <a:gd name="connsiteY947" fmla="*/ 4566539 h 6277652"/>
              <a:gd name="connsiteX948" fmla="*/ 4574313 w 6248109"/>
              <a:gd name="connsiteY948" fmla="*/ 4556487 h 6277652"/>
              <a:gd name="connsiteX949" fmla="*/ 4538418 w 6248109"/>
              <a:gd name="connsiteY949" fmla="*/ 4556487 h 6277652"/>
              <a:gd name="connsiteX950" fmla="*/ 4528372 w 6248109"/>
              <a:gd name="connsiteY950" fmla="*/ 4566539 h 6277652"/>
              <a:gd name="connsiteX951" fmla="*/ 4538418 w 6248109"/>
              <a:gd name="connsiteY951" fmla="*/ 4576592 h 6277652"/>
              <a:gd name="connsiteX952" fmla="*/ 4548464 w 6248109"/>
              <a:gd name="connsiteY952" fmla="*/ 4566539 h 6277652"/>
              <a:gd name="connsiteX953" fmla="*/ 4538418 w 6248109"/>
              <a:gd name="connsiteY953" fmla="*/ 4556487 h 6277652"/>
              <a:gd name="connsiteX954" fmla="*/ 4555963 w 6248109"/>
              <a:gd name="connsiteY954" fmla="*/ 4504620 h 6277652"/>
              <a:gd name="connsiteX955" fmla="*/ 4547258 w 6248109"/>
              <a:gd name="connsiteY955" fmla="*/ 4513331 h 6277652"/>
              <a:gd name="connsiteX956" fmla="*/ 4555963 w 6248109"/>
              <a:gd name="connsiteY956" fmla="*/ 4522043 h 6277652"/>
              <a:gd name="connsiteX957" fmla="*/ 4564670 w 6248109"/>
              <a:gd name="connsiteY957" fmla="*/ 4513331 h 6277652"/>
              <a:gd name="connsiteX958" fmla="*/ 4555963 w 6248109"/>
              <a:gd name="connsiteY958" fmla="*/ 4504620 h 6277652"/>
              <a:gd name="connsiteX959" fmla="*/ 4555963 w 6248109"/>
              <a:gd name="connsiteY959" fmla="*/ 4453288 h 6277652"/>
              <a:gd name="connsiteX960" fmla="*/ 4549400 w 6248109"/>
              <a:gd name="connsiteY960" fmla="*/ 4459855 h 6277652"/>
              <a:gd name="connsiteX961" fmla="*/ 4555963 w 6248109"/>
              <a:gd name="connsiteY961" fmla="*/ 4466422 h 6277652"/>
              <a:gd name="connsiteX962" fmla="*/ 4562527 w 6248109"/>
              <a:gd name="connsiteY962" fmla="*/ 4459855 h 6277652"/>
              <a:gd name="connsiteX963" fmla="*/ 4555963 w 6248109"/>
              <a:gd name="connsiteY963" fmla="*/ 4453288 h 6277652"/>
              <a:gd name="connsiteX964" fmla="*/ 2155967 w 6248109"/>
              <a:gd name="connsiteY964" fmla="*/ 0 h 6277652"/>
              <a:gd name="connsiteX965" fmla="*/ 6248109 w 6248109"/>
              <a:gd name="connsiteY965" fmla="*/ 0 h 6277652"/>
              <a:gd name="connsiteX966" fmla="*/ 6248109 w 6248109"/>
              <a:gd name="connsiteY966" fmla="*/ 6277652 h 6277652"/>
              <a:gd name="connsiteX967" fmla="*/ 0 w 6248109"/>
              <a:gd name="connsiteY967" fmla="*/ 6277652 h 627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</a:cxnLst>
            <a:rect l="l" t="t" r="r" b="b"/>
            <a:pathLst>
              <a:path w="6248109" h="6277652">
                <a:moveTo>
                  <a:pt x="4134066" y="5787383"/>
                </a:moveTo>
                <a:cubicBezTo>
                  <a:pt x="4130850" y="5787383"/>
                  <a:pt x="4128173" y="5790064"/>
                  <a:pt x="4128173" y="5793280"/>
                </a:cubicBezTo>
                <a:cubicBezTo>
                  <a:pt x="4128173" y="5796497"/>
                  <a:pt x="4130850" y="5799178"/>
                  <a:pt x="4134066" y="5799178"/>
                </a:cubicBezTo>
                <a:cubicBezTo>
                  <a:pt x="4137280" y="5799178"/>
                  <a:pt x="4139958" y="5796497"/>
                  <a:pt x="4139958" y="5793280"/>
                </a:cubicBezTo>
                <a:cubicBezTo>
                  <a:pt x="4139958" y="5790064"/>
                  <a:pt x="4137280" y="5787383"/>
                  <a:pt x="4134066" y="5787383"/>
                </a:cubicBezTo>
                <a:close/>
                <a:moveTo>
                  <a:pt x="4147594" y="5733505"/>
                </a:moveTo>
                <a:cubicBezTo>
                  <a:pt x="4144111" y="5733505"/>
                  <a:pt x="4141298" y="5736320"/>
                  <a:pt x="4141298" y="5739805"/>
                </a:cubicBezTo>
                <a:cubicBezTo>
                  <a:pt x="4141298" y="5743289"/>
                  <a:pt x="4144111" y="5746103"/>
                  <a:pt x="4147594" y="5746103"/>
                </a:cubicBezTo>
                <a:cubicBezTo>
                  <a:pt x="4151076" y="5746103"/>
                  <a:pt x="4153888" y="5743289"/>
                  <a:pt x="4153888" y="5739805"/>
                </a:cubicBezTo>
                <a:cubicBezTo>
                  <a:pt x="4153888" y="5736320"/>
                  <a:pt x="4151076" y="5733505"/>
                  <a:pt x="4147594" y="5733505"/>
                </a:cubicBezTo>
                <a:close/>
                <a:moveTo>
                  <a:pt x="4187372" y="5731628"/>
                </a:moveTo>
                <a:cubicBezTo>
                  <a:pt x="4182819" y="5731628"/>
                  <a:pt x="4179201" y="5735247"/>
                  <a:pt x="4179201" y="5739805"/>
                </a:cubicBezTo>
                <a:cubicBezTo>
                  <a:pt x="4179201" y="5744361"/>
                  <a:pt x="4182952" y="5747980"/>
                  <a:pt x="4187372" y="5747980"/>
                </a:cubicBezTo>
                <a:cubicBezTo>
                  <a:pt x="4191926" y="5747980"/>
                  <a:pt x="4195542" y="5744361"/>
                  <a:pt x="4195542" y="5739805"/>
                </a:cubicBezTo>
                <a:cubicBezTo>
                  <a:pt x="4195542" y="5735247"/>
                  <a:pt x="4191926" y="5731628"/>
                  <a:pt x="4187372" y="5731628"/>
                </a:cubicBezTo>
                <a:close/>
                <a:moveTo>
                  <a:pt x="4293986" y="5678823"/>
                </a:moveTo>
                <a:cubicBezTo>
                  <a:pt x="4289833" y="5678823"/>
                  <a:pt x="4286350" y="5682307"/>
                  <a:pt x="4286350" y="5686462"/>
                </a:cubicBezTo>
                <a:cubicBezTo>
                  <a:pt x="4286350" y="5690617"/>
                  <a:pt x="4289699" y="5694101"/>
                  <a:pt x="4293986" y="5694101"/>
                </a:cubicBezTo>
                <a:cubicBezTo>
                  <a:pt x="4298136" y="5694101"/>
                  <a:pt x="4301619" y="5690617"/>
                  <a:pt x="4301619" y="5686462"/>
                </a:cubicBezTo>
                <a:cubicBezTo>
                  <a:pt x="4301619" y="5682307"/>
                  <a:pt x="4298136" y="5678823"/>
                  <a:pt x="4293986" y="5678823"/>
                </a:cubicBezTo>
                <a:close/>
                <a:moveTo>
                  <a:pt x="4240678" y="5676545"/>
                </a:moveTo>
                <a:cubicBezTo>
                  <a:pt x="4235187" y="5676545"/>
                  <a:pt x="4230767" y="5680967"/>
                  <a:pt x="4230767" y="5686462"/>
                </a:cubicBezTo>
                <a:cubicBezTo>
                  <a:pt x="4230767" y="5691957"/>
                  <a:pt x="4235187" y="5696381"/>
                  <a:pt x="4240678" y="5696381"/>
                </a:cubicBezTo>
                <a:cubicBezTo>
                  <a:pt x="4246169" y="5696381"/>
                  <a:pt x="4250590" y="5691957"/>
                  <a:pt x="4250590" y="5686462"/>
                </a:cubicBezTo>
                <a:cubicBezTo>
                  <a:pt x="4250590" y="5680967"/>
                  <a:pt x="4246169" y="5676545"/>
                  <a:pt x="4240678" y="5676545"/>
                </a:cubicBezTo>
                <a:close/>
                <a:moveTo>
                  <a:pt x="4186300" y="5676545"/>
                </a:moveTo>
                <a:cubicBezTo>
                  <a:pt x="4180810" y="5676545"/>
                  <a:pt x="4176390" y="5680967"/>
                  <a:pt x="4176390" y="5686462"/>
                </a:cubicBezTo>
                <a:cubicBezTo>
                  <a:pt x="4176390" y="5691957"/>
                  <a:pt x="4180810" y="5696381"/>
                  <a:pt x="4186300" y="5696381"/>
                </a:cubicBezTo>
                <a:cubicBezTo>
                  <a:pt x="4191792" y="5696381"/>
                  <a:pt x="4196212" y="5691957"/>
                  <a:pt x="4196212" y="5686462"/>
                </a:cubicBezTo>
                <a:cubicBezTo>
                  <a:pt x="4196212" y="5680967"/>
                  <a:pt x="4191792" y="5676545"/>
                  <a:pt x="4186300" y="5676545"/>
                </a:cubicBezTo>
                <a:close/>
                <a:moveTo>
                  <a:pt x="4187372" y="5622665"/>
                </a:moveTo>
                <a:cubicBezTo>
                  <a:pt x="4181613" y="5622665"/>
                  <a:pt x="4176791" y="5627490"/>
                  <a:pt x="4176791" y="5633254"/>
                </a:cubicBezTo>
                <a:cubicBezTo>
                  <a:pt x="4176791" y="5639017"/>
                  <a:pt x="4181479" y="5643842"/>
                  <a:pt x="4187372" y="5643842"/>
                </a:cubicBezTo>
                <a:cubicBezTo>
                  <a:pt x="4193132" y="5643842"/>
                  <a:pt x="4197954" y="5639017"/>
                  <a:pt x="4197954" y="5633254"/>
                </a:cubicBezTo>
                <a:cubicBezTo>
                  <a:pt x="4197954" y="5627490"/>
                  <a:pt x="4193132" y="5622665"/>
                  <a:pt x="4187372" y="5622665"/>
                </a:cubicBezTo>
                <a:close/>
                <a:moveTo>
                  <a:pt x="4240678" y="5620923"/>
                </a:moveTo>
                <a:cubicBezTo>
                  <a:pt x="4233982" y="5620923"/>
                  <a:pt x="4228490" y="5626418"/>
                  <a:pt x="4228490" y="5633120"/>
                </a:cubicBezTo>
                <a:cubicBezTo>
                  <a:pt x="4228490" y="5639821"/>
                  <a:pt x="4233982" y="5645316"/>
                  <a:pt x="4240678" y="5645316"/>
                </a:cubicBezTo>
                <a:cubicBezTo>
                  <a:pt x="4247375" y="5645316"/>
                  <a:pt x="4252867" y="5639821"/>
                  <a:pt x="4252867" y="5633120"/>
                </a:cubicBezTo>
                <a:cubicBezTo>
                  <a:pt x="4252867" y="5626418"/>
                  <a:pt x="4247375" y="5620923"/>
                  <a:pt x="4240678" y="5620923"/>
                </a:cubicBezTo>
                <a:close/>
                <a:moveTo>
                  <a:pt x="4293986" y="5619718"/>
                </a:moveTo>
                <a:cubicBezTo>
                  <a:pt x="4286619" y="5619718"/>
                  <a:pt x="4280591" y="5625748"/>
                  <a:pt x="4280591" y="5633120"/>
                </a:cubicBezTo>
                <a:cubicBezTo>
                  <a:pt x="4280591" y="5640491"/>
                  <a:pt x="4286619" y="5646523"/>
                  <a:pt x="4293986" y="5646523"/>
                </a:cubicBezTo>
                <a:cubicBezTo>
                  <a:pt x="4301352" y="5646523"/>
                  <a:pt x="4307378" y="5640491"/>
                  <a:pt x="4307378" y="5633120"/>
                </a:cubicBezTo>
                <a:cubicBezTo>
                  <a:pt x="4307378" y="5625748"/>
                  <a:pt x="4301352" y="5619718"/>
                  <a:pt x="4293986" y="5619718"/>
                </a:cubicBezTo>
                <a:close/>
                <a:moveTo>
                  <a:pt x="4347292" y="5618779"/>
                </a:moveTo>
                <a:cubicBezTo>
                  <a:pt x="4339390" y="5618779"/>
                  <a:pt x="4332960" y="5625212"/>
                  <a:pt x="4332960" y="5633120"/>
                </a:cubicBezTo>
                <a:cubicBezTo>
                  <a:pt x="4332960" y="5641028"/>
                  <a:pt x="4339390" y="5647460"/>
                  <a:pt x="4347292" y="5647460"/>
                </a:cubicBezTo>
                <a:cubicBezTo>
                  <a:pt x="4355194" y="5647460"/>
                  <a:pt x="4361623" y="5641028"/>
                  <a:pt x="4361623" y="5633120"/>
                </a:cubicBezTo>
                <a:cubicBezTo>
                  <a:pt x="4361623" y="5625212"/>
                  <a:pt x="4355194" y="5618779"/>
                  <a:pt x="4347292" y="5618779"/>
                </a:cubicBezTo>
                <a:close/>
                <a:moveTo>
                  <a:pt x="4200632" y="5580716"/>
                </a:moveTo>
                <a:cubicBezTo>
                  <a:pt x="4197148" y="5580716"/>
                  <a:pt x="4194336" y="5583664"/>
                  <a:pt x="4194336" y="5587014"/>
                </a:cubicBezTo>
                <a:cubicBezTo>
                  <a:pt x="4194336" y="5590366"/>
                  <a:pt x="4197148" y="5593180"/>
                  <a:pt x="4200632" y="5593180"/>
                </a:cubicBezTo>
                <a:cubicBezTo>
                  <a:pt x="4204114" y="5593180"/>
                  <a:pt x="4206926" y="5590499"/>
                  <a:pt x="4206926" y="5587014"/>
                </a:cubicBezTo>
                <a:cubicBezTo>
                  <a:pt x="4206926" y="5583530"/>
                  <a:pt x="4204114" y="5580716"/>
                  <a:pt x="4200632" y="5580716"/>
                </a:cubicBezTo>
                <a:close/>
                <a:moveTo>
                  <a:pt x="4240678" y="5565571"/>
                </a:moveTo>
                <a:cubicBezTo>
                  <a:pt x="4232776" y="5565571"/>
                  <a:pt x="4226481" y="5571869"/>
                  <a:pt x="4226481" y="5579777"/>
                </a:cubicBezTo>
                <a:cubicBezTo>
                  <a:pt x="4226481" y="5587685"/>
                  <a:pt x="4232910" y="5593985"/>
                  <a:pt x="4240678" y="5593985"/>
                </a:cubicBezTo>
                <a:cubicBezTo>
                  <a:pt x="4248581" y="5593985"/>
                  <a:pt x="4254876" y="5587685"/>
                  <a:pt x="4254876" y="5579777"/>
                </a:cubicBezTo>
                <a:cubicBezTo>
                  <a:pt x="4254876" y="5571869"/>
                  <a:pt x="4248581" y="5565571"/>
                  <a:pt x="4240678" y="5565571"/>
                </a:cubicBezTo>
                <a:close/>
                <a:moveTo>
                  <a:pt x="4293986" y="5564230"/>
                </a:moveTo>
                <a:cubicBezTo>
                  <a:pt x="4285413" y="5564230"/>
                  <a:pt x="4278448" y="5571199"/>
                  <a:pt x="4278448" y="5579777"/>
                </a:cubicBezTo>
                <a:cubicBezTo>
                  <a:pt x="4278448" y="5588355"/>
                  <a:pt x="4285413" y="5595324"/>
                  <a:pt x="4293986" y="5595324"/>
                </a:cubicBezTo>
                <a:cubicBezTo>
                  <a:pt x="4302558" y="5595324"/>
                  <a:pt x="4309521" y="5588355"/>
                  <a:pt x="4309521" y="5579777"/>
                </a:cubicBezTo>
                <a:cubicBezTo>
                  <a:pt x="4309521" y="5571199"/>
                  <a:pt x="4302558" y="5564230"/>
                  <a:pt x="4293986" y="5564230"/>
                </a:cubicBezTo>
                <a:close/>
                <a:moveTo>
                  <a:pt x="4347292" y="5563158"/>
                </a:moveTo>
                <a:cubicBezTo>
                  <a:pt x="4338050" y="5563158"/>
                  <a:pt x="4330684" y="5570663"/>
                  <a:pt x="4330684" y="5579777"/>
                </a:cubicBezTo>
                <a:cubicBezTo>
                  <a:pt x="4330684" y="5588891"/>
                  <a:pt x="4338184" y="5596263"/>
                  <a:pt x="4347292" y="5596263"/>
                </a:cubicBezTo>
                <a:cubicBezTo>
                  <a:pt x="4356534" y="5596263"/>
                  <a:pt x="4363900" y="5589025"/>
                  <a:pt x="4363900" y="5579777"/>
                </a:cubicBezTo>
                <a:cubicBezTo>
                  <a:pt x="4363900" y="5570530"/>
                  <a:pt x="4356534" y="5563158"/>
                  <a:pt x="4347292" y="5563158"/>
                </a:cubicBezTo>
                <a:close/>
                <a:moveTo>
                  <a:pt x="4400598" y="5562086"/>
                </a:moveTo>
                <a:cubicBezTo>
                  <a:pt x="4390954" y="5562086"/>
                  <a:pt x="4383052" y="5569994"/>
                  <a:pt x="4383052" y="5579643"/>
                </a:cubicBezTo>
                <a:cubicBezTo>
                  <a:pt x="4383052" y="5589293"/>
                  <a:pt x="4390954" y="5597201"/>
                  <a:pt x="4400598" y="5597201"/>
                </a:cubicBezTo>
                <a:cubicBezTo>
                  <a:pt x="4410241" y="5597201"/>
                  <a:pt x="4418144" y="5589293"/>
                  <a:pt x="4418144" y="5579643"/>
                </a:cubicBezTo>
                <a:cubicBezTo>
                  <a:pt x="4418144" y="5569994"/>
                  <a:pt x="4410241" y="5562086"/>
                  <a:pt x="4400598" y="5562086"/>
                </a:cubicBezTo>
                <a:close/>
                <a:moveTo>
                  <a:pt x="4240678" y="5510352"/>
                </a:moveTo>
                <a:cubicBezTo>
                  <a:pt x="4231840" y="5510352"/>
                  <a:pt x="4224606" y="5517589"/>
                  <a:pt x="4224606" y="5526435"/>
                </a:cubicBezTo>
                <a:cubicBezTo>
                  <a:pt x="4224606" y="5535280"/>
                  <a:pt x="4231840" y="5542519"/>
                  <a:pt x="4240678" y="5542519"/>
                </a:cubicBezTo>
                <a:cubicBezTo>
                  <a:pt x="4249518" y="5542519"/>
                  <a:pt x="4256750" y="5535280"/>
                  <a:pt x="4256750" y="5526435"/>
                </a:cubicBezTo>
                <a:cubicBezTo>
                  <a:pt x="4256750" y="5517589"/>
                  <a:pt x="4249518" y="5510352"/>
                  <a:pt x="4240678" y="5510352"/>
                </a:cubicBezTo>
                <a:close/>
                <a:moveTo>
                  <a:pt x="4293986" y="5509011"/>
                </a:moveTo>
                <a:cubicBezTo>
                  <a:pt x="4284341" y="5509011"/>
                  <a:pt x="4276574" y="5516650"/>
                  <a:pt x="4276574" y="5526300"/>
                </a:cubicBezTo>
                <a:cubicBezTo>
                  <a:pt x="4276574" y="5535950"/>
                  <a:pt x="4284341" y="5543724"/>
                  <a:pt x="4293986" y="5543724"/>
                </a:cubicBezTo>
                <a:cubicBezTo>
                  <a:pt x="4303628" y="5543724"/>
                  <a:pt x="4311396" y="5535817"/>
                  <a:pt x="4311396" y="5526300"/>
                </a:cubicBezTo>
                <a:cubicBezTo>
                  <a:pt x="4311396" y="5516786"/>
                  <a:pt x="4303628" y="5509011"/>
                  <a:pt x="4293986" y="5509011"/>
                </a:cubicBezTo>
                <a:close/>
                <a:moveTo>
                  <a:pt x="4347292" y="5507537"/>
                </a:moveTo>
                <a:cubicBezTo>
                  <a:pt x="4336979" y="5507537"/>
                  <a:pt x="4328541" y="5515981"/>
                  <a:pt x="4328541" y="5526300"/>
                </a:cubicBezTo>
                <a:cubicBezTo>
                  <a:pt x="4328541" y="5536621"/>
                  <a:pt x="4336979" y="5545064"/>
                  <a:pt x="4347292" y="5545064"/>
                </a:cubicBezTo>
                <a:cubicBezTo>
                  <a:pt x="4357604" y="5545064"/>
                  <a:pt x="4366043" y="5536621"/>
                  <a:pt x="4366043" y="5526300"/>
                </a:cubicBezTo>
                <a:cubicBezTo>
                  <a:pt x="4366043" y="5515981"/>
                  <a:pt x="4357604" y="5507537"/>
                  <a:pt x="4347292" y="5507537"/>
                </a:cubicBezTo>
                <a:close/>
                <a:moveTo>
                  <a:pt x="4400598" y="5506733"/>
                </a:moveTo>
                <a:cubicBezTo>
                  <a:pt x="4389884" y="5506733"/>
                  <a:pt x="4381042" y="5515445"/>
                  <a:pt x="4381042" y="5526300"/>
                </a:cubicBezTo>
                <a:cubicBezTo>
                  <a:pt x="4381042" y="5537158"/>
                  <a:pt x="4389884" y="5545869"/>
                  <a:pt x="4400598" y="5545869"/>
                </a:cubicBezTo>
                <a:cubicBezTo>
                  <a:pt x="4411314" y="5545869"/>
                  <a:pt x="4420153" y="5537158"/>
                  <a:pt x="4420153" y="5526300"/>
                </a:cubicBezTo>
                <a:cubicBezTo>
                  <a:pt x="4420153" y="5515445"/>
                  <a:pt x="4411447" y="5506733"/>
                  <a:pt x="4400598" y="5506733"/>
                </a:cubicBezTo>
                <a:close/>
                <a:moveTo>
                  <a:pt x="4454038" y="5506331"/>
                </a:moveTo>
                <a:cubicBezTo>
                  <a:pt x="4442788" y="5506331"/>
                  <a:pt x="4433814" y="5515311"/>
                  <a:pt x="4433814" y="5526435"/>
                </a:cubicBezTo>
                <a:cubicBezTo>
                  <a:pt x="4433814" y="5537560"/>
                  <a:pt x="4442788" y="5546539"/>
                  <a:pt x="4454038" y="5546539"/>
                </a:cubicBezTo>
                <a:cubicBezTo>
                  <a:pt x="4465288" y="5546539"/>
                  <a:pt x="4474262" y="5537560"/>
                  <a:pt x="4474262" y="5526435"/>
                </a:cubicBezTo>
                <a:cubicBezTo>
                  <a:pt x="4474262" y="5515311"/>
                  <a:pt x="4465288" y="5506331"/>
                  <a:pt x="4454038" y="5506331"/>
                </a:cubicBezTo>
                <a:close/>
                <a:moveTo>
                  <a:pt x="4240678" y="5460628"/>
                </a:moveTo>
                <a:cubicBezTo>
                  <a:pt x="4233714" y="5460628"/>
                  <a:pt x="4228088" y="5466257"/>
                  <a:pt x="4228088" y="5473226"/>
                </a:cubicBezTo>
                <a:cubicBezTo>
                  <a:pt x="4228088" y="5480197"/>
                  <a:pt x="4233714" y="5485825"/>
                  <a:pt x="4240678" y="5485825"/>
                </a:cubicBezTo>
                <a:cubicBezTo>
                  <a:pt x="4247642" y="5485825"/>
                  <a:pt x="4253268" y="5480197"/>
                  <a:pt x="4253268" y="5473226"/>
                </a:cubicBezTo>
                <a:cubicBezTo>
                  <a:pt x="4253268" y="5466257"/>
                  <a:pt x="4247642" y="5460628"/>
                  <a:pt x="4240678" y="5460628"/>
                </a:cubicBezTo>
                <a:close/>
                <a:moveTo>
                  <a:pt x="4293986" y="5453926"/>
                </a:moveTo>
                <a:cubicBezTo>
                  <a:pt x="4283404" y="5453926"/>
                  <a:pt x="4274832" y="5462504"/>
                  <a:pt x="4274832" y="5473092"/>
                </a:cubicBezTo>
                <a:cubicBezTo>
                  <a:pt x="4274832" y="5483681"/>
                  <a:pt x="4283404" y="5492258"/>
                  <a:pt x="4293986" y="5492258"/>
                </a:cubicBezTo>
                <a:cubicBezTo>
                  <a:pt x="4304565" y="5492258"/>
                  <a:pt x="4313138" y="5483681"/>
                  <a:pt x="4313138" y="5473092"/>
                </a:cubicBezTo>
                <a:cubicBezTo>
                  <a:pt x="4313138" y="5462504"/>
                  <a:pt x="4304565" y="5453926"/>
                  <a:pt x="4293986" y="5453926"/>
                </a:cubicBezTo>
                <a:close/>
                <a:moveTo>
                  <a:pt x="4347292" y="5452587"/>
                </a:moveTo>
                <a:cubicBezTo>
                  <a:pt x="4335907" y="5452587"/>
                  <a:pt x="4326665" y="5461834"/>
                  <a:pt x="4326665" y="5473092"/>
                </a:cubicBezTo>
                <a:cubicBezTo>
                  <a:pt x="4326665" y="5484350"/>
                  <a:pt x="4335907" y="5493599"/>
                  <a:pt x="4347292" y="5493599"/>
                </a:cubicBezTo>
                <a:cubicBezTo>
                  <a:pt x="4358676" y="5493599"/>
                  <a:pt x="4367917" y="5484350"/>
                  <a:pt x="4367917" y="5473092"/>
                </a:cubicBezTo>
                <a:cubicBezTo>
                  <a:pt x="4367917" y="5461834"/>
                  <a:pt x="4358676" y="5452587"/>
                  <a:pt x="4347292" y="5452587"/>
                </a:cubicBezTo>
                <a:close/>
                <a:moveTo>
                  <a:pt x="4400598" y="5451514"/>
                </a:moveTo>
                <a:cubicBezTo>
                  <a:pt x="4388678" y="5451514"/>
                  <a:pt x="4379034" y="5461164"/>
                  <a:pt x="4379034" y="5473092"/>
                </a:cubicBezTo>
                <a:cubicBezTo>
                  <a:pt x="4379034" y="5485020"/>
                  <a:pt x="4388678" y="5494670"/>
                  <a:pt x="4400598" y="5494670"/>
                </a:cubicBezTo>
                <a:cubicBezTo>
                  <a:pt x="4412518" y="5494670"/>
                  <a:pt x="4422162" y="5485020"/>
                  <a:pt x="4422162" y="5473092"/>
                </a:cubicBezTo>
                <a:cubicBezTo>
                  <a:pt x="4422162" y="5461164"/>
                  <a:pt x="4412518" y="5451514"/>
                  <a:pt x="4400598" y="5451514"/>
                </a:cubicBezTo>
                <a:close/>
                <a:moveTo>
                  <a:pt x="4454038" y="5450845"/>
                </a:moveTo>
                <a:cubicBezTo>
                  <a:pt x="4441716" y="5450845"/>
                  <a:pt x="4431805" y="5460762"/>
                  <a:pt x="4431805" y="5473092"/>
                </a:cubicBezTo>
                <a:cubicBezTo>
                  <a:pt x="4431805" y="5485423"/>
                  <a:pt x="4441716" y="5495341"/>
                  <a:pt x="4454038" y="5495341"/>
                </a:cubicBezTo>
                <a:cubicBezTo>
                  <a:pt x="4466360" y="5495341"/>
                  <a:pt x="4476272" y="5485423"/>
                  <a:pt x="4476272" y="5473092"/>
                </a:cubicBezTo>
                <a:cubicBezTo>
                  <a:pt x="4476272" y="5460762"/>
                  <a:pt x="4466360" y="5450845"/>
                  <a:pt x="4454038" y="5450845"/>
                </a:cubicBezTo>
                <a:close/>
                <a:moveTo>
                  <a:pt x="4293986" y="5398707"/>
                </a:moveTo>
                <a:cubicBezTo>
                  <a:pt x="4282333" y="5398707"/>
                  <a:pt x="4272956" y="5408090"/>
                  <a:pt x="4272956" y="5419751"/>
                </a:cubicBezTo>
                <a:cubicBezTo>
                  <a:pt x="4272956" y="5431410"/>
                  <a:pt x="4282333" y="5440792"/>
                  <a:pt x="4293986" y="5440792"/>
                </a:cubicBezTo>
                <a:cubicBezTo>
                  <a:pt x="4305638" y="5440792"/>
                  <a:pt x="4315013" y="5431410"/>
                  <a:pt x="4315013" y="5419751"/>
                </a:cubicBezTo>
                <a:cubicBezTo>
                  <a:pt x="4315013" y="5408090"/>
                  <a:pt x="4305638" y="5398707"/>
                  <a:pt x="4293986" y="5398707"/>
                </a:cubicBezTo>
                <a:close/>
                <a:moveTo>
                  <a:pt x="4347292" y="5397368"/>
                </a:moveTo>
                <a:cubicBezTo>
                  <a:pt x="4334970" y="5397368"/>
                  <a:pt x="4325058" y="5407285"/>
                  <a:pt x="4325058" y="5419616"/>
                </a:cubicBezTo>
                <a:cubicBezTo>
                  <a:pt x="4325058" y="5431946"/>
                  <a:pt x="4334970" y="5441865"/>
                  <a:pt x="4347292" y="5441865"/>
                </a:cubicBezTo>
                <a:cubicBezTo>
                  <a:pt x="4359614" y="5441865"/>
                  <a:pt x="4369526" y="5431946"/>
                  <a:pt x="4369526" y="5419616"/>
                </a:cubicBezTo>
                <a:cubicBezTo>
                  <a:pt x="4369526" y="5407285"/>
                  <a:pt x="4359614" y="5397368"/>
                  <a:pt x="4347292" y="5397368"/>
                </a:cubicBezTo>
                <a:close/>
                <a:moveTo>
                  <a:pt x="4400598" y="5396296"/>
                </a:moveTo>
                <a:cubicBezTo>
                  <a:pt x="4387606" y="5396296"/>
                  <a:pt x="4377159" y="5406749"/>
                  <a:pt x="4377159" y="5419751"/>
                </a:cubicBezTo>
                <a:cubicBezTo>
                  <a:pt x="4377159" y="5432751"/>
                  <a:pt x="4387606" y="5443204"/>
                  <a:pt x="4400598" y="5443204"/>
                </a:cubicBezTo>
                <a:cubicBezTo>
                  <a:pt x="4413590" y="5443204"/>
                  <a:pt x="4424036" y="5432751"/>
                  <a:pt x="4424036" y="5419751"/>
                </a:cubicBezTo>
                <a:cubicBezTo>
                  <a:pt x="4424036" y="5406749"/>
                  <a:pt x="4413590" y="5396296"/>
                  <a:pt x="4400598" y="5396296"/>
                </a:cubicBezTo>
                <a:close/>
                <a:moveTo>
                  <a:pt x="4454038" y="5395760"/>
                </a:moveTo>
                <a:cubicBezTo>
                  <a:pt x="4440780" y="5395760"/>
                  <a:pt x="4429930" y="5406615"/>
                  <a:pt x="4429930" y="5419884"/>
                </a:cubicBezTo>
                <a:cubicBezTo>
                  <a:pt x="4429930" y="5433153"/>
                  <a:pt x="4440644" y="5444009"/>
                  <a:pt x="4454038" y="5444009"/>
                </a:cubicBezTo>
                <a:cubicBezTo>
                  <a:pt x="4467298" y="5444009"/>
                  <a:pt x="4478146" y="5433153"/>
                  <a:pt x="4478146" y="5419884"/>
                </a:cubicBezTo>
                <a:cubicBezTo>
                  <a:pt x="4478146" y="5406615"/>
                  <a:pt x="4467298" y="5395760"/>
                  <a:pt x="4454038" y="5395760"/>
                </a:cubicBezTo>
                <a:close/>
                <a:moveTo>
                  <a:pt x="4293986" y="5350191"/>
                </a:moveTo>
                <a:cubicBezTo>
                  <a:pt x="4285011" y="5350191"/>
                  <a:pt x="4277778" y="5357427"/>
                  <a:pt x="4277778" y="5366407"/>
                </a:cubicBezTo>
                <a:cubicBezTo>
                  <a:pt x="4277778" y="5375388"/>
                  <a:pt x="4285011" y="5382624"/>
                  <a:pt x="4293986" y="5382624"/>
                </a:cubicBezTo>
                <a:cubicBezTo>
                  <a:pt x="4302958" y="5382624"/>
                  <a:pt x="4310191" y="5375388"/>
                  <a:pt x="4310191" y="5366407"/>
                </a:cubicBezTo>
                <a:cubicBezTo>
                  <a:pt x="4310191" y="5357427"/>
                  <a:pt x="4302958" y="5350191"/>
                  <a:pt x="4293986" y="5350191"/>
                </a:cubicBezTo>
                <a:close/>
                <a:moveTo>
                  <a:pt x="4347292" y="5342552"/>
                </a:moveTo>
                <a:cubicBezTo>
                  <a:pt x="4334165" y="5342552"/>
                  <a:pt x="4323585" y="5353139"/>
                  <a:pt x="4323585" y="5366274"/>
                </a:cubicBezTo>
                <a:cubicBezTo>
                  <a:pt x="4323585" y="5379408"/>
                  <a:pt x="4334165" y="5389996"/>
                  <a:pt x="4347292" y="5389996"/>
                </a:cubicBezTo>
                <a:cubicBezTo>
                  <a:pt x="4360417" y="5389996"/>
                  <a:pt x="4370998" y="5379408"/>
                  <a:pt x="4370998" y="5366274"/>
                </a:cubicBezTo>
                <a:cubicBezTo>
                  <a:pt x="4370998" y="5353139"/>
                  <a:pt x="4360417" y="5342552"/>
                  <a:pt x="4347292" y="5342552"/>
                </a:cubicBezTo>
                <a:close/>
                <a:moveTo>
                  <a:pt x="4507478" y="5342014"/>
                </a:moveTo>
                <a:cubicBezTo>
                  <a:pt x="4493951" y="5342014"/>
                  <a:pt x="4482835" y="5353005"/>
                  <a:pt x="4482835" y="5366676"/>
                </a:cubicBezTo>
                <a:cubicBezTo>
                  <a:pt x="4482835" y="5380346"/>
                  <a:pt x="4493951" y="5391337"/>
                  <a:pt x="4507478" y="5391337"/>
                </a:cubicBezTo>
                <a:cubicBezTo>
                  <a:pt x="4521006" y="5391337"/>
                  <a:pt x="4532122" y="5380346"/>
                  <a:pt x="4532122" y="5366676"/>
                </a:cubicBezTo>
                <a:cubicBezTo>
                  <a:pt x="4532122" y="5353005"/>
                  <a:pt x="4521006" y="5342014"/>
                  <a:pt x="4507478" y="5342014"/>
                </a:cubicBezTo>
                <a:close/>
                <a:moveTo>
                  <a:pt x="4400598" y="5341211"/>
                </a:moveTo>
                <a:cubicBezTo>
                  <a:pt x="4386668" y="5341211"/>
                  <a:pt x="4375418" y="5352469"/>
                  <a:pt x="4375418" y="5366274"/>
                </a:cubicBezTo>
                <a:cubicBezTo>
                  <a:pt x="4375418" y="5380079"/>
                  <a:pt x="4386668" y="5391337"/>
                  <a:pt x="4400598" y="5391337"/>
                </a:cubicBezTo>
                <a:cubicBezTo>
                  <a:pt x="4414527" y="5391337"/>
                  <a:pt x="4425778" y="5380079"/>
                  <a:pt x="4425778" y="5366274"/>
                </a:cubicBezTo>
                <a:cubicBezTo>
                  <a:pt x="4425778" y="5352469"/>
                  <a:pt x="4414527" y="5341211"/>
                  <a:pt x="4400598" y="5341211"/>
                </a:cubicBezTo>
                <a:close/>
                <a:moveTo>
                  <a:pt x="4454038" y="5340541"/>
                </a:moveTo>
                <a:cubicBezTo>
                  <a:pt x="4439707" y="5340541"/>
                  <a:pt x="4428188" y="5352066"/>
                  <a:pt x="4428188" y="5366407"/>
                </a:cubicBezTo>
                <a:cubicBezTo>
                  <a:pt x="4428188" y="5380749"/>
                  <a:pt x="4439707" y="5392274"/>
                  <a:pt x="4454038" y="5392274"/>
                </a:cubicBezTo>
                <a:cubicBezTo>
                  <a:pt x="4468370" y="5392274"/>
                  <a:pt x="4479888" y="5380749"/>
                  <a:pt x="4479888" y="5366407"/>
                </a:cubicBezTo>
                <a:cubicBezTo>
                  <a:pt x="4479888" y="5352066"/>
                  <a:pt x="4468370" y="5340541"/>
                  <a:pt x="4454038" y="5340541"/>
                </a:cubicBezTo>
                <a:close/>
                <a:moveTo>
                  <a:pt x="4533875" y="5313038"/>
                </a:moveTo>
                <a:lnTo>
                  <a:pt x="4533998" y="5313333"/>
                </a:lnTo>
                <a:lnTo>
                  <a:pt x="4533977" y="5313384"/>
                </a:lnTo>
                <a:lnTo>
                  <a:pt x="4533864" y="5313066"/>
                </a:lnTo>
                <a:close/>
                <a:moveTo>
                  <a:pt x="4293986" y="5300333"/>
                </a:moveTo>
                <a:cubicBezTo>
                  <a:pt x="4287288" y="5300333"/>
                  <a:pt x="4281797" y="5305828"/>
                  <a:pt x="4281797" y="5312530"/>
                </a:cubicBezTo>
                <a:cubicBezTo>
                  <a:pt x="4281797" y="5319230"/>
                  <a:pt x="4287288" y="5324725"/>
                  <a:pt x="4293986" y="5324725"/>
                </a:cubicBezTo>
                <a:cubicBezTo>
                  <a:pt x="4300682" y="5324725"/>
                  <a:pt x="4306174" y="5319230"/>
                  <a:pt x="4306174" y="5312530"/>
                </a:cubicBezTo>
                <a:cubicBezTo>
                  <a:pt x="4306174" y="5305828"/>
                  <a:pt x="4300682" y="5300333"/>
                  <a:pt x="4293986" y="5300333"/>
                </a:cubicBezTo>
                <a:close/>
                <a:moveTo>
                  <a:pt x="4454038" y="5288404"/>
                </a:moveTo>
                <a:cubicBezTo>
                  <a:pt x="4440510" y="5288404"/>
                  <a:pt x="4429394" y="5299394"/>
                  <a:pt x="4429394" y="5313066"/>
                </a:cubicBezTo>
                <a:cubicBezTo>
                  <a:pt x="4429394" y="5326736"/>
                  <a:pt x="4440510" y="5337727"/>
                  <a:pt x="4454038" y="5337727"/>
                </a:cubicBezTo>
                <a:cubicBezTo>
                  <a:pt x="4467566" y="5337727"/>
                  <a:pt x="4478682" y="5326736"/>
                  <a:pt x="4478682" y="5313066"/>
                </a:cubicBezTo>
                <a:cubicBezTo>
                  <a:pt x="4478682" y="5299394"/>
                  <a:pt x="4467700" y="5288404"/>
                  <a:pt x="4454038" y="5288404"/>
                </a:cubicBezTo>
                <a:close/>
                <a:moveTo>
                  <a:pt x="4400598" y="5288404"/>
                </a:moveTo>
                <a:cubicBezTo>
                  <a:pt x="4387070" y="5288404"/>
                  <a:pt x="4375953" y="5299394"/>
                  <a:pt x="4375953" y="5313066"/>
                </a:cubicBezTo>
                <a:cubicBezTo>
                  <a:pt x="4375953" y="5326736"/>
                  <a:pt x="4387070" y="5337727"/>
                  <a:pt x="4400598" y="5337727"/>
                </a:cubicBezTo>
                <a:cubicBezTo>
                  <a:pt x="4414125" y="5337727"/>
                  <a:pt x="4425242" y="5326736"/>
                  <a:pt x="4425242" y="5313066"/>
                </a:cubicBezTo>
                <a:cubicBezTo>
                  <a:pt x="4425242" y="5299394"/>
                  <a:pt x="4414260" y="5288404"/>
                  <a:pt x="4400598" y="5288404"/>
                </a:cubicBezTo>
                <a:close/>
                <a:moveTo>
                  <a:pt x="4347292" y="5288003"/>
                </a:moveTo>
                <a:cubicBezTo>
                  <a:pt x="4333362" y="5288003"/>
                  <a:pt x="4322112" y="5299261"/>
                  <a:pt x="4322112" y="5313066"/>
                </a:cubicBezTo>
                <a:cubicBezTo>
                  <a:pt x="4322112" y="5326869"/>
                  <a:pt x="4333362" y="5338128"/>
                  <a:pt x="4347292" y="5338128"/>
                </a:cubicBezTo>
                <a:cubicBezTo>
                  <a:pt x="4361220" y="5338128"/>
                  <a:pt x="4372472" y="5326869"/>
                  <a:pt x="4372472" y="5313066"/>
                </a:cubicBezTo>
                <a:cubicBezTo>
                  <a:pt x="4372472" y="5299261"/>
                  <a:pt x="4361220" y="5288003"/>
                  <a:pt x="4347292" y="5288003"/>
                </a:cubicBezTo>
                <a:close/>
                <a:moveTo>
                  <a:pt x="4533808" y="5259534"/>
                </a:moveTo>
                <a:lnTo>
                  <a:pt x="4533998" y="5259991"/>
                </a:lnTo>
                <a:lnTo>
                  <a:pt x="4533920" y="5260180"/>
                </a:lnTo>
                <a:lnTo>
                  <a:pt x="4533730" y="5259723"/>
                </a:lnTo>
                <a:close/>
                <a:moveTo>
                  <a:pt x="4240678" y="5251414"/>
                </a:moveTo>
                <a:cubicBezTo>
                  <a:pt x="4235990" y="5251414"/>
                  <a:pt x="4232240" y="5255166"/>
                  <a:pt x="4232240" y="5259856"/>
                </a:cubicBezTo>
                <a:cubicBezTo>
                  <a:pt x="4232240" y="5264548"/>
                  <a:pt x="4235990" y="5268300"/>
                  <a:pt x="4240678" y="5268300"/>
                </a:cubicBezTo>
                <a:cubicBezTo>
                  <a:pt x="4245366" y="5268300"/>
                  <a:pt x="4249116" y="5264548"/>
                  <a:pt x="4249116" y="5259856"/>
                </a:cubicBezTo>
                <a:cubicBezTo>
                  <a:pt x="4249116" y="5255166"/>
                  <a:pt x="4245366" y="5251414"/>
                  <a:pt x="4240678" y="5251414"/>
                </a:cubicBezTo>
                <a:close/>
                <a:moveTo>
                  <a:pt x="4293986" y="5241764"/>
                </a:moveTo>
                <a:cubicBezTo>
                  <a:pt x="4284074" y="5241764"/>
                  <a:pt x="4276038" y="5249805"/>
                  <a:pt x="4276038" y="5259723"/>
                </a:cubicBezTo>
                <a:cubicBezTo>
                  <a:pt x="4276038" y="5269641"/>
                  <a:pt x="4284074" y="5277683"/>
                  <a:pt x="4293986" y="5277683"/>
                </a:cubicBezTo>
                <a:cubicBezTo>
                  <a:pt x="4303897" y="5277683"/>
                  <a:pt x="4311933" y="5269641"/>
                  <a:pt x="4311933" y="5259723"/>
                </a:cubicBezTo>
                <a:cubicBezTo>
                  <a:pt x="4311933" y="5249805"/>
                  <a:pt x="4303897" y="5241764"/>
                  <a:pt x="4293986" y="5241764"/>
                </a:cubicBezTo>
                <a:close/>
                <a:moveTo>
                  <a:pt x="4454038" y="5235062"/>
                </a:moveTo>
                <a:cubicBezTo>
                  <a:pt x="4440510" y="5235062"/>
                  <a:pt x="4429394" y="5246053"/>
                  <a:pt x="4429394" y="5259723"/>
                </a:cubicBezTo>
                <a:cubicBezTo>
                  <a:pt x="4429394" y="5273394"/>
                  <a:pt x="4440510" y="5284383"/>
                  <a:pt x="4454038" y="5284383"/>
                </a:cubicBezTo>
                <a:cubicBezTo>
                  <a:pt x="4467566" y="5284383"/>
                  <a:pt x="4478682" y="5273394"/>
                  <a:pt x="4478682" y="5259723"/>
                </a:cubicBezTo>
                <a:cubicBezTo>
                  <a:pt x="4478682" y="5246053"/>
                  <a:pt x="4467700" y="5235062"/>
                  <a:pt x="4454038" y="5235062"/>
                </a:cubicBezTo>
                <a:close/>
                <a:moveTo>
                  <a:pt x="4400598" y="5235062"/>
                </a:moveTo>
                <a:cubicBezTo>
                  <a:pt x="4387070" y="5235062"/>
                  <a:pt x="4375953" y="5246053"/>
                  <a:pt x="4375953" y="5259723"/>
                </a:cubicBezTo>
                <a:cubicBezTo>
                  <a:pt x="4375953" y="5273394"/>
                  <a:pt x="4387070" y="5284383"/>
                  <a:pt x="4400598" y="5284383"/>
                </a:cubicBezTo>
                <a:cubicBezTo>
                  <a:pt x="4414125" y="5284383"/>
                  <a:pt x="4425242" y="5273394"/>
                  <a:pt x="4425242" y="5259723"/>
                </a:cubicBezTo>
                <a:cubicBezTo>
                  <a:pt x="4425242" y="5246053"/>
                  <a:pt x="4414260" y="5235062"/>
                  <a:pt x="4400598" y="5235062"/>
                </a:cubicBezTo>
                <a:close/>
                <a:moveTo>
                  <a:pt x="4347292" y="5233722"/>
                </a:moveTo>
                <a:cubicBezTo>
                  <a:pt x="4332960" y="5233722"/>
                  <a:pt x="4321442" y="5245248"/>
                  <a:pt x="4321442" y="5259589"/>
                </a:cubicBezTo>
                <a:cubicBezTo>
                  <a:pt x="4321442" y="5273930"/>
                  <a:pt x="4332960" y="5285456"/>
                  <a:pt x="4347292" y="5285456"/>
                </a:cubicBezTo>
                <a:cubicBezTo>
                  <a:pt x="4361623" y="5285456"/>
                  <a:pt x="4373142" y="5273930"/>
                  <a:pt x="4373142" y="5259589"/>
                </a:cubicBezTo>
                <a:cubicBezTo>
                  <a:pt x="4373142" y="5245248"/>
                  <a:pt x="4361623" y="5233722"/>
                  <a:pt x="4347292" y="5233722"/>
                </a:cubicBezTo>
                <a:close/>
                <a:moveTo>
                  <a:pt x="4587332" y="5206126"/>
                </a:moveTo>
                <a:lnTo>
                  <a:pt x="4587438" y="5206381"/>
                </a:lnTo>
                <a:lnTo>
                  <a:pt x="4587274" y="5206775"/>
                </a:lnTo>
                <a:lnTo>
                  <a:pt x="4587171" y="5206515"/>
                </a:lnTo>
                <a:close/>
                <a:moveTo>
                  <a:pt x="4187372" y="5201154"/>
                </a:moveTo>
                <a:cubicBezTo>
                  <a:pt x="4182684" y="5201154"/>
                  <a:pt x="4178934" y="5204906"/>
                  <a:pt x="4178934" y="5209598"/>
                </a:cubicBezTo>
                <a:cubicBezTo>
                  <a:pt x="4178934" y="5214287"/>
                  <a:pt x="4182684" y="5218040"/>
                  <a:pt x="4187372" y="5218040"/>
                </a:cubicBezTo>
                <a:cubicBezTo>
                  <a:pt x="4192059" y="5218040"/>
                  <a:pt x="4195810" y="5214287"/>
                  <a:pt x="4195810" y="5209598"/>
                </a:cubicBezTo>
                <a:cubicBezTo>
                  <a:pt x="4195810" y="5204906"/>
                  <a:pt x="4192059" y="5201154"/>
                  <a:pt x="4187372" y="5201154"/>
                </a:cubicBezTo>
                <a:close/>
                <a:moveTo>
                  <a:pt x="4240678" y="5183998"/>
                </a:moveTo>
                <a:cubicBezTo>
                  <a:pt x="4228222" y="5183998"/>
                  <a:pt x="4218176" y="5194051"/>
                  <a:pt x="4218176" y="5206515"/>
                </a:cubicBezTo>
                <a:cubicBezTo>
                  <a:pt x="4218176" y="5218979"/>
                  <a:pt x="4228222" y="5229031"/>
                  <a:pt x="4240678" y="5229031"/>
                </a:cubicBezTo>
                <a:cubicBezTo>
                  <a:pt x="4253134" y="5229031"/>
                  <a:pt x="4263180" y="5218979"/>
                  <a:pt x="4263180" y="5206515"/>
                </a:cubicBezTo>
                <a:cubicBezTo>
                  <a:pt x="4263180" y="5194051"/>
                  <a:pt x="4253134" y="5183998"/>
                  <a:pt x="4240678" y="5183998"/>
                </a:cubicBezTo>
                <a:close/>
                <a:moveTo>
                  <a:pt x="4454038" y="5181720"/>
                </a:moveTo>
                <a:cubicBezTo>
                  <a:pt x="4440510" y="5181720"/>
                  <a:pt x="4429394" y="5192710"/>
                  <a:pt x="4429394" y="5206381"/>
                </a:cubicBezTo>
                <a:cubicBezTo>
                  <a:pt x="4429394" y="5220051"/>
                  <a:pt x="4440510" y="5231042"/>
                  <a:pt x="4454038" y="5231042"/>
                </a:cubicBezTo>
                <a:cubicBezTo>
                  <a:pt x="4467566" y="5231042"/>
                  <a:pt x="4478682" y="5220051"/>
                  <a:pt x="4478682" y="5206381"/>
                </a:cubicBezTo>
                <a:cubicBezTo>
                  <a:pt x="4478682" y="5192710"/>
                  <a:pt x="4467700" y="5181720"/>
                  <a:pt x="4454038" y="5181720"/>
                </a:cubicBezTo>
                <a:close/>
                <a:moveTo>
                  <a:pt x="4400598" y="5181720"/>
                </a:moveTo>
                <a:cubicBezTo>
                  <a:pt x="4387070" y="5181720"/>
                  <a:pt x="4375953" y="5192710"/>
                  <a:pt x="4375953" y="5206381"/>
                </a:cubicBezTo>
                <a:cubicBezTo>
                  <a:pt x="4375953" y="5220051"/>
                  <a:pt x="4387070" y="5231042"/>
                  <a:pt x="4400598" y="5231042"/>
                </a:cubicBezTo>
                <a:cubicBezTo>
                  <a:pt x="4414125" y="5231042"/>
                  <a:pt x="4425242" y="5220051"/>
                  <a:pt x="4425242" y="5206381"/>
                </a:cubicBezTo>
                <a:cubicBezTo>
                  <a:pt x="4425242" y="5192710"/>
                  <a:pt x="4414260" y="5181720"/>
                  <a:pt x="4400598" y="5181720"/>
                </a:cubicBezTo>
                <a:close/>
                <a:moveTo>
                  <a:pt x="4293986" y="5181720"/>
                </a:moveTo>
                <a:cubicBezTo>
                  <a:pt x="4280324" y="5181720"/>
                  <a:pt x="4269342" y="5192710"/>
                  <a:pt x="4269342" y="5206381"/>
                </a:cubicBezTo>
                <a:cubicBezTo>
                  <a:pt x="4269342" y="5220051"/>
                  <a:pt x="4280324" y="5231042"/>
                  <a:pt x="4293986" y="5231042"/>
                </a:cubicBezTo>
                <a:cubicBezTo>
                  <a:pt x="4307647" y="5231042"/>
                  <a:pt x="4318629" y="5220051"/>
                  <a:pt x="4318629" y="5206381"/>
                </a:cubicBezTo>
                <a:cubicBezTo>
                  <a:pt x="4318629" y="5192710"/>
                  <a:pt x="4307647" y="5181720"/>
                  <a:pt x="4293986" y="5181720"/>
                </a:cubicBezTo>
                <a:close/>
                <a:moveTo>
                  <a:pt x="4507478" y="5180112"/>
                </a:moveTo>
                <a:cubicBezTo>
                  <a:pt x="4492880" y="5180112"/>
                  <a:pt x="4480959" y="5192040"/>
                  <a:pt x="4480959" y="5206648"/>
                </a:cubicBezTo>
                <a:cubicBezTo>
                  <a:pt x="4480959" y="5221257"/>
                  <a:pt x="4492880" y="5233186"/>
                  <a:pt x="4507478" y="5233186"/>
                </a:cubicBezTo>
                <a:cubicBezTo>
                  <a:pt x="4522078" y="5233186"/>
                  <a:pt x="4533998" y="5221257"/>
                  <a:pt x="4533998" y="5206648"/>
                </a:cubicBezTo>
                <a:cubicBezTo>
                  <a:pt x="4533998" y="5192040"/>
                  <a:pt x="4522078" y="5180112"/>
                  <a:pt x="4507478" y="5180112"/>
                </a:cubicBezTo>
                <a:close/>
                <a:moveTo>
                  <a:pt x="4347292" y="5179709"/>
                </a:moveTo>
                <a:cubicBezTo>
                  <a:pt x="4332693" y="5179709"/>
                  <a:pt x="4320772" y="5191504"/>
                  <a:pt x="4320772" y="5206246"/>
                </a:cubicBezTo>
                <a:cubicBezTo>
                  <a:pt x="4320772" y="5220989"/>
                  <a:pt x="4332693" y="5232784"/>
                  <a:pt x="4347292" y="5232784"/>
                </a:cubicBezTo>
                <a:cubicBezTo>
                  <a:pt x="4361890" y="5232784"/>
                  <a:pt x="4373812" y="5220989"/>
                  <a:pt x="4373812" y="5206246"/>
                </a:cubicBezTo>
                <a:cubicBezTo>
                  <a:pt x="4373812" y="5191504"/>
                  <a:pt x="4361890" y="5179709"/>
                  <a:pt x="4347292" y="5179709"/>
                </a:cubicBezTo>
                <a:close/>
                <a:moveTo>
                  <a:pt x="4626414" y="5179173"/>
                </a:moveTo>
                <a:cubicBezTo>
                  <a:pt x="4624004" y="5179173"/>
                  <a:pt x="4621593" y="5179709"/>
                  <a:pt x="4619181" y="5180513"/>
                </a:cubicBezTo>
                <a:cubicBezTo>
                  <a:pt x="4617440" y="5180246"/>
                  <a:pt x="4615565" y="5179977"/>
                  <a:pt x="4613690" y="5179977"/>
                </a:cubicBezTo>
                <a:cubicBezTo>
                  <a:pt x="4606390" y="5179977"/>
                  <a:pt x="4599760" y="5182959"/>
                  <a:pt x="4594955" y="5187768"/>
                </a:cubicBezTo>
                <a:lnTo>
                  <a:pt x="4587332" y="5206126"/>
                </a:lnTo>
                <a:lnTo>
                  <a:pt x="4579653" y="5187633"/>
                </a:lnTo>
                <a:cubicBezTo>
                  <a:pt x="4574849" y="5182825"/>
                  <a:pt x="4568219" y="5179843"/>
                  <a:pt x="4560919" y="5179843"/>
                </a:cubicBezTo>
                <a:cubicBezTo>
                  <a:pt x="4546320" y="5179843"/>
                  <a:pt x="4534400" y="5191771"/>
                  <a:pt x="4534400" y="5206381"/>
                </a:cubicBezTo>
                <a:cubicBezTo>
                  <a:pt x="4534400" y="5220989"/>
                  <a:pt x="4546320" y="5232917"/>
                  <a:pt x="4560919" y="5232917"/>
                </a:cubicBezTo>
                <a:cubicBezTo>
                  <a:pt x="4568219" y="5232917"/>
                  <a:pt x="4574849" y="5229935"/>
                  <a:pt x="4579653" y="5225127"/>
                </a:cubicBezTo>
                <a:lnTo>
                  <a:pt x="4587274" y="5206775"/>
                </a:lnTo>
                <a:lnTo>
                  <a:pt x="4594270" y="5224473"/>
                </a:lnTo>
                <a:lnTo>
                  <a:pt x="4585162" y="5250743"/>
                </a:lnTo>
                <a:cubicBezTo>
                  <a:pt x="4581412" y="5240557"/>
                  <a:pt x="4571768" y="5233186"/>
                  <a:pt x="4560249" y="5233186"/>
                </a:cubicBezTo>
                <a:cubicBezTo>
                  <a:pt x="4552949" y="5233186"/>
                  <a:pt x="4546320" y="5236168"/>
                  <a:pt x="4541515" y="5240976"/>
                </a:cubicBezTo>
                <a:lnTo>
                  <a:pt x="4533808" y="5259534"/>
                </a:lnTo>
                <a:lnTo>
                  <a:pt x="4526213" y="5241244"/>
                </a:lnTo>
                <a:cubicBezTo>
                  <a:pt x="4521408" y="5236436"/>
                  <a:pt x="4514778" y="5233454"/>
                  <a:pt x="4507478" y="5233454"/>
                </a:cubicBezTo>
                <a:cubicBezTo>
                  <a:pt x="4492880" y="5233454"/>
                  <a:pt x="4480959" y="5245382"/>
                  <a:pt x="4480959" y="5259991"/>
                </a:cubicBezTo>
                <a:cubicBezTo>
                  <a:pt x="4480959" y="5274600"/>
                  <a:pt x="4492880" y="5286528"/>
                  <a:pt x="4507478" y="5286528"/>
                </a:cubicBezTo>
                <a:cubicBezTo>
                  <a:pt x="4514778" y="5286528"/>
                  <a:pt x="4521408" y="5283546"/>
                  <a:pt x="4526213" y="5278738"/>
                </a:cubicBezTo>
                <a:lnTo>
                  <a:pt x="4533920" y="5260180"/>
                </a:lnTo>
                <a:lnTo>
                  <a:pt x="4541515" y="5278470"/>
                </a:lnTo>
                <a:cubicBezTo>
                  <a:pt x="4546320" y="5283278"/>
                  <a:pt x="4552949" y="5286261"/>
                  <a:pt x="4560249" y="5286261"/>
                </a:cubicBezTo>
                <a:cubicBezTo>
                  <a:pt x="4565474" y="5286261"/>
                  <a:pt x="4570294" y="5284786"/>
                  <a:pt x="4574313" y="5282239"/>
                </a:cubicBezTo>
                <a:lnTo>
                  <a:pt x="4571902" y="5289342"/>
                </a:lnTo>
                <a:cubicBezTo>
                  <a:pt x="4568420" y="5287600"/>
                  <a:pt x="4564535" y="5286528"/>
                  <a:pt x="4560383" y="5286528"/>
                </a:cubicBezTo>
                <a:cubicBezTo>
                  <a:pt x="4553084" y="5286528"/>
                  <a:pt x="4546454" y="5289510"/>
                  <a:pt x="4541649" y="5294318"/>
                </a:cubicBezTo>
                <a:lnTo>
                  <a:pt x="4533875" y="5313038"/>
                </a:lnTo>
                <a:lnTo>
                  <a:pt x="4526213" y="5294587"/>
                </a:lnTo>
                <a:cubicBezTo>
                  <a:pt x="4521408" y="5289779"/>
                  <a:pt x="4514778" y="5286797"/>
                  <a:pt x="4507478" y="5286797"/>
                </a:cubicBezTo>
                <a:cubicBezTo>
                  <a:pt x="4492880" y="5286797"/>
                  <a:pt x="4480959" y="5298725"/>
                  <a:pt x="4480959" y="5313333"/>
                </a:cubicBezTo>
                <a:cubicBezTo>
                  <a:pt x="4480959" y="5327942"/>
                  <a:pt x="4492880" y="5339871"/>
                  <a:pt x="4507478" y="5339871"/>
                </a:cubicBezTo>
                <a:cubicBezTo>
                  <a:pt x="4514778" y="5339871"/>
                  <a:pt x="4521408" y="5336889"/>
                  <a:pt x="4526213" y="5332080"/>
                </a:cubicBezTo>
                <a:lnTo>
                  <a:pt x="4533977" y="5313384"/>
                </a:lnTo>
                <a:lnTo>
                  <a:pt x="4539858" y="5329936"/>
                </a:lnTo>
                <a:cubicBezTo>
                  <a:pt x="4543608" y="5334510"/>
                  <a:pt x="4548865" y="5337794"/>
                  <a:pt x="4554892" y="5339066"/>
                </a:cubicBezTo>
                <a:lnTo>
                  <a:pt x="4553553" y="5342819"/>
                </a:lnTo>
                <a:cubicBezTo>
                  <a:pt x="4543374" y="5345767"/>
                  <a:pt x="4535739" y="5355149"/>
                  <a:pt x="4535739" y="5366407"/>
                </a:cubicBezTo>
                <a:cubicBezTo>
                  <a:pt x="4535739" y="5371902"/>
                  <a:pt x="4537481" y="5376862"/>
                  <a:pt x="4540428" y="5380882"/>
                </a:cubicBezTo>
                <a:lnTo>
                  <a:pt x="4530114" y="5411038"/>
                </a:lnTo>
                <a:cubicBezTo>
                  <a:pt x="4526630" y="5401790"/>
                  <a:pt x="4517658" y="5395223"/>
                  <a:pt x="4507212" y="5395223"/>
                </a:cubicBezTo>
                <a:cubicBezTo>
                  <a:pt x="4493550" y="5395223"/>
                  <a:pt x="4482568" y="5406213"/>
                  <a:pt x="4482568" y="5419884"/>
                </a:cubicBezTo>
                <a:cubicBezTo>
                  <a:pt x="4482568" y="5433554"/>
                  <a:pt x="4493550" y="5444545"/>
                  <a:pt x="4507212" y="5444545"/>
                </a:cubicBezTo>
                <a:cubicBezTo>
                  <a:pt x="4511898" y="5444545"/>
                  <a:pt x="4516184" y="5443204"/>
                  <a:pt x="4519934" y="5440926"/>
                </a:cubicBezTo>
                <a:lnTo>
                  <a:pt x="4515917" y="5452453"/>
                </a:lnTo>
                <a:cubicBezTo>
                  <a:pt x="4513238" y="5451381"/>
                  <a:pt x="4510292" y="5450710"/>
                  <a:pt x="4507212" y="5450710"/>
                </a:cubicBezTo>
                <a:cubicBezTo>
                  <a:pt x="4494754" y="5450710"/>
                  <a:pt x="4484710" y="5460762"/>
                  <a:pt x="4484710" y="5473226"/>
                </a:cubicBezTo>
                <a:cubicBezTo>
                  <a:pt x="4484710" y="5483681"/>
                  <a:pt x="4491808" y="5492392"/>
                  <a:pt x="4501317" y="5494939"/>
                </a:cubicBezTo>
                <a:lnTo>
                  <a:pt x="4395642" y="5801724"/>
                </a:lnTo>
                <a:cubicBezTo>
                  <a:pt x="4393633" y="5807354"/>
                  <a:pt x="4394436" y="5813116"/>
                  <a:pt x="4397517" y="5817540"/>
                </a:cubicBezTo>
                <a:cubicBezTo>
                  <a:pt x="4400598" y="5821829"/>
                  <a:pt x="4405554" y="5824241"/>
                  <a:pt x="4411178" y="5824241"/>
                </a:cubicBezTo>
                <a:lnTo>
                  <a:pt x="5193096" y="5824241"/>
                </a:lnTo>
                <a:cubicBezTo>
                  <a:pt x="5198187" y="5824241"/>
                  <a:pt x="5203410" y="5822230"/>
                  <a:pt x="5207696" y="5818612"/>
                </a:cubicBezTo>
                <a:cubicBezTo>
                  <a:pt x="5211982" y="5814993"/>
                  <a:pt x="5214928" y="5810302"/>
                  <a:pt x="5216000" y="5805343"/>
                </a:cubicBezTo>
                <a:lnTo>
                  <a:pt x="5251091" y="5631646"/>
                </a:lnTo>
                <a:lnTo>
                  <a:pt x="5438734" y="5631646"/>
                </a:lnTo>
                <a:cubicBezTo>
                  <a:pt x="5443824" y="5631646"/>
                  <a:pt x="5449048" y="5629769"/>
                  <a:pt x="5453333" y="5626151"/>
                </a:cubicBezTo>
                <a:cubicBezTo>
                  <a:pt x="5457620" y="5622532"/>
                  <a:pt x="5460567" y="5617841"/>
                  <a:pt x="5461638" y="5612882"/>
                </a:cubicBezTo>
                <a:lnTo>
                  <a:pt x="5498604" y="5433153"/>
                </a:lnTo>
                <a:lnTo>
                  <a:pt x="5764200" y="5433153"/>
                </a:lnTo>
                <a:cubicBezTo>
                  <a:pt x="5769422" y="5433153"/>
                  <a:pt x="5774647" y="5431142"/>
                  <a:pt x="5778932" y="5427523"/>
                </a:cubicBezTo>
                <a:cubicBezTo>
                  <a:pt x="5783353" y="5423904"/>
                  <a:pt x="5786299" y="5419079"/>
                  <a:pt x="5787236" y="5414121"/>
                </a:cubicBezTo>
                <a:lnTo>
                  <a:pt x="5829292" y="5198875"/>
                </a:lnTo>
                <a:lnTo>
                  <a:pt x="5828890" y="5199009"/>
                </a:lnTo>
                <a:cubicBezTo>
                  <a:pt x="5829962" y="5193915"/>
                  <a:pt x="5828756" y="5188823"/>
                  <a:pt x="5825676" y="5185070"/>
                </a:cubicBezTo>
                <a:cubicBezTo>
                  <a:pt x="5822596" y="5181318"/>
                  <a:pt x="5817907" y="5179173"/>
                  <a:pt x="5812684" y="5179173"/>
                </a:cubicBezTo>
                <a:close/>
                <a:moveTo>
                  <a:pt x="4987371" y="5136821"/>
                </a:moveTo>
                <a:cubicBezTo>
                  <a:pt x="4978532" y="5136821"/>
                  <a:pt x="4971299" y="5144058"/>
                  <a:pt x="4971299" y="5152904"/>
                </a:cubicBezTo>
                <a:cubicBezTo>
                  <a:pt x="4971299" y="5161749"/>
                  <a:pt x="4978532" y="5168987"/>
                  <a:pt x="4987371" y="5168987"/>
                </a:cubicBezTo>
                <a:cubicBezTo>
                  <a:pt x="4996210" y="5168987"/>
                  <a:pt x="5003443" y="5161749"/>
                  <a:pt x="5003443" y="5152904"/>
                </a:cubicBezTo>
                <a:cubicBezTo>
                  <a:pt x="5003443" y="5144058"/>
                  <a:pt x="4996210" y="5136821"/>
                  <a:pt x="4987371" y="5136821"/>
                </a:cubicBezTo>
                <a:close/>
                <a:moveTo>
                  <a:pt x="4134066" y="5134944"/>
                </a:moveTo>
                <a:cubicBezTo>
                  <a:pt x="4123887" y="5134944"/>
                  <a:pt x="4115716" y="5143254"/>
                  <a:pt x="4115716" y="5153307"/>
                </a:cubicBezTo>
                <a:cubicBezTo>
                  <a:pt x="4115716" y="5163493"/>
                  <a:pt x="4123887" y="5171668"/>
                  <a:pt x="4134066" y="5171668"/>
                </a:cubicBezTo>
                <a:cubicBezTo>
                  <a:pt x="4144245" y="5171668"/>
                  <a:pt x="4152414" y="5163493"/>
                  <a:pt x="4152414" y="5153307"/>
                </a:cubicBezTo>
                <a:cubicBezTo>
                  <a:pt x="4152414" y="5143121"/>
                  <a:pt x="4144245" y="5134944"/>
                  <a:pt x="4134066" y="5134944"/>
                </a:cubicBezTo>
                <a:close/>
                <a:moveTo>
                  <a:pt x="4934064" y="5134677"/>
                </a:moveTo>
                <a:cubicBezTo>
                  <a:pt x="4923886" y="5134677"/>
                  <a:pt x="4915716" y="5142852"/>
                  <a:pt x="4915716" y="5153038"/>
                </a:cubicBezTo>
                <a:cubicBezTo>
                  <a:pt x="4915716" y="5163224"/>
                  <a:pt x="4923886" y="5171399"/>
                  <a:pt x="4934064" y="5171399"/>
                </a:cubicBezTo>
                <a:cubicBezTo>
                  <a:pt x="4944244" y="5171399"/>
                  <a:pt x="4952413" y="5163224"/>
                  <a:pt x="4952413" y="5153038"/>
                </a:cubicBezTo>
                <a:cubicBezTo>
                  <a:pt x="4952413" y="5142852"/>
                  <a:pt x="4944244" y="5134677"/>
                  <a:pt x="4934064" y="5134677"/>
                </a:cubicBezTo>
                <a:close/>
                <a:moveTo>
                  <a:pt x="4187372" y="5132800"/>
                </a:moveTo>
                <a:cubicBezTo>
                  <a:pt x="4175988" y="5132800"/>
                  <a:pt x="4166746" y="5142048"/>
                  <a:pt x="4166746" y="5153307"/>
                </a:cubicBezTo>
                <a:cubicBezTo>
                  <a:pt x="4166746" y="5164565"/>
                  <a:pt x="4175988" y="5173812"/>
                  <a:pt x="4187372" y="5173812"/>
                </a:cubicBezTo>
                <a:cubicBezTo>
                  <a:pt x="4198757" y="5173812"/>
                  <a:pt x="4207999" y="5164565"/>
                  <a:pt x="4207999" y="5153307"/>
                </a:cubicBezTo>
                <a:cubicBezTo>
                  <a:pt x="4207999" y="5142048"/>
                  <a:pt x="4198757" y="5132800"/>
                  <a:pt x="4187372" y="5132800"/>
                </a:cubicBezTo>
                <a:close/>
                <a:moveTo>
                  <a:pt x="4880758" y="5132399"/>
                </a:moveTo>
                <a:cubicBezTo>
                  <a:pt x="4869373" y="5132399"/>
                  <a:pt x="4860132" y="5141646"/>
                  <a:pt x="4860132" y="5152904"/>
                </a:cubicBezTo>
                <a:cubicBezTo>
                  <a:pt x="4860132" y="5164162"/>
                  <a:pt x="4869373" y="5173410"/>
                  <a:pt x="4880758" y="5173410"/>
                </a:cubicBezTo>
                <a:cubicBezTo>
                  <a:pt x="4892143" y="5173410"/>
                  <a:pt x="4901384" y="5164162"/>
                  <a:pt x="4901384" y="5152904"/>
                </a:cubicBezTo>
                <a:cubicBezTo>
                  <a:pt x="4901384" y="5141646"/>
                  <a:pt x="4892143" y="5132399"/>
                  <a:pt x="4880758" y="5132399"/>
                </a:cubicBezTo>
                <a:close/>
                <a:moveTo>
                  <a:pt x="4240678" y="5130790"/>
                </a:moveTo>
                <a:cubicBezTo>
                  <a:pt x="4228222" y="5130790"/>
                  <a:pt x="4218176" y="5140841"/>
                  <a:pt x="4218176" y="5153307"/>
                </a:cubicBezTo>
                <a:cubicBezTo>
                  <a:pt x="4218176" y="5165771"/>
                  <a:pt x="4228222" y="5175823"/>
                  <a:pt x="4240678" y="5175823"/>
                </a:cubicBezTo>
                <a:cubicBezTo>
                  <a:pt x="4253134" y="5175823"/>
                  <a:pt x="4263180" y="5165771"/>
                  <a:pt x="4263180" y="5153307"/>
                </a:cubicBezTo>
                <a:cubicBezTo>
                  <a:pt x="4263180" y="5140841"/>
                  <a:pt x="4253134" y="5130790"/>
                  <a:pt x="4240678" y="5130790"/>
                </a:cubicBezTo>
                <a:close/>
                <a:moveTo>
                  <a:pt x="4827452" y="5130388"/>
                </a:moveTo>
                <a:cubicBezTo>
                  <a:pt x="4814996" y="5130388"/>
                  <a:pt x="4804950" y="5140440"/>
                  <a:pt x="4804950" y="5152904"/>
                </a:cubicBezTo>
                <a:cubicBezTo>
                  <a:pt x="4804950" y="5165368"/>
                  <a:pt x="4814996" y="5175421"/>
                  <a:pt x="4827452" y="5175421"/>
                </a:cubicBezTo>
                <a:cubicBezTo>
                  <a:pt x="4839907" y="5175421"/>
                  <a:pt x="4849952" y="5165368"/>
                  <a:pt x="4849952" y="5152904"/>
                </a:cubicBezTo>
                <a:cubicBezTo>
                  <a:pt x="4849952" y="5140440"/>
                  <a:pt x="4839907" y="5130388"/>
                  <a:pt x="4827452" y="5130388"/>
                </a:cubicBezTo>
                <a:close/>
                <a:moveTo>
                  <a:pt x="4454038" y="5128511"/>
                </a:moveTo>
                <a:cubicBezTo>
                  <a:pt x="4440510" y="5128511"/>
                  <a:pt x="4429394" y="5139502"/>
                  <a:pt x="4429394" y="5153172"/>
                </a:cubicBezTo>
                <a:cubicBezTo>
                  <a:pt x="4429394" y="5166843"/>
                  <a:pt x="4440510" y="5177832"/>
                  <a:pt x="4454038" y="5177832"/>
                </a:cubicBezTo>
                <a:cubicBezTo>
                  <a:pt x="4467566" y="5177832"/>
                  <a:pt x="4478682" y="5166843"/>
                  <a:pt x="4478682" y="5153172"/>
                </a:cubicBezTo>
                <a:cubicBezTo>
                  <a:pt x="4478682" y="5139502"/>
                  <a:pt x="4467700" y="5128511"/>
                  <a:pt x="4454038" y="5128511"/>
                </a:cubicBezTo>
                <a:close/>
                <a:moveTo>
                  <a:pt x="4400598" y="5128511"/>
                </a:moveTo>
                <a:cubicBezTo>
                  <a:pt x="4387070" y="5128511"/>
                  <a:pt x="4375953" y="5139502"/>
                  <a:pt x="4375953" y="5153172"/>
                </a:cubicBezTo>
                <a:cubicBezTo>
                  <a:pt x="4375953" y="5166843"/>
                  <a:pt x="4387070" y="5177832"/>
                  <a:pt x="4400598" y="5177832"/>
                </a:cubicBezTo>
                <a:cubicBezTo>
                  <a:pt x="4414125" y="5177832"/>
                  <a:pt x="4425242" y="5166843"/>
                  <a:pt x="4425242" y="5153172"/>
                </a:cubicBezTo>
                <a:cubicBezTo>
                  <a:pt x="4425242" y="5139502"/>
                  <a:pt x="4414260" y="5128511"/>
                  <a:pt x="4400598" y="5128511"/>
                </a:cubicBezTo>
                <a:close/>
                <a:moveTo>
                  <a:pt x="4293986" y="5128511"/>
                </a:moveTo>
                <a:cubicBezTo>
                  <a:pt x="4280324" y="5128511"/>
                  <a:pt x="4269342" y="5139502"/>
                  <a:pt x="4269342" y="5153172"/>
                </a:cubicBezTo>
                <a:cubicBezTo>
                  <a:pt x="4269342" y="5166843"/>
                  <a:pt x="4280324" y="5177832"/>
                  <a:pt x="4293986" y="5177832"/>
                </a:cubicBezTo>
                <a:cubicBezTo>
                  <a:pt x="4307647" y="5177832"/>
                  <a:pt x="4318629" y="5166843"/>
                  <a:pt x="4318629" y="5153172"/>
                </a:cubicBezTo>
                <a:cubicBezTo>
                  <a:pt x="4318629" y="5139502"/>
                  <a:pt x="4307647" y="5128511"/>
                  <a:pt x="4293986" y="5128511"/>
                </a:cubicBezTo>
                <a:close/>
                <a:moveTo>
                  <a:pt x="4774145" y="5128377"/>
                </a:moveTo>
                <a:cubicBezTo>
                  <a:pt x="4760484" y="5128377"/>
                  <a:pt x="4749501" y="5139368"/>
                  <a:pt x="4749501" y="5153038"/>
                </a:cubicBezTo>
                <a:cubicBezTo>
                  <a:pt x="4749501" y="5166709"/>
                  <a:pt x="4760484" y="5177699"/>
                  <a:pt x="4774145" y="5177699"/>
                </a:cubicBezTo>
                <a:cubicBezTo>
                  <a:pt x="4787806" y="5177699"/>
                  <a:pt x="4798789" y="5166709"/>
                  <a:pt x="4798789" y="5153038"/>
                </a:cubicBezTo>
                <a:cubicBezTo>
                  <a:pt x="4798789" y="5139368"/>
                  <a:pt x="4787806" y="5128377"/>
                  <a:pt x="4774145" y="5128377"/>
                </a:cubicBezTo>
                <a:close/>
                <a:moveTo>
                  <a:pt x="4720838" y="5128243"/>
                </a:moveTo>
                <a:cubicBezTo>
                  <a:pt x="4707310" y="5128243"/>
                  <a:pt x="4696194" y="5139233"/>
                  <a:pt x="4696194" y="5152904"/>
                </a:cubicBezTo>
                <a:cubicBezTo>
                  <a:pt x="4696194" y="5166574"/>
                  <a:pt x="4707310" y="5177565"/>
                  <a:pt x="4720838" y="5177565"/>
                </a:cubicBezTo>
                <a:cubicBezTo>
                  <a:pt x="4734366" y="5177565"/>
                  <a:pt x="4745482" y="5166574"/>
                  <a:pt x="4745482" y="5152904"/>
                </a:cubicBezTo>
                <a:cubicBezTo>
                  <a:pt x="4745482" y="5139233"/>
                  <a:pt x="4734500" y="5128243"/>
                  <a:pt x="4720838" y="5128243"/>
                </a:cubicBezTo>
                <a:close/>
                <a:moveTo>
                  <a:pt x="4667532" y="5128243"/>
                </a:moveTo>
                <a:cubicBezTo>
                  <a:pt x="4654004" y="5128243"/>
                  <a:pt x="4642888" y="5139233"/>
                  <a:pt x="4642888" y="5152904"/>
                </a:cubicBezTo>
                <a:cubicBezTo>
                  <a:pt x="4642888" y="5166574"/>
                  <a:pt x="4654004" y="5177565"/>
                  <a:pt x="4667532" y="5177565"/>
                </a:cubicBezTo>
                <a:cubicBezTo>
                  <a:pt x="4681060" y="5177565"/>
                  <a:pt x="4692176" y="5166574"/>
                  <a:pt x="4692176" y="5152904"/>
                </a:cubicBezTo>
                <a:cubicBezTo>
                  <a:pt x="4692176" y="5139233"/>
                  <a:pt x="4681060" y="5128243"/>
                  <a:pt x="4667532" y="5128243"/>
                </a:cubicBezTo>
                <a:close/>
                <a:moveTo>
                  <a:pt x="4507478" y="5126902"/>
                </a:moveTo>
                <a:cubicBezTo>
                  <a:pt x="4492880" y="5126902"/>
                  <a:pt x="4480959" y="5138832"/>
                  <a:pt x="4480959" y="5153440"/>
                </a:cubicBezTo>
                <a:cubicBezTo>
                  <a:pt x="4480959" y="5168049"/>
                  <a:pt x="4492880" y="5179977"/>
                  <a:pt x="4507478" y="5179977"/>
                </a:cubicBezTo>
                <a:cubicBezTo>
                  <a:pt x="4522078" y="5179977"/>
                  <a:pt x="4533998" y="5168049"/>
                  <a:pt x="4533998" y="5153440"/>
                </a:cubicBezTo>
                <a:cubicBezTo>
                  <a:pt x="4533998" y="5138832"/>
                  <a:pt x="4522078" y="5126902"/>
                  <a:pt x="4507478" y="5126902"/>
                </a:cubicBezTo>
                <a:close/>
                <a:moveTo>
                  <a:pt x="4614226" y="5126635"/>
                </a:moveTo>
                <a:cubicBezTo>
                  <a:pt x="4599627" y="5126635"/>
                  <a:pt x="4587706" y="5138563"/>
                  <a:pt x="4587706" y="5153172"/>
                </a:cubicBezTo>
                <a:cubicBezTo>
                  <a:pt x="4587706" y="5167780"/>
                  <a:pt x="4599627" y="5179709"/>
                  <a:pt x="4614226" y="5179709"/>
                </a:cubicBezTo>
                <a:cubicBezTo>
                  <a:pt x="4628824" y="5179709"/>
                  <a:pt x="4640745" y="5167780"/>
                  <a:pt x="4640745" y="5153172"/>
                </a:cubicBezTo>
                <a:cubicBezTo>
                  <a:pt x="4640745" y="5138563"/>
                  <a:pt x="4628824" y="5126635"/>
                  <a:pt x="4614226" y="5126635"/>
                </a:cubicBezTo>
                <a:close/>
                <a:moveTo>
                  <a:pt x="4560919" y="5126635"/>
                </a:moveTo>
                <a:cubicBezTo>
                  <a:pt x="4546320" y="5126635"/>
                  <a:pt x="4534400" y="5138563"/>
                  <a:pt x="4534400" y="5153172"/>
                </a:cubicBezTo>
                <a:cubicBezTo>
                  <a:pt x="4534400" y="5167780"/>
                  <a:pt x="4546320" y="5179709"/>
                  <a:pt x="4560919" y="5179709"/>
                </a:cubicBezTo>
                <a:cubicBezTo>
                  <a:pt x="4575519" y="5179709"/>
                  <a:pt x="4587438" y="5167780"/>
                  <a:pt x="4587438" y="5153172"/>
                </a:cubicBezTo>
                <a:cubicBezTo>
                  <a:pt x="4587438" y="5138563"/>
                  <a:pt x="4575519" y="5126635"/>
                  <a:pt x="4560919" y="5126635"/>
                </a:cubicBezTo>
                <a:close/>
                <a:moveTo>
                  <a:pt x="4347292" y="5126501"/>
                </a:moveTo>
                <a:cubicBezTo>
                  <a:pt x="4332693" y="5126501"/>
                  <a:pt x="4320772" y="5138296"/>
                  <a:pt x="4320772" y="5153038"/>
                </a:cubicBezTo>
                <a:cubicBezTo>
                  <a:pt x="4320772" y="5167780"/>
                  <a:pt x="4332693" y="5179576"/>
                  <a:pt x="4347292" y="5179576"/>
                </a:cubicBezTo>
                <a:cubicBezTo>
                  <a:pt x="4361890" y="5179576"/>
                  <a:pt x="4373812" y="5167780"/>
                  <a:pt x="4373812" y="5153038"/>
                </a:cubicBezTo>
                <a:cubicBezTo>
                  <a:pt x="4373812" y="5138296"/>
                  <a:pt x="4361890" y="5126501"/>
                  <a:pt x="4347292" y="5126501"/>
                </a:cubicBezTo>
                <a:close/>
                <a:moveTo>
                  <a:pt x="5093984" y="5088705"/>
                </a:moveTo>
                <a:cubicBezTo>
                  <a:pt x="5087956" y="5088705"/>
                  <a:pt x="5083136" y="5093530"/>
                  <a:pt x="5083136" y="5099561"/>
                </a:cubicBezTo>
                <a:cubicBezTo>
                  <a:pt x="5083136" y="5105593"/>
                  <a:pt x="5087956" y="5110418"/>
                  <a:pt x="5093984" y="5110418"/>
                </a:cubicBezTo>
                <a:cubicBezTo>
                  <a:pt x="5100011" y="5110418"/>
                  <a:pt x="5104833" y="5105593"/>
                  <a:pt x="5104833" y="5099561"/>
                </a:cubicBezTo>
                <a:cubicBezTo>
                  <a:pt x="5104833" y="5093530"/>
                  <a:pt x="5100011" y="5088705"/>
                  <a:pt x="5093984" y="5088705"/>
                </a:cubicBezTo>
                <a:close/>
                <a:moveTo>
                  <a:pt x="4027319" y="5086695"/>
                </a:moveTo>
                <a:cubicBezTo>
                  <a:pt x="4019952" y="5086695"/>
                  <a:pt x="4014058" y="5092592"/>
                  <a:pt x="4014058" y="5099963"/>
                </a:cubicBezTo>
                <a:cubicBezTo>
                  <a:pt x="4014058" y="5107335"/>
                  <a:pt x="4019952" y="5113232"/>
                  <a:pt x="4027319" y="5113232"/>
                </a:cubicBezTo>
                <a:cubicBezTo>
                  <a:pt x="4034685" y="5113232"/>
                  <a:pt x="4040578" y="5107335"/>
                  <a:pt x="4040578" y="5099963"/>
                </a:cubicBezTo>
                <a:cubicBezTo>
                  <a:pt x="4040578" y="5092592"/>
                  <a:pt x="4034685" y="5086695"/>
                  <a:pt x="4027319" y="5086695"/>
                </a:cubicBezTo>
                <a:close/>
                <a:moveTo>
                  <a:pt x="5040678" y="5086158"/>
                </a:moveTo>
                <a:cubicBezTo>
                  <a:pt x="5033312" y="5086158"/>
                  <a:pt x="5027284" y="5092191"/>
                  <a:pt x="5027284" y="5099561"/>
                </a:cubicBezTo>
                <a:cubicBezTo>
                  <a:pt x="5027284" y="5106933"/>
                  <a:pt x="5033312" y="5112964"/>
                  <a:pt x="5040678" y="5112964"/>
                </a:cubicBezTo>
                <a:cubicBezTo>
                  <a:pt x="5048044" y="5112964"/>
                  <a:pt x="5054070" y="5106933"/>
                  <a:pt x="5054070" y="5099561"/>
                </a:cubicBezTo>
                <a:cubicBezTo>
                  <a:pt x="5054070" y="5092191"/>
                  <a:pt x="5048044" y="5086158"/>
                  <a:pt x="5040678" y="5086158"/>
                </a:cubicBezTo>
                <a:close/>
                <a:moveTo>
                  <a:pt x="4080626" y="5084149"/>
                </a:moveTo>
                <a:cubicBezTo>
                  <a:pt x="4071920" y="5084149"/>
                  <a:pt x="4064821" y="5091252"/>
                  <a:pt x="4064821" y="5099963"/>
                </a:cubicBezTo>
                <a:cubicBezTo>
                  <a:pt x="4064821" y="5108676"/>
                  <a:pt x="4071920" y="5115779"/>
                  <a:pt x="4080626" y="5115779"/>
                </a:cubicBezTo>
                <a:cubicBezTo>
                  <a:pt x="4089331" y="5115779"/>
                  <a:pt x="4096430" y="5108676"/>
                  <a:pt x="4096430" y="5099963"/>
                </a:cubicBezTo>
                <a:cubicBezTo>
                  <a:pt x="4096430" y="5091252"/>
                  <a:pt x="4089331" y="5084149"/>
                  <a:pt x="4080626" y="5084149"/>
                </a:cubicBezTo>
                <a:close/>
                <a:moveTo>
                  <a:pt x="4987371" y="5083747"/>
                </a:moveTo>
                <a:cubicBezTo>
                  <a:pt x="4978666" y="5083747"/>
                  <a:pt x="4971566" y="5090850"/>
                  <a:pt x="4971566" y="5099561"/>
                </a:cubicBezTo>
                <a:cubicBezTo>
                  <a:pt x="4971566" y="5108274"/>
                  <a:pt x="4978666" y="5115377"/>
                  <a:pt x="4987371" y="5115377"/>
                </a:cubicBezTo>
                <a:cubicBezTo>
                  <a:pt x="4996077" y="5115377"/>
                  <a:pt x="5003176" y="5108274"/>
                  <a:pt x="5003176" y="5099561"/>
                </a:cubicBezTo>
                <a:cubicBezTo>
                  <a:pt x="5003176" y="5090850"/>
                  <a:pt x="4996077" y="5083747"/>
                  <a:pt x="4987371" y="5083747"/>
                </a:cubicBezTo>
                <a:close/>
                <a:moveTo>
                  <a:pt x="4134066" y="5081871"/>
                </a:moveTo>
                <a:cubicBezTo>
                  <a:pt x="4124154" y="5081871"/>
                  <a:pt x="4116118" y="5089911"/>
                  <a:pt x="4116118" y="5099830"/>
                </a:cubicBezTo>
                <a:cubicBezTo>
                  <a:pt x="4116118" y="5109747"/>
                  <a:pt x="4124154" y="5117789"/>
                  <a:pt x="4134066" y="5117789"/>
                </a:cubicBezTo>
                <a:cubicBezTo>
                  <a:pt x="4143977" y="5117789"/>
                  <a:pt x="4152013" y="5109747"/>
                  <a:pt x="4152013" y="5099830"/>
                </a:cubicBezTo>
                <a:cubicBezTo>
                  <a:pt x="4152013" y="5089911"/>
                  <a:pt x="4143977" y="5081871"/>
                  <a:pt x="4134066" y="5081871"/>
                </a:cubicBezTo>
                <a:close/>
                <a:moveTo>
                  <a:pt x="4934064" y="5081602"/>
                </a:moveTo>
                <a:cubicBezTo>
                  <a:pt x="4924153" y="5081602"/>
                  <a:pt x="4916117" y="5089644"/>
                  <a:pt x="4916117" y="5099561"/>
                </a:cubicBezTo>
                <a:cubicBezTo>
                  <a:pt x="4916117" y="5109480"/>
                  <a:pt x="4924153" y="5117521"/>
                  <a:pt x="4934064" y="5117521"/>
                </a:cubicBezTo>
                <a:cubicBezTo>
                  <a:pt x="4943976" y="5117521"/>
                  <a:pt x="4952012" y="5109480"/>
                  <a:pt x="4952012" y="5099561"/>
                </a:cubicBezTo>
                <a:cubicBezTo>
                  <a:pt x="4952012" y="5089644"/>
                  <a:pt x="4943976" y="5081602"/>
                  <a:pt x="4934064" y="5081602"/>
                </a:cubicBezTo>
                <a:close/>
                <a:moveTo>
                  <a:pt x="4187372" y="5079725"/>
                </a:moveTo>
                <a:cubicBezTo>
                  <a:pt x="4176121" y="5079725"/>
                  <a:pt x="4167148" y="5088705"/>
                  <a:pt x="4167148" y="5099830"/>
                </a:cubicBezTo>
                <a:cubicBezTo>
                  <a:pt x="4167148" y="5110954"/>
                  <a:pt x="4176121" y="5119933"/>
                  <a:pt x="4187372" y="5119933"/>
                </a:cubicBezTo>
                <a:cubicBezTo>
                  <a:pt x="4198622" y="5119933"/>
                  <a:pt x="4207596" y="5110954"/>
                  <a:pt x="4207596" y="5099830"/>
                </a:cubicBezTo>
                <a:cubicBezTo>
                  <a:pt x="4207596" y="5088705"/>
                  <a:pt x="4198488" y="5079725"/>
                  <a:pt x="4187372" y="5079725"/>
                </a:cubicBezTo>
                <a:close/>
                <a:moveTo>
                  <a:pt x="4880758" y="5079458"/>
                </a:moveTo>
                <a:cubicBezTo>
                  <a:pt x="4869507" y="5079458"/>
                  <a:pt x="4860534" y="5088438"/>
                  <a:pt x="4860534" y="5099561"/>
                </a:cubicBezTo>
                <a:cubicBezTo>
                  <a:pt x="4860534" y="5110686"/>
                  <a:pt x="4869507" y="5119666"/>
                  <a:pt x="4880758" y="5119666"/>
                </a:cubicBezTo>
                <a:cubicBezTo>
                  <a:pt x="4892008" y="5119666"/>
                  <a:pt x="4900982" y="5110686"/>
                  <a:pt x="4900982" y="5099561"/>
                </a:cubicBezTo>
                <a:cubicBezTo>
                  <a:pt x="4900982" y="5088438"/>
                  <a:pt x="4891874" y="5079458"/>
                  <a:pt x="4880758" y="5079458"/>
                </a:cubicBezTo>
                <a:close/>
                <a:moveTo>
                  <a:pt x="4240678" y="5077581"/>
                </a:moveTo>
                <a:cubicBezTo>
                  <a:pt x="4228357" y="5077581"/>
                  <a:pt x="4218445" y="5087499"/>
                  <a:pt x="4218445" y="5099830"/>
                </a:cubicBezTo>
                <a:cubicBezTo>
                  <a:pt x="4218445" y="5112160"/>
                  <a:pt x="4228357" y="5122079"/>
                  <a:pt x="4240678" y="5122079"/>
                </a:cubicBezTo>
                <a:cubicBezTo>
                  <a:pt x="4253000" y="5122079"/>
                  <a:pt x="4262911" y="5112160"/>
                  <a:pt x="4262911" y="5099830"/>
                </a:cubicBezTo>
                <a:cubicBezTo>
                  <a:pt x="4262911" y="5087499"/>
                  <a:pt x="4253000" y="5077581"/>
                  <a:pt x="4240678" y="5077581"/>
                </a:cubicBezTo>
                <a:close/>
                <a:moveTo>
                  <a:pt x="4827452" y="5077313"/>
                </a:moveTo>
                <a:cubicBezTo>
                  <a:pt x="4815130" y="5077313"/>
                  <a:pt x="4805218" y="5087231"/>
                  <a:pt x="4805218" y="5099561"/>
                </a:cubicBezTo>
                <a:cubicBezTo>
                  <a:pt x="4805218" y="5111891"/>
                  <a:pt x="4815130" y="5121810"/>
                  <a:pt x="4827452" y="5121810"/>
                </a:cubicBezTo>
                <a:cubicBezTo>
                  <a:pt x="4839774" y="5121810"/>
                  <a:pt x="4849685" y="5111891"/>
                  <a:pt x="4849685" y="5099561"/>
                </a:cubicBezTo>
                <a:cubicBezTo>
                  <a:pt x="4849685" y="5087231"/>
                  <a:pt x="4839774" y="5077313"/>
                  <a:pt x="4827452" y="5077313"/>
                </a:cubicBezTo>
                <a:close/>
                <a:moveTo>
                  <a:pt x="4293986" y="5075705"/>
                </a:moveTo>
                <a:cubicBezTo>
                  <a:pt x="4280725" y="5075705"/>
                  <a:pt x="4269876" y="5086561"/>
                  <a:pt x="4269876" y="5099830"/>
                </a:cubicBezTo>
                <a:cubicBezTo>
                  <a:pt x="4269876" y="5113099"/>
                  <a:pt x="4280725" y="5123955"/>
                  <a:pt x="4293986" y="5123955"/>
                </a:cubicBezTo>
                <a:cubicBezTo>
                  <a:pt x="4307244" y="5123955"/>
                  <a:pt x="4318093" y="5113099"/>
                  <a:pt x="4318093" y="5099830"/>
                </a:cubicBezTo>
                <a:cubicBezTo>
                  <a:pt x="4318093" y="5086561"/>
                  <a:pt x="4307378" y="5075705"/>
                  <a:pt x="4293986" y="5075705"/>
                </a:cubicBezTo>
                <a:close/>
                <a:moveTo>
                  <a:pt x="4774145" y="5075571"/>
                </a:moveTo>
                <a:cubicBezTo>
                  <a:pt x="4760886" y="5075571"/>
                  <a:pt x="4750037" y="5086427"/>
                  <a:pt x="4750037" y="5099696"/>
                </a:cubicBezTo>
                <a:cubicBezTo>
                  <a:pt x="4750037" y="5112964"/>
                  <a:pt x="4760886" y="5123821"/>
                  <a:pt x="4774145" y="5123821"/>
                </a:cubicBezTo>
                <a:cubicBezTo>
                  <a:pt x="4787404" y="5123821"/>
                  <a:pt x="4798253" y="5112964"/>
                  <a:pt x="4798253" y="5099696"/>
                </a:cubicBezTo>
                <a:cubicBezTo>
                  <a:pt x="4798253" y="5086427"/>
                  <a:pt x="4787539" y="5075571"/>
                  <a:pt x="4774145" y="5075571"/>
                </a:cubicBezTo>
                <a:close/>
                <a:moveTo>
                  <a:pt x="4454038" y="5075169"/>
                </a:moveTo>
                <a:cubicBezTo>
                  <a:pt x="4440510" y="5075169"/>
                  <a:pt x="4429394" y="5086158"/>
                  <a:pt x="4429394" y="5099830"/>
                </a:cubicBezTo>
                <a:cubicBezTo>
                  <a:pt x="4429394" y="5113500"/>
                  <a:pt x="4440510" y="5124491"/>
                  <a:pt x="4454038" y="5124491"/>
                </a:cubicBezTo>
                <a:cubicBezTo>
                  <a:pt x="4467566" y="5124491"/>
                  <a:pt x="4478682" y="5113500"/>
                  <a:pt x="4478682" y="5099830"/>
                </a:cubicBezTo>
                <a:cubicBezTo>
                  <a:pt x="4478682" y="5086158"/>
                  <a:pt x="4467700" y="5075169"/>
                  <a:pt x="4454038" y="5075169"/>
                </a:cubicBezTo>
                <a:close/>
                <a:moveTo>
                  <a:pt x="4400598" y="5075169"/>
                </a:moveTo>
                <a:cubicBezTo>
                  <a:pt x="4387070" y="5075169"/>
                  <a:pt x="4375953" y="5086158"/>
                  <a:pt x="4375953" y="5099830"/>
                </a:cubicBezTo>
                <a:cubicBezTo>
                  <a:pt x="4375953" y="5113500"/>
                  <a:pt x="4387070" y="5124491"/>
                  <a:pt x="4400598" y="5124491"/>
                </a:cubicBezTo>
                <a:cubicBezTo>
                  <a:pt x="4414125" y="5124491"/>
                  <a:pt x="4425242" y="5113500"/>
                  <a:pt x="4425242" y="5099830"/>
                </a:cubicBezTo>
                <a:cubicBezTo>
                  <a:pt x="4425242" y="5086158"/>
                  <a:pt x="4414260" y="5075169"/>
                  <a:pt x="4400598" y="5075169"/>
                </a:cubicBezTo>
                <a:close/>
                <a:moveTo>
                  <a:pt x="4720838" y="5074900"/>
                </a:moveTo>
                <a:cubicBezTo>
                  <a:pt x="4707310" y="5074900"/>
                  <a:pt x="4696194" y="5085891"/>
                  <a:pt x="4696194" y="5099561"/>
                </a:cubicBezTo>
                <a:cubicBezTo>
                  <a:pt x="4696194" y="5113232"/>
                  <a:pt x="4707310" y="5124222"/>
                  <a:pt x="4720838" y="5124222"/>
                </a:cubicBezTo>
                <a:cubicBezTo>
                  <a:pt x="4734366" y="5124222"/>
                  <a:pt x="4745482" y="5113232"/>
                  <a:pt x="4745482" y="5099561"/>
                </a:cubicBezTo>
                <a:cubicBezTo>
                  <a:pt x="4745482" y="5085891"/>
                  <a:pt x="4734500" y="5074900"/>
                  <a:pt x="4720838" y="5074900"/>
                </a:cubicBezTo>
                <a:close/>
                <a:moveTo>
                  <a:pt x="4667532" y="5074900"/>
                </a:moveTo>
                <a:cubicBezTo>
                  <a:pt x="4654004" y="5074900"/>
                  <a:pt x="4642888" y="5085891"/>
                  <a:pt x="4642888" y="5099561"/>
                </a:cubicBezTo>
                <a:cubicBezTo>
                  <a:pt x="4642888" y="5113232"/>
                  <a:pt x="4653870" y="5124222"/>
                  <a:pt x="4667532" y="5124222"/>
                </a:cubicBezTo>
                <a:cubicBezTo>
                  <a:pt x="4681060" y="5124222"/>
                  <a:pt x="4692176" y="5113232"/>
                  <a:pt x="4692176" y="5099561"/>
                </a:cubicBezTo>
                <a:cubicBezTo>
                  <a:pt x="4692176" y="5085891"/>
                  <a:pt x="4681060" y="5074900"/>
                  <a:pt x="4667532" y="5074900"/>
                </a:cubicBezTo>
                <a:close/>
                <a:moveTo>
                  <a:pt x="4347292" y="5073962"/>
                </a:moveTo>
                <a:cubicBezTo>
                  <a:pt x="4332960" y="5073962"/>
                  <a:pt x="4321442" y="5085489"/>
                  <a:pt x="4321442" y="5099830"/>
                </a:cubicBezTo>
                <a:cubicBezTo>
                  <a:pt x="4321442" y="5114170"/>
                  <a:pt x="4332960" y="5125697"/>
                  <a:pt x="4347292" y="5125697"/>
                </a:cubicBezTo>
                <a:cubicBezTo>
                  <a:pt x="4361623" y="5125697"/>
                  <a:pt x="4373142" y="5114170"/>
                  <a:pt x="4373142" y="5099830"/>
                </a:cubicBezTo>
                <a:cubicBezTo>
                  <a:pt x="4373142" y="5085489"/>
                  <a:pt x="4361623" y="5073962"/>
                  <a:pt x="4347292" y="5073962"/>
                </a:cubicBezTo>
                <a:close/>
                <a:moveTo>
                  <a:pt x="4507478" y="5073561"/>
                </a:moveTo>
                <a:cubicBezTo>
                  <a:pt x="4492880" y="5073561"/>
                  <a:pt x="4480959" y="5085489"/>
                  <a:pt x="4480959" y="5100097"/>
                </a:cubicBezTo>
                <a:cubicBezTo>
                  <a:pt x="4480959" y="5114707"/>
                  <a:pt x="4492880" y="5126635"/>
                  <a:pt x="4507478" y="5126635"/>
                </a:cubicBezTo>
                <a:cubicBezTo>
                  <a:pt x="4522078" y="5126635"/>
                  <a:pt x="4533998" y="5114707"/>
                  <a:pt x="4533998" y="5100097"/>
                </a:cubicBezTo>
                <a:cubicBezTo>
                  <a:pt x="4533998" y="5085489"/>
                  <a:pt x="4522078" y="5073561"/>
                  <a:pt x="4507478" y="5073561"/>
                </a:cubicBezTo>
                <a:close/>
                <a:moveTo>
                  <a:pt x="4614226" y="5073292"/>
                </a:moveTo>
                <a:cubicBezTo>
                  <a:pt x="4599627" y="5073292"/>
                  <a:pt x="4587706" y="5085221"/>
                  <a:pt x="4587706" y="5099830"/>
                </a:cubicBezTo>
                <a:cubicBezTo>
                  <a:pt x="4587706" y="5114438"/>
                  <a:pt x="4599627" y="5126366"/>
                  <a:pt x="4614226" y="5126366"/>
                </a:cubicBezTo>
                <a:cubicBezTo>
                  <a:pt x="4628824" y="5126366"/>
                  <a:pt x="4640745" y="5114438"/>
                  <a:pt x="4640745" y="5099830"/>
                </a:cubicBezTo>
                <a:cubicBezTo>
                  <a:pt x="4640745" y="5085221"/>
                  <a:pt x="4628824" y="5073292"/>
                  <a:pt x="4614226" y="5073292"/>
                </a:cubicBezTo>
                <a:close/>
                <a:moveTo>
                  <a:pt x="4560919" y="5073292"/>
                </a:moveTo>
                <a:cubicBezTo>
                  <a:pt x="4546320" y="5073292"/>
                  <a:pt x="4534400" y="5085221"/>
                  <a:pt x="4534400" y="5099830"/>
                </a:cubicBezTo>
                <a:cubicBezTo>
                  <a:pt x="4534400" y="5114438"/>
                  <a:pt x="4546320" y="5126366"/>
                  <a:pt x="4560919" y="5126366"/>
                </a:cubicBezTo>
                <a:cubicBezTo>
                  <a:pt x="4575519" y="5126366"/>
                  <a:pt x="4587438" y="5114438"/>
                  <a:pt x="4587438" y="5099830"/>
                </a:cubicBezTo>
                <a:cubicBezTo>
                  <a:pt x="4587438" y="5085221"/>
                  <a:pt x="4575519" y="5073292"/>
                  <a:pt x="4560919" y="5073292"/>
                </a:cubicBezTo>
                <a:close/>
                <a:moveTo>
                  <a:pt x="5147290" y="5038445"/>
                </a:moveTo>
                <a:cubicBezTo>
                  <a:pt x="5142871" y="5038445"/>
                  <a:pt x="5139388" y="5041797"/>
                  <a:pt x="5139388" y="5046219"/>
                </a:cubicBezTo>
                <a:cubicBezTo>
                  <a:pt x="5139388" y="5050642"/>
                  <a:pt x="5142871" y="5054127"/>
                  <a:pt x="5147290" y="5054127"/>
                </a:cubicBezTo>
                <a:cubicBezTo>
                  <a:pt x="5151710" y="5054127"/>
                  <a:pt x="5155193" y="5050508"/>
                  <a:pt x="5155193" y="5046219"/>
                </a:cubicBezTo>
                <a:cubicBezTo>
                  <a:pt x="5155193" y="5041931"/>
                  <a:pt x="5151576" y="5038445"/>
                  <a:pt x="5147290" y="5038445"/>
                </a:cubicBezTo>
                <a:close/>
                <a:moveTo>
                  <a:pt x="3974012" y="5036033"/>
                </a:moveTo>
                <a:cubicBezTo>
                  <a:pt x="3968253" y="5036033"/>
                  <a:pt x="3963565" y="5040725"/>
                  <a:pt x="3963565" y="5046487"/>
                </a:cubicBezTo>
                <a:cubicBezTo>
                  <a:pt x="3963565" y="5052250"/>
                  <a:pt x="3968253" y="5056941"/>
                  <a:pt x="3974012" y="5056941"/>
                </a:cubicBezTo>
                <a:cubicBezTo>
                  <a:pt x="3979772" y="5056941"/>
                  <a:pt x="3984459" y="5052250"/>
                  <a:pt x="3984459" y="5046487"/>
                </a:cubicBezTo>
                <a:cubicBezTo>
                  <a:pt x="3984459" y="5040725"/>
                  <a:pt x="3979772" y="5036033"/>
                  <a:pt x="3974012" y="5036033"/>
                </a:cubicBezTo>
                <a:close/>
                <a:moveTo>
                  <a:pt x="5093984" y="5035900"/>
                </a:moveTo>
                <a:cubicBezTo>
                  <a:pt x="5088225" y="5035900"/>
                  <a:pt x="5083536" y="5040590"/>
                  <a:pt x="5083536" y="5046353"/>
                </a:cubicBezTo>
                <a:cubicBezTo>
                  <a:pt x="5083536" y="5052116"/>
                  <a:pt x="5088225" y="5056808"/>
                  <a:pt x="5093984" y="5056808"/>
                </a:cubicBezTo>
                <a:cubicBezTo>
                  <a:pt x="5099744" y="5056808"/>
                  <a:pt x="5104430" y="5052116"/>
                  <a:pt x="5104430" y="5046353"/>
                </a:cubicBezTo>
                <a:cubicBezTo>
                  <a:pt x="5104430" y="5040590"/>
                  <a:pt x="5099744" y="5035900"/>
                  <a:pt x="5093984" y="5035900"/>
                </a:cubicBezTo>
                <a:close/>
                <a:moveTo>
                  <a:pt x="4027453" y="5033620"/>
                </a:moveTo>
                <a:cubicBezTo>
                  <a:pt x="4020220" y="5033620"/>
                  <a:pt x="4014461" y="5039384"/>
                  <a:pt x="4014461" y="5046622"/>
                </a:cubicBezTo>
                <a:cubicBezTo>
                  <a:pt x="4014461" y="5053858"/>
                  <a:pt x="4020220" y="5059622"/>
                  <a:pt x="4027453" y="5059622"/>
                </a:cubicBezTo>
                <a:cubicBezTo>
                  <a:pt x="4034685" y="5059622"/>
                  <a:pt x="4040444" y="5053858"/>
                  <a:pt x="4040444" y="5046622"/>
                </a:cubicBezTo>
                <a:cubicBezTo>
                  <a:pt x="4040444" y="5039384"/>
                  <a:pt x="4034552" y="5033620"/>
                  <a:pt x="4027453" y="5033620"/>
                </a:cubicBezTo>
                <a:close/>
                <a:moveTo>
                  <a:pt x="5040678" y="5033353"/>
                </a:moveTo>
                <a:cubicBezTo>
                  <a:pt x="5033445" y="5033353"/>
                  <a:pt x="5027686" y="5039116"/>
                  <a:pt x="5027686" y="5046353"/>
                </a:cubicBezTo>
                <a:cubicBezTo>
                  <a:pt x="5027686" y="5053591"/>
                  <a:pt x="5033445" y="5059353"/>
                  <a:pt x="5040678" y="5059353"/>
                </a:cubicBezTo>
                <a:cubicBezTo>
                  <a:pt x="5047910" y="5059353"/>
                  <a:pt x="5053670" y="5053591"/>
                  <a:pt x="5053670" y="5046353"/>
                </a:cubicBezTo>
                <a:cubicBezTo>
                  <a:pt x="5053670" y="5039116"/>
                  <a:pt x="5047776" y="5033353"/>
                  <a:pt x="5040678" y="5033353"/>
                </a:cubicBezTo>
                <a:close/>
                <a:moveTo>
                  <a:pt x="4080759" y="5031342"/>
                </a:moveTo>
                <a:cubicBezTo>
                  <a:pt x="4072321" y="5031342"/>
                  <a:pt x="4065491" y="5038178"/>
                  <a:pt x="4065491" y="5046487"/>
                </a:cubicBezTo>
                <a:cubicBezTo>
                  <a:pt x="4065491" y="5054797"/>
                  <a:pt x="4072454" y="5061633"/>
                  <a:pt x="4080759" y="5061633"/>
                </a:cubicBezTo>
                <a:cubicBezTo>
                  <a:pt x="4089062" y="5061633"/>
                  <a:pt x="4095894" y="5054797"/>
                  <a:pt x="4095894" y="5046487"/>
                </a:cubicBezTo>
                <a:cubicBezTo>
                  <a:pt x="4095894" y="5038178"/>
                  <a:pt x="4089198" y="5031342"/>
                  <a:pt x="4080759" y="5031342"/>
                </a:cubicBezTo>
                <a:close/>
                <a:moveTo>
                  <a:pt x="4987371" y="5031075"/>
                </a:moveTo>
                <a:cubicBezTo>
                  <a:pt x="4979066" y="5031075"/>
                  <a:pt x="4972236" y="5037910"/>
                  <a:pt x="4972236" y="5046219"/>
                </a:cubicBezTo>
                <a:cubicBezTo>
                  <a:pt x="4972236" y="5054528"/>
                  <a:pt x="4978933" y="5061364"/>
                  <a:pt x="4987371" y="5061364"/>
                </a:cubicBezTo>
                <a:cubicBezTo>
                  <a:pt x="4995810" y="5061364"/>
                  <a:pt x="5002640" y="5054528"/>
                  <a:pt x="5002640" y="5046219"/>
                </a:cubicBezTo>
                <a:cubicBezTo>
                  <a:pt x="5002640" y="5037910"/>
                  <a:pt x="4995810" y="5031075"/>
                  <a:pt x="4987371" y="5031075"/>
                </a:cubicBezTo>
                <a:close/>
                <a:moveTo>
                  <a:pt x="4134066" y="5029198"/>
                </a:moveTo>
                <a:cubicBezTo>
                  <a:pt x="4124422" y="5029198"/>
                  <a:pt x="4116654" y="5036837"/>
                  <a:pt x="4116654" y="5046487"/>
                </a:cubicBezTo>
                <a:cubicBezTo>
                  <a:pt x="4116654" y="5056137"/>
                  <a:pt x="4124422" y="5063911"/>
                  <a:pt x="4134066" y="5063911"/>
                </a:cubicBezTo>
                <a:cubicBezTo>
                  <a:pt x="4143708" y="5063911"/>
                  <a:pt x="4151477" y="5056003"/>
                  <a:pt x="4151477" y="5046487"/>
                </a:cubicBezTo>
                <a:cubicBezTo>
                  <a:pt x="4151477" y="5036972"/>
                  <a:pt x="4143708" y="5029198"/>
                  <a:pt x="4134066" y="5029198"/>
                </a:cubicBezTo>
                <a:close/>
                <a:moveTo>
                  <a:pt x="4934064" y="5028662"/>
                </a:moveTo>
                <a:cubicBezTo>
                  <a:pt x="4924422" y="5028662"/>
                  <a:pt x="4916520" y="5036569"/>
                  <a:pt x="4916520" y="5046219"/>
                </a:cubicBezTo>
                <a:cubicBezTo>
                  <a:pt x="4916520" y="5055869"/>
                  <a:pt x="4924422" y="5063777"/>
                  <a:pt x="4934064" y="5063777"/>
                </a:cubicBezTo>
                <a:cubicBezTo>
                  <a:pt x="4943708" y="5063777"/>
                  <a:pt x="4951610" y="5055869"/>
                  <a:pt x="4951610" y="5046219"/>
                </a:cubicBezTo>
                <a:cubicBezTo>
                  <a:pt x="4951610" y="5036569"/>
                  <a:pt x="4943708" y="5028662"/>
                  <a:pt x="4934064" y="5028662"/>
                </a:cubicBezTo>
                <a:close/>
                <a:moveTo>
                  <a:pt x="4187372" y="5026920"/>
                </a:moveTo>
                <a:cubicBezTo>
                  <a:pt x="4176657" y="5026920"/>
                  <a:pt x="4167818" y="5035631"/>
                  <a:pt x="4167818" y="5046487"/>
                </a:cubicBezTo>
                <a:cubicBezTo>
                  <a:pt x="4167818" y="5057344"/>
                  <a:pt x="4176657" y="5066055"/>
                  <a:pt x="4187372" y="5066055"/>
                </a:cubicBezTo>
                <a:cubicBezTo>
                  <a:pt x="4198088" y="5066055"/>
                  <a:pt x="4206926" y="5057344"/>
                  <a:pt x="4206926" y="5046487"/>
                </a:cubicBezTo>
                <a:cubicBezTo>
                  <a:pt x="4206926" y="5035631"/>
                  <a:pt x="4198221" y="5026920"/>
                  <a:pt x="4187372" y="5026920"/>
                </a:cubicBezTo>
                <a:close/>
                <a:moveTo>
                  <a:pt x="4880758" y="5026651"/>
                </a:moveTo>
                <a:cubicBezTo>
                  <a:pt x="4870043" y="5026651"/>
                  <a:pt x="4861204" y="5035364"/>
                  <a:pt x="4861204" y="5046219"/>
                </a:cubicBezTo>
                <a:cubicBezTo>
                  <a:pt x="4861204" y="5057075"/>
                  <a:pt x="4870043" y="5065786"/>
                  <a:pt x="4880758" y="5065786"/>
                </a:cubicBezTo>
                <a:cubicBezTo>
                  <a:pt x="4891473" y="5065786"/>
                  <a:pt x="4900312" y="5057075"/>
                  <a:pt x="4900312" y="5046219"/>
                </a:cubicBezTo>
                <a:cubicBezTo>
                  <a:pt x="4900312" y="5035364"/>
                  <a:pt x="4891607" y="5026651"/>
                  <a:pt x="4880758" y="5026651"/>
                </a:cubicBezTo>
                <a:close/>
                <a:moveTo>
                  <a:pt x="4240678" y="5024909"/>
                </a:moveTo>
                <a:cubicBezTo>
                  <a:pt x="4228758" y="5024909"/>
                  <a:pt x="4219115" y="5034559"/>
                  <a:pt x="4219115" y="5046487"/>
                </a:cubicBezTo>
                <a:cubicBezTo>
                  <a:pt x="4219115" y="5058416"/>
                  <a:pt x="4228758" y="5068066"/>
                  <a:pt x="4240678" y="5068066"/>
                </a:cubicBezTo>
                <a:cubicBezTo>
                  <a:pt x="4252598" y="5068066"/>
                  <a:pt x="4262242" y="5058416"/>
                  <a:pt x="4262242" y="5046487"/>
                </a:cubicBezTo>
                <a:cubicBezTo>
                  <a:pt x="4262242" y="5034559"/>
                  <a:pt x="4252598" y="5024909"/>
                  <a:pt x="4240678" y="5024909"/>
                </a:cubicBezTo>
                <a:close/>
                <a:moveTo>
                  <a:pt x="4827452" y="5024641"/>
                </a:moveTo>
                <a:cubicBezTo>
                  <a:pt x="4815530" y="5024641"/>
                  <a:pt x="4805888" y="5034291"/>
                  <a:pt x="4805888" y="5046219"/>
                </a:cubicBezTo>
                <a:cubicBezTo>
                  <a:pt x="4805888" y="5058147"/>
                  <a:pt x="4815530" y="5067797"/>
                  <a:pt x="4827452" y="5067797"/>
                </a:cubicBezTo>
                <a:cubicBezTo>
                  <a:pt x="4839372" y="5067797"/>
                  <a:pt x="4849016" y="5058147"/>
                  <a:pt x="4849016" y="5046219"/>
                </a:cubicBezTo>
                <a:cubicBezTo>
                  <a:pt x="4849016" y="5034291"/>
                  <a:pt x="4839372" y="5024641"/>
                  <a:pt x="4827452" y="5024641"/>
                </a:cubicBezTo>
                <a:close/>
                <a:moveTo>
                  <a:pt x="3920706" y="5024641"/>
                </a:moveTo>
                <a:cubicBezTo>
                  <a:pt x="3918160" y="5024641"/>
                  <a:pt x="3916151" y="5026651"/>
                  <a:pt x="3916151" y="5029198"/>
                </a:cubicBezTo>
                <a:cubicBezTo>
                  <a:pt x="3916151" y="5031745"/>
                  <a:pt x="3918160" y="5033754"/>
                  <a:pt x="3920706" y="5033754"/>
                </a:cubicBezTo>
                <a:cubicBezTo>
                  <a:pt x="3923250" y="5033754"/>
                  <a:pt x="3925259" y="5031745"/>
                  <a:pt x="3925259" y="5029198"/>
                </a:cubicBezTo>
                <a:cubicBezTo>
                  <a:pt x="3925259" y="5026651"/>
                  <a:pt x="3923250" y="5024641"/>
                  <a:pt x="3920706" y="5024641"/>
                </a:cubicBezTo>
                <a:close/>
                <a:moveTo>
                  <a:pt x="4293986" y="5023033"/>
                </a:moveTo>
                <a:cubicBezTo>
                  <a:pt x="4280994" y="5023033"/>
                  <a:pt x="4270546" y="5033487"/>
                  <a:pt x="4270546" y="5046487"/>
                </a:cubicBezTo>
                <a:cubicBezTo>
                  <a:pt x="4270546" y="5059488"/>
                  <a:pt x="4280994" y="5069942"/>
                  <a:pt x="4293986" y="5069942"/>
                </a:cubicBezTo>
                <a:cubicBezTo>
                  <a:pt x="4306977" y="5069942"/>
                  <a:pt x="4317424" y="5059488"/>
                  <a:pt x="4317424" y="5046487"/>
                </a:cubicBezTo>
                <a:cubicBezTo>
                  <a:pt x="4317424" y="5033487"/>
                  <a:pt x="4306977" y="5023033"/>
                  <a:pt x="4293986" y="5023033"/>
                </a:cubicBezTo>
                <a:close/>
                <a:moveTo>
                  <a:pt x="4774145" y="5022898"/>
                </a:moveTo>
                <a:cubicBezTo>
                  <a:pt x="4761154" y="5022898"/>
                  <a:pt x="4750707" y="5033353"/>
                  <a:pt x="4750707" y="5046353"/>
                </a:cubicBezTo>
                <a:cubicBezTo>
                  <a:pt x="4750707" y="5059353"/>
                  <a:pt x="4761154" y="5069808"/>
                  <a:pt x="4774145" y="5069808"/>
                </a:cubicBezTo>
                <a:cubicBezTo>
                  <a:pt x="4787137" y="5069808"/>
                  <a:pt x="4797584" y="5059353"/>
                  <a:pt x="4797584" y="5046353"/>
                </a:cubicBezTo>
                <a:cubicBezTo>
                  <a:pt x="4797584" y="5033353"/>
                  <a:pt x="4787137" y="5022898"/>
                  <a:pt x="4774145" y="5022898"/>
                </a:cubicBezTo>
                <a:close/>
                <a:moveTo>
                  <a:pt x="4454038" y="5021826"/>
                </a:moveTo>
                <a:cubicBezTo>
                  <a:pt x="4440510" y="5021826"/>
                  <a:pt x="4429394" y="5032817"/>
                  <a:pt x="4429394" y="5046487"/>
                </a:cubicBezTo>
                <a:cubicBezTo>
                  <a:pt x="4429394" y="5060158"/>
                  <a:pt x="4440510" y="5071148"/>
                  <a:pt x="4454038" y="5071148"/>
                </a:cubicBezTo>
                <a:cubicBezTo>
                  <a:pt x="4467566" y="5071148"/>
                  <a:pt x="4478682" y="5060158"/>
                  <a:pt x="4478682" y="5046487"/>
                </a:cubicBezTo>
                <a:cubicBezTo>
                  <a:pt x="4478682" y="5032817"/>
                  <a:pt x="4467700" y="5021826"/>
                  <a:pt x="4454038" y="5021826"/>
                </a:cubicBezTo>
                <a:close/>
                <a:moveTo>
                  <a:pt x="4400598" y="5021826"/>
                </a:moveTo>
                <a:cubicBezTo>
                  <a:pt x="4387070" y="5021826"/>
                  <a:pt x="4375953" y="5032817"/>
                  <a:pt x="4375953" y="5046487"/>
                </a:cubicBezTo>
                <a:cubicBezTo>
                  <a:pt x="4375953" y="5060158"/>
                  <a:pt x="4387070" y="5071148"/>
                  <a:pt x="4400598" y="5071148"/>
                </a:cubicBezTo>
                <a:cubicBezTo>
                  <a:pt x="4414125" y="5071148"/>
                  <a:pt x="4425242" y="5060158"/>
                  <a:pt x="4425242" y="5046487"/>
                </a:cubicBezTo>
                <a:cubicBezTo>
                  <a:pt x="4425242" y="5032817"/>
                  <a:pt x="4414260" y="5021826"/>
                  <a:pt x="4400598" y="5021826"/>
                </a:cubicBezTo>
                <a:close/>
                <a:moveTo>
                  <a:pt x="4720838" y="5021559"/>
                </a:moveTo>
                <a:cubicBezTo>
                  <a:pt x="4707310" y="5021559"/>
                  <a:pt x="4696194" y="5032548"/>
                  <a:pt x="4696194" y="5046219"/>
                </a:cubicBezTo>
                <a:cubicBezTo>
                  <a:pt x="4696194" y="5059889"/>
                  <a:pt x="4707310" y="5070880"/>
                  <a:pt x="4720838" y="5070880"/>
                </a:cubicBezTo>
                <a:cubicBezTo>
                  <a:pt x="4734366" y="5070880"/>
                  <a:pt x="4745482" y="5059889"/>
                  <a:pt x="4745482" y="5046219"/>
                </a:cubicBezTo>
                <a:cubicBezTo>
                  <a:pt x="4745482" y="5032548"/>
                  <a:pt x="4734500" y="5021559"/>
                  <a:pt x="4720838" y="5021559"/>
                </a:cubicBezTo>
                <a:close/>
                <a:moveTo>
                  <a:pt x="4667532" y="5021559"/>
                </a:moveTo>
                <a:cubicBezTo>
                  <a:pt x="4654004" y="5021559"/>
                  <a:pt x="4642888" y="5032548"/>
                  <a:pt x="4642888" y="5046219"/>
                </a:cubicBezTo>
                <a:cubicBezTo>
                  <a:pt x="4642888" y="5059889"/>
                  <a:pt x="4653870" y="5070880"/>
                  <a:pt x="4667532" y="5070880"/>
                </a:cubicBezTo>
                <a:cubicBezTo>
                  <a:pt x="4681060" y="5070880"/>
                  <a:pt x="4692176" y="5059889"/>
                  <a:pt x="4692176" y="5046219"/>
                </a:cubicBezTo>
                <a:cubicBezTo>
                  <a:pt x="4692176" y="5032548"/>
                  <a:pt x="4681060" y="5021559"/>
                  <a:pt x="4667532" y="5021559"/>
                </a:cubicBezTo>
                <a:close/>
                <a:moveTo>
                  <a:pt x="4347292" y="5021290"/>
                </a:moveTo>
                <a:cubicBezTo>
                  <a:pt x="4333362" y="5021290"/>
                  <a:pt x="4322112" y="5032548"/>
                  <a:pt x="4322112" y="5046353"/>
                </a:cubicBezTo>
                <a:cubicBezTo>
                  <a:pt x="4322112" y="5060158"/>
                  <a:pt x="4333362" y="5071416"/>
                  <a:pt x="4347292" y="5071416"/>
                </a:cubicBezTo>
                <a:cubicBezTo>
                  <a:pt x="4361220" y="5071416"/>
                  <a:pt x="4372472" y="5060158"/>
                  <a:pt x="4372472" y="5046353"/>
                </a:cubicBezTo>
                <a:cubicBezTo>
                  <a:pt x="4372472" y="5032548"/>
                  <a:pt x="4361220" y="5021290"/>
                  <a:pt x="4347292" y="5021290"/>
                </a:cubicBezTo>
                <a:close/>
                <a:moveTo>
                  <a:pt x="4507478" y="5020218"/>
                </a:moveTo>
                <a:cubicBezTo>
                  <a:pt x="4492880" y="5020218"/>
                  <a:pt x="4480959" y="5032147"/>
                  <a:pt x="4480959" y="5046755"/>
                </a:cubicBezTo>
                <a:cubicBezTo>
                  <a:pt x="4480959" y="5061364"/>
                  <a:pt x="4492880" y="5073292"/>
                  <a:pt x="4507478" y="5073292"/>
                </a:cubicBezTo>
                <a:cubicBezTo>
                  <a:pt x="4522078" y="5073292"/>
                  <a:pt x="4533998" y="5061364"/>
                  <a:pt x="4533998" y="5046755"/>
                </a:cubicBezTo>
                <a:cubicBezTo>
                  <a:pt x="4533998" y="5032147"/>
                  <a:pt x="4522078" y="5020218"/>
                  <a:pt x="4507478" y="5020218"/>
                </a:cubicBezTo>
                <a:close/>
                <a:moveTo>
                  <a:pt x="4614226" y="5019950"/>
                </a:moveTo>
                <a:cubicBezTo>
                  <a:pt x="4599627" y="5019950"/>
                  <a:pt x="4587706" y="5031878"/>
                  <a:pt x="4587706" y="5046487"/>
                </a:cubicBezTo>
                <a:cubicBezTo>
                  <a:pt x="4587706" y="5061097"/>
                  <a:pt x="4599627" y="5073025"/>
                  <a:pt x="4614226" y="5073025"/>
                </a:cubicBezTo>
                <a:cubicBezTo>
                  <a:pt x="4628824" y="5073025"/>
                  <a:pt x="4640745" y="5061097"/>
                  <a:pt x="4640745" y="5046487"/>
                </a:cubicBezTo>
                <a:cubicBezTo>
                  <a:pt x="4640745" y="5031878"/>
                  <a:pt x="4628824" y="5019950"/>
                  <a:pt x="4614226" y="5019950"/>
                </a:cubicBezTo>
                <a:close/>
                <a:moveTo>
                  <a:pt x="4560919" y="5019950"/>
                </a:moveTo>
                <a:cubicBezTo>
                  <a:pt x="4546320" y="5019950"/>
                  <a:pt x="4534400" y="5031878"/>
                  <a:pt x="4534400" y="5046487"/>
                </a:cubicBezTo>
                <a:cubicBezTo>
                  <a:pt x="4534400" y="5061097"/>
                  <a:pt x="4546320" y="5073025"/>
                  <a:pt x="4560919" y="5073025"/>
                </a:cubicBezTo>
                <a:cubicBezTo>
                  <a:pt x="4575519" y="5073025"/>
                  <a:pt x="4587438" y="5061097"/>
                  <a:pt x="4587438" y="5046487"/>
                </a:cubicBezTo>
                <a:cubicBezTo>
                  <a:pt x="4587438" y="5031878"/>
                  <a:pt x="4575519" y="5019950"/>
                  <a:pt x="4560919" y="5019950"/>
                </a:cubicBezTo>
                <a:close/>
                <a:moveTo>
                  <a:pt x="3869274" y="4987784"/>
                </a:moveTo>
                <a:cubicBezTo>
                  <a:pt x="3866194" y="4987784"/>
                  <a:pt x="3863783" y="4990196"/>
                  <a:pt x="3863783" y="4993279"/>
                </a:cubicBezTo>
                <a:cubicBezTo>
                  <a:pt x="3863783" y="4996362"/>
                  <a:pt x="3866194" y="4998773"/>
                  <a:pt x="3869274" y="4998773"/>
                </a:cubicBezTo>
                <a:cubicBezTo>
                  <a:pt x="3872355" y="4998773"/>
                  <a:pt x="3874766" y="4996362"/>
                  <a:pt x="3874766" y="4993279"/>
                </a:cubicBezTo>
                <a:cubicBezTo>
                  <a:pt x="3874766" y="4990196"/>
                  <a:pt x="3872355" y="4987784"/>
                  <a:pt x="3869274" y="4987784"/>
                </a:cubicBezTo>
                <a:close/>
                <a:moveTo>
                  <a:pt x="5200597" y="4987515"/>
                </a:moveTo>
                <a:cubicBezTo>
                  <a:pt x="5197517" y="4987515"/>
                  <a:pt x="5195106" y="4989928"/>
                  <a:pt x="5195106" y="4993011"/>
                </a:cubicBezTo>
                <a:cubicBezTo>
                  <a:pt x="5195106" y="4996093"/>
                  <a:pt x="5197517" y="4998506"/>
                  <a:pt x="5200597" y="4998506"/>
                </a:cubicBezTo>
                <a:cubicBezTo>
                  <a:pt x="5203678" y="4998506"/>
                  <a:pt x="5206088" y="4996093"/>
                  <a:pt x="5206088" y="4993011"/>
                </a:cubicBezTo>
                <a:cubicBezTo>
                  <a:pt x="5206088" y="4989928"/>
                  <a:pt x="5203678" y="4987515"/>
                  <a:pt x="5200597" y="4987515"/>
                </a:cubicBezTo>
                <a:close/>
                <a:moveTo>
                  <a:pt x="3920706" y="4986176"/>
                </a:moveTo>
                <a:cubicBezTo>
                  <a:pt x="3916821" y="4986176"/>
                  <a:pt x="3913607" y="4989392"/>
                  <a:pt x="3913607" y="4993279"/>
                </a:cubicBezTo>
                <a:cubicBezTo>
                  <a:pt x="3913607" y="4997165"/>
                  <a:pt x="3916821" y="5000382"/>
                  <a:pt x="3920706" y="5000382"/>
                </a:cubicBezTo>
                <a:cubicBezTo>
                  <a:pt x="3924590" y="5000382"/>
                  <a:pt x="3927805" y="4997165"/>
                  <a:pt x="3927805" y="4993279"/>
                </a:cubicBezTo>
                <a:cubicBezTo>
                  <a:pt x="3927805" y="4989392"/>
                  <a:pt x="3924590" y="4986176"/>
                  <a:pt x="3920706" y="4986176"/>
                </a:cubicBezTo>
                <a:close/>
                <a:moveTo>
                  <a:pt x="5147290" y="4985773"/>
                </a:moveTo>
                <a:cubicBezTo>
                  <a:pt x="5143272" y="4985773"/>
                  <a:pt x="5140058" y="4988990"/>
                  <a:pt x="5140058" y="4993011"/>
                </a:cubicBezTo>
                <a:cubicBezTo>
                  <a:pt x="5140058" y="4997031"/>
                  <a:pt x="5143272" y="5000248"/>
                  <a:pt x="5147290" y="5000248"/>
                </a:cubicBezTo>
                <a:cubicBezTo>
                  <a:pt x="5151308" y="5000248"/>
                  <a:pt x="5154523" y="4997031"/>
                  <a:pt x="5154523" y="4993011"/>
                </a:cubicBezTo>
                <a:cubicBezTo>
                  <a:pt x="5154523" y="4988990"/>
                  <a:pt x="5151308" y="4985773"/>
                  <a:pt x="5147290" y="4985773"/>
                </a:cubicBezTo>
                <a:close/>
                <a:moveTo>
                  <a:pt x="3974146" y="4983629"/>
                </a:moveTo>
                <a:cubicBezTo>
                  <a:pt x="3968788" y="4983629"/>
                  <a:pt x="3964502" y="4987918"/>
                  <a:pt x="3964502" y="4993279"/>
                </a:cubicBezTo>
                <a:cubicBezTo>
                  <a:pt x="3964502" y="4998640"/>
                  <a:pt x="3968788" y="5002929"/>
                  <a:pt x="3974146" y="5002929"/>
                </a:cubicBezTo>
                <a:cubicBezTo>
                  <a:pt x="3979503" y="5002929"/>
                  <a:pt x="3983789" y="4998640"/>
                  <a:pt x="3983789" y="4993279"/>
                </a:cubicBezTo>
                <a:cubicBezTo>
                  <a:pt x="3983789" y="4987918"/>
                  <a:pt x="3979503" y="4983629"/>
                  <a:pt x="3974146" y="4983629"/>
                </a:cubicBezTo>
                <a:close/>
                <a:moveTo>
                  <a:pt x="5093984" y="4983361"/>
                </a:moveTo>
                <a:cubicBezTo>
                  <a:pt x="5088628" y="4983361"/>
                  <a:pt x="5084342" y="4987650"/>
                  <a:pt x="5084342" y="4993011"/>
                </a:cubicBezTo>
                <a:cubicBezTo>
                  <a:pt x="5084342" y="4998372"/>
                  <a:pt x="5088628" y="5002661"/>
                  <a:pt x="5093984" y="5002661"/>
                </a:cubicBezTo>
                <a:cubicBezTo>
                  <a:pt x="5099341" y="5002661"/>
                  <a:pt x="5103627" y="4998372"/>
                  <a:pt x="5103627" y="4993011"/>
                </a:cubicBezTo>
                <a:cubicBezTo>
                  <a:pt x="5103627" y="4987650"/>
                  <a:pt x="5099341" y="4983361"/>
                  <a:pt x="5093984" y="4983361"/>
                </a:cubicBezTo>
                <a:close/>
                <a:moveTo>
                  <a:pt x="4027453" y="4981082"/>
                </a:moveTo>
                <a:cubicBezTo>
                  <a:pt x="4020756" y="4981082"/>
                  <a:pt x="4015264" y="4986578"/>
                  <a:pt x="4015264" y="4993279"/>
                </a:cubicBezTo>
                <a:cubicBezTo>
                  <a:pt x="4015264" y="4999981"/>
                  <a:pt x="4020756" y="5005475"/>
                  <a:pt x="4027453" y="5005475"/>
                </a:cubicBezTo>
                <a:cubicBezTo>
                  <a:pt x="4034149" y="5005475"/>
                  <a:pt x="4039641" y="4999981"/>
                  <a:pt x="4039641" y="4993279"/>
                </a:cubicBezTo>
                <a:cubicBezTo>
                  <a:pt x="4039641" y="4986578"/>
                  <a:pt x="4034149" y="4981082"/>
                  <a:pt x="4027453" y="4981082"/>
                </a:cubicBezTo>
                <a:close/>
                <a:moveTo>
                  <a:pt x="5040678" y="4980815"/>
                </a:moveTo>
                <a:cubicBezTo>
                  <a:pt x="5033982" y="4980815"/>
                  <a:pt x="5028490" y="4986309"/>
                  <a:pt x="5028490" y="4993011"/>
                </a:cubicBezTo>
                <a:cubicBezTo>
                  <a:pt x="5028490" y="4999712"/>
                  <a:pt x="5033982" y="5005207"/>
                  <a:pt x="5040678" y="5005207"/>
                </a:cubicBezTo>
                <a:cubicBezTo>
                  <a:pt x="5047374" y="5005207"/>
                  <a:pt x="5052866" y="4999712"/>
                  <a:pt x="5052866" y="4993011"/>
                </a:cubicBezTo>
                <a:cubicBezTo>
                  <a:pt x="5052866" y="4986309"/>
                  <a:pt x="5047374" y="4980815"/>
                  <a:pt x="5040678" y="4980815"/>
                </a:cubicBezTo>
                <a:close/>
                <a:moveTo>
                  <a:pt x="4080759" y="4978804"/>
                </a:moveTo>
                <a:cubicBezTo>
                  <a:pt x="4072857" y="4978804"/>
                  <a:pt x="4066428" y="4985237"/>
                  <a:pt x="4066428" y="4993145"/>
                </a:cubicBezTo>
                <a:cubicBezTo>
                  <a:pt x="4066428" y="5001053"/>
                  <a:pt x="4072857" y="5007486"/>
                  <a:pt x="4080759" y="5007486"/>
                </a:cubicBezTo>
                <a:cubicBezTo>
                  <a:pt x="4088662" y="5007486"/>
                  <a:pt x="4095090" y="5001053"/>
                  <a:pt x="4095090" y="4993145"/>
                </a:cubicBezTo>
                <a:cubicBezTo>
                  <a:pt x="4095090" y="4985237"/>
                  <a:pt x="4088662" y="4978804"/>
                  <a:pt x="4080759" y="4978804"/>
                </a:cubicBezTo>
                <a:close/>
                <a:moveTo>
                  <a:pt x="4987371" y="4978536"/>
                </a:moveTo>
                <a:cubicBezTo>
                  <a:pt x="4979469" y="4978536"/>
                  <a:pt x="4973040" y="4984970"/>
                  <a:pt x="4973040" y="4992876"/>
                </a:cubicBezTo>
                <a:cubicBezTo>
                  <a:pt x="4973040" y="5000784"/>
                  <a:pt x="4979469" y="5007217"/>
                  <a:pt x="4987371" y="5007217"/>
                </a:cubicBezTo>
                <a:cubicBezTo>
                  <a:pt x="4995274" y="5007217"/>
                  <a:pt x="5001702" y="5000784"/>
                  <a:pt x="5001702" y="4992876"/>
                </a:cubicBezTo>
                <a:cubicBezTo>
                  <a:pt x="5001702" y="4984970"/>
                  <a:pt x="4995274" y="4978536"/>
                  <a:pt x="4987371" y="4978536"/>
                </a:cubicBezTo>
                <a:close/>
                <a:moveTo>
                  <a:pt x="4134066" y="4976659"/>
                </a:moveTo>
                <a:cubicBezTo>
                  <a:pt x="4124824" y="4976659"/>
                  <a:pt x="4117458" y="4984165"/>
                  <a:pt x="4117458" y="4993279"/>
                </a:cubicBezTo>
                <a:cubicBezTo>
                  <a:pt x="4117458" y="5002392"/>
                  <a:pt x="4124824" y="5009764"/>
                  <a:pt x="4134066" y="5009764"/>
                </a:cubicBezTo>
                <a:cubicBezTo>
                  <a:pt x="4143308" y="5009764"/>
                  <a:pt x="4150674" y="5002526"/>
                  <a:pt x="4150674" y="4993279"/>
                </a:cubicBezTo>
                <a:cubicBezTo>
                  <a:pt x="4150674" y="4984031"/>
                  <a:pt x="4143174" y="4976659"/>
                  <a:pt x="4134066" y="4976659"/>
                </a:cubicBezTo>
                <a:close/>
                <a:moveTo>
                  <a:pt x="4934064" y="4976392"/>
                </a:moveTo>
                <a:cubicBezTo>
                  <a:pt x="4924823" y="4976392"/>
                  <a:pt x="4917456" y="4983896"/>
                  <a:pt x="4917456" y="4993011"/>
                </a:cubicBezTo>
                <a:cubicBezTo>
                  <a:pt x="4917456" y="5002125"/>
                  <a:pt x="4924823" y="5009495"/>
                  <a:pt x="4934064" y="5009495"/>
                </a:cubicBezTo>
                <a:cubicBezTo>
                  <a:pt x="4943306" y="5009495"/>
                  <a:pt x="4950672" y="5002259"/>
                  <a:pt x="4950672" y="4993011"/>
                </a:cubicBezTo>
                <a:cubicBezTo>
                  <a:pt x="4950672" y="4983762"/>
                  <a:pt x="4943172" y="4976392"/>
                  <a:pt x="4934064" y="4976392"/>
                </a:cubicBezTo>
                <a:close/>
                <a:moveTo>
                  <a:pt x="4187372" y="4974650"/>
                </a:moveTo>
                <a:cubicBezTo>
                  <a:pt x="4177060" y="4974650"/>
                  <a:pt x="4168755" y="4982959"/>
                  <a:pt x="4168755" y="4993145"/>
                </a:cubicBezTo>
                <a:cubicBezTo>
                  <a:pt x="4168755" y="5003331"/>
                  <a:pt x="4177060" y="5011640"/>
                  <a:pt x="4187372" y="5011640"/>
                </a:cubicBezTo>
                <a:cubicBezTo>
                  <a:pt x="4197685" y="5011640"/>
                  <a:pt x="4205990" y="5003331"/>
                  <a:pt x="4205990" y="4993145"/>
                </a:cubicBezTo>
                <a:cubicBezTo>
                  <a:pt x="4205990" y="4982959"/>
                  <a:pt x="4197685" y="4974650"/>
                  <a:pt x="4187372" y="4974650"/>
                </a:cubicBezTo>
                <a:close/>
                <a:moveTo>
                  <a:pt x="4880758" y="4974248"/>
                </a:moveTo>
                <a:cubicBezTo>
                  <a:pt x="4870446" y="4974248"/>
                  <a:pt x="4862007" y="4982690"/>
                  <a:pt x="4862007" y="4993011"/>
                </a:cubicBezTo>
                <a:cubicBezTo>
                  <a:pt x="4862007" y="5003331"/>
                  <a:pt x="4870446" y="5011775"/>
                  <a:pt x="4880758" y="5011775"/>
                </a:cubicBezTo>
                <a:cubicBezTo>
                  <a:pt x="4891070" y="5011775"/>
                  <a:pt x="4899509" y="5003331"/>
                  <a:pt x="4899509" y="4993011"/>
                </a:cubicBezTo>
                <a:cubicBezTo>
                  <a:pt x="4899509" y="4982690"/>
                  <a:pt x="4891070" y="4974248"/>
                  <a:pt x="4880758" y="4974248"/>
                </a:cubicBezTo>
                <a:close/>
                <a:moveTo>
                  <a:pt x="4240678" y="4972639"/>
                </a:moveTo>
                <a:cubicBezTo>
                  <a:pt x="4229294" y="4972639"/>
                  <a:pt x="4220052" y="4981887"/>
                  <a:pt x="4220052" y="4993145"/>
                </a:cubicBezTo>
                <a:cubicBezTo>
                  <a:pt x="4220052" y="5004403"/>
                  <a:pt x="4229294" y="5013651"/>
                  <a:pt x="4240678" y="5013651"/>
                </a:cubicBezTo>
                <a:cubicBezTo>
                  <a:pt x="4252062" y="5013651"/>
                  <a:pt x="4261304" y="5004403"/>
                  <a:pt x="4261304" y="4993145"/>
                </a:cubicBezTo>
                <a:cubicBezTo>
                  <a:pt x="4261304" y="4981887"/>
                  <a:pt x="4252062" y="4972639"/>
                  <a:pt x="4240678" y="4972639"/>
                </a:cubicBezTo>
                <a:close/>
                <a:moveTo>
                  <a:pt x="4827452" y="4972371"/>
                </a:moveTo>
                <a:cubicBezTo>
                  <a:pt x="4816066" y="4972371"/>
                  <a:pt x="4806825" y="4981618"/>
                  <a:pt x="4806825" y="4992876"/>
                </a:cubicBezTo>
                <a:cubicBezTo>
                  <a:pt x="4806825" y="5004134"/>
                  <a:pt x="4816066" y="5013383"/>
                  <a:pt x="4827452" y="5013383"/>
                </a:cubicBezTo>
                <a:cubicBezTo>
                  <a:pt x="4838836" y="5013383"/>
                  <a:pt x="4848078" y="5004134"/>
                  <a:pt x="4848078" y="4992876"/>
                </a:cubicBezTo>
                <a:cubicBezTo>
                  <a:pt x="4848078" y="4981618"/>
                  <a:pt x="4838836" y="4972371"/>
                  <a:pt x="4827452" y="4972371"/>
                </a:cubicBezTo>
                <a:close/>
                <a:moveTo>
                  <a:pt x="4293986" y="4970897"/>
                </a:moveTo>
                <a:cubicBezTo>
                  <a:pt x="4281664" y="4970897"/>
                  <a:pt x="4271752" y="4980815"/>
                  <a:pt x="4271752" y="4993145"/>
                </a:cubicBezTo>
                <a:cubicBezTo>
                  <a:pt x="4271752" y="5005475"/>
                  <a:pt x="4281664" y="5015393"/>
                  <a:pt x="4293986" y="5015393"/>
                </a:cubicBezTo>
                <a:cubicBezTo>
                  <a:pt x="4306307" y="5015393"/>
                  <a:pt x="4316219" y="5005475"/>
                  <a:pt x="4316219" y="4993145"/>
                </a:cubicBezTo>
                <a:cubicBezTo>
                  <a:pt x="4316219" y="4980815"/>
                  <a:pt x="4306307" y="4970897"/>
                  <a:pt x="4293986" y="4970897"/>
                </a:cubicBezTo>
                <a:close/>
                <a:moveTo>
                  <a:pt x="4774145" y="4970762"/>
                </a:moveTo>
                <a:cubicBezTo>
                  <a:pt x="4761823" y="4970762"/>
                  <a:pt x="4751912" y="4980681"/>
                  <a:pt x="4751912" y="4993011"/>
                </a:cubicBezTo>
                <a:cubicBezTo>
                  <a:pt x="4751912" y="5005342"/>
                  <a:pt x="4761823" y="5015259"/>
                  <a:pt x="4774145" y="5015259"/>
                </a:cubicBezTo>
                <a:cubicBezTo>
                  <a:pt x="4786467" y="5015259"/>
                  <a:pt x="4796378" y="5005342"/>
                  <a:pt x="4796378" y="4993011"/>
                </a:cubicBezTo>
                <a:cubicBezTo>
                  <a:pt x="4796378" y="4980681"/>
                  <a:pt x="4786467" y="4970762"/>
                  <a:pt x="4774145" y="4970762"/>
                </a:cubicBezTo>
                <a:close/>
                <a:moveTo>
                  <a:pt x="4347292" y="4969423"/>
                </a:moveTo>
                <a:cubicBezTo>
                  <a:pt x="4334165" y="4969423"/>
                  <a:pt x="4323585" y="4980010"/>
                  <a:pt x="4323585" y="4993145"/>
                </a:cubicBezTo>
                <a:cubicBezTo>
                  <a:pt x="4323585" y="5006279"/>
                  <a:pt x="4334165" y="5016867"/>
                  <a:pt x="4347292" y="5016867"/>
                </a:cubicBezTo>
                <a:cubicBezTo>
                  <a:pt x="4360417" y="5016867"/>
                  <a:pt x="4370998" y="5006279"/>
                  <a:pt x="4370998" y="4993145"/>
                </a:cubicBezTo>
                <a:cubicBezTo>
                  <a:pt x="4370998" y="4980010"/>
                  <a:pt x="4360417" y="4969423"/>
                  <a:pt x="4347292" y="4969423"/>
                </a:cubicBezTo>
                <a:close/>
                <a:moveTo>
                  <a:pt x="4720838" y="4969288"/>
                </a:moveTo>
                <a:cubicBezTo>
                  <a:pt x="4707713" y="4969288"/>
                  <a:pt x="4697132" y="4979876"/>
                  <a:pt x="4697132" y="4993011"/>
                </a:cubicBezTo>
                <a:cubicBezTo>
                  <a:pt x="4697132" y="5006145"/>
                  <a:pt x="4707713" y="5016734"/>
                  <a:pt x="4720838" y="5016734"/>
                </a:cubicBezTo>
                <a:cubicBezTo>
                  <a:pt x="4733964" y="5016734"/>
                  <a:pt x="4744546" y="5006145"/>
                  <a:pt x="4744546" y="4993011"/>
                </a:cubicBezTo>
                <a:cubicBezTo>
                  <a:pt x="4744546" y="4979876"/>
                  <a:pt x="4733964" y="4969288"/>
                  <a:pt x="4720838" y="4969288"/>
                </a:cubicBezTo>
                <a:close/>
                <a:moveTo>
                  <a:pt x="4507478" y="4968752"/>
                </a:moveTo>
                <a:cubicBezTo>
                  <a:pt x="4493951" y="4968752"/>
                  <a:pt x="4482835" y="4979742"/>
                  <a:pt x="4482835" y="4993412"/>
                </a:cubicBezTo>
                <a:cubicBezTo>
                  <a:pt x="4482835" y="5007084"/>
                  <a:pt x="4493951" y="5018073"/>
                  <a:pt x="4507478" y="5018073"/>
                </a:cubicBezTo>
                <a:cubicBezTo>
                  <a:pt x="4521006" y="5018073"/>
                  <a:pt x="4532122" y="5007084"/>
                  <a:pt x="4532122" y="4993412"/>
                </a:cubicBezTo>
                <a:cubicBezTo>
                  <a:pt x="4532122" y="4979742"/>
                  <a:pt x="4521140" y="4968752"/>
                  <a:pt x="4507478" y="4968752"/>
                </a:cubicBezTo>
                <a:close/>
                <a:moveTo>
                  <a:pt x="4560919" y="4968618"/>
                </a:moveTo>
                <a:cubicBezTo>
                  <a:pt x="4547391" y="4968618"/>
                  <a:pt x="4536275" y="4979609"/>
                  <a:pt x="4536275" y="4993279"/>
                </a:cubicBezTo>
                <a:cubicBezTo>
                  <a:pt x="4536275" y="5006949"/>
                  <a:pt x="4547258" y="5017939"/>
                  <a:pt x="4560919" y="5017939"/>
                </a:cubicBezTo>
                <a:cubicBezTo>
                  <a:pt x="4574447" y="5017939"/>
                  <a:pt x="4585563" y="5006949"/>
                  <a:pt x="4585563" y="4993279"/>
                </a:cubicBezTo>
                <a:cubicBezTo>
                  <a:pt x="4585563" y="4979609"/>
                  <a:pt x="4574447" y="4968618"/>
                  <a:pt x="4560919" y="4968618"/>
                </a:cubicBezTo>
                <a:close/>
                <a:moveTo>
                  <a:pt x="4454038" y="4968618"/>
                </a:moveTo>
                <a:cubicBezTo>
                  <a:pt x="4440510" y="4968618"/>
                  <a:pt x="4429394" y="4979609"/>
                  <a:pt x="4429394" y="4993279"/>
                </a:cubicBezTo>
                <a:cubicBezTo>
                  <a:pt x="4429394" y="5006949"/>
                  <a:pt x="4440510" y="5017939"/>
                  <a:pt x="4454038" y="5017939"/>
                </a:cubicBezTo>
                <a:cubicBezTo>
                  <a:pt x="4467566" y="5017939"/>
                  <a:pt x="4478682" y="5006949"/>
                  <a:pt x="4478682" y="4993279"/>
                </a:cubicBezTo>
                <a:cubicBezTo>
                  <a:pt x="4478682" y="4979609"/>
                  <a:pt x="4467700" y="4968618"/>
                  <a:pt x="4454038" y="4968618"/>
                </a:cubicBezTo>
                <a:close/>
                <a:moveTo>
                  <a:pt x="4400598" y="4968618"/>
                </a:moveTo>
                <a:cubicBezTo>
                  <a:pt x="4387070" y="4968618"/>
                  <a:pt x="4375953" y="4979609"/>
                  <a:pt x="4375953" y="4993279"/>
                </a:cubicBezTo>
                <a:cubicBezTo>
                  <a:pt x="4375953" y="5006949"/>
                  <a:pt x="4387070" y="5017939"/>
                  <a:pt x="4400598" y="5017939"/>
                </a:cubicBezTo>
                <a:cubicBezTo>
                  <a:pt x="4414125" y="5017939"/>
                  <a:pt x="4425242" y="5006949"/>
                  <a:pt x="4425242" y="4993279"/>
                </a:cubicBezTo>
                <a:cubicBezTo>
                  <a:pt x="4425242" y="4979609"/>
                  <a:pt x="4414260" y="4968618"/>
                  <a:pt x="4400598" y="4968618"/>
                </a:cubicBezTo>
                <a:close/>
                <a:moveTo>
                  <a:pt x="4614226" y="4968484"/>
                </a:moveTo>
                <a:cubicBezTo>
                  <a:pt x="4600698" y="4968484"/>
                  <a:pt x="4589582" y="4979474"/>
                  <a:pt x="4589582" y="4993145"/>
                </a:cubicBezTo>
                <a:cubicBezTo>
                  <a:pt x="4589582" y="5006815"/>
                  <a:pt x="4600698" y="5017806"/>
                  <a:pt x="4614226" y="5017806"/>
                </a:cubicBezTo>
                <a:cubicBezTo>
                  <a:pt x="4627754" y="5017806"/>
                  <a:pt x="4638870" y="5006815"/>
                  <a:pt x="4638870" y="4993145"/>
                </a:cubicBezTo>
                <a:cubicBezTo>
                  <a:pt x="4638870" y="4979474"/>
                  <a:pt x="4627887" y="4968484"/>
                  <a:pt x="4614226" y="4968484"/>
                </a:cubicBezTo>
                <a:close/>
                <a:moveTo>
                  <a:pt x="4667532" y="4968351"/>
                </a:moveTo>
                <a:cubicBezTo>
                  <a:pt x="4654004" y="4968351"/>
                  <a:pt x="4642888" y="4979340"/>
                  <a:pt x="4642888" y="4993011"/>
                </a:cubicBezTo>
                <a:cubicBezTo>
                  <a:pt x="4642888" y="5006681"/>
                  <a:pt x="4653870" y="5017672"/>
                  <a:pt x="4667532" y="5017672"/>
                </a:cubicBezTo>
                <a:cubicBezTo>
                  <a:pt x="4681060" y="5017672"/>
                  <a:pt x="4692176" y="5006681"/>
                  <a:pt x="4692176" y="4993011"/>
                </a:cubicBezTo>
                <a:cubicBezTo>
                  <a:pt x="4692176" y="4979340"/>
                  <a:pt x="4681060" y="4968351"/>
                  <a:pt x="4667532" y="4968351"/>
                </a:cubicBezTo>
                <a:close/>
                <a:moveTo>
                  <a:pt x="4399660" y="4923183"/>
                </a:moveTo>
                <a:cubicBezTo>
                  <a:pt x="4390420" y="4923183"/>
                  <a:pt x="4383052" y="4930690"/>
                  <a:pt x="4383052" y="4939936"/>
                </a:cubicBezTo>
                <a:cubicBezTo>
                  <a:pt x="4383052" y="4949184"/>
                  <a:pt x="4390420" y="4956690"/>
                  <a:pt x="4399660" y="4956690"/>
                </a:cubicBezTo>
                <a:cubicBezTo>
                  <a:pt x="4408902" y="4956690"/>
                  <a:pt x="4416268" y="4949184"/>
                  <a:pt x="4416268" y="4939936"/>
                </a:cubicBezTo>
                <a:cubicBezTo>
                  <a:pt x="4416268" y="4930690"/>
                  <a:pt x="4408768" y="4923183"/>
                  <a:pt x="4399660" y="4923183"/>
                </a:cubicBezTo>
                <a:close/>
                <a:moveTo>
                  <a:pt x="4722848" y="4922915"/>
                </a:moveTo>
                <a:cubicBezTo>
                  <a:pt x="4713606" y="4922915"/>
                  <a:pt x="4706240" y="4930421"/>
                  <a:pt x="4706240" y="4939668"/>
                </a:cubicBezTo>
                <a:cubicBezTo>
                  <a:pt x="4706240" y="4948916"/>
                  <a:pt x="4713606" y="4956421"/>
                  <a:pt x="4722848" y="4956421"/>
                </a:cubicBezTo>
                <a:cubicBezTo>
                  <a:pt x="4732090" y="4956421"/>
                  <a:pt x="4739456" y="4948916"/>
                  <a:pt x="4739456" y="4939668"/>
                </a:cubicBezTo>
                <a:cubicBezTo>
                  <a:pt x="4739456" y="4930421"/>
                  <a:pt x="4732090" y="4922915"/>
                  <a:pt x="4722848" y="4922915"/>
                </a:cubicBezTo>
                <a:close/>
                <a:moveTo>
                  <a:pt x="4667532" y="4916213"/>
                </a:moveTo>
                <a:cubicBezTo>
                  <a:pt x="4654540" y="4916213"/>
                  <a:pt x="4644094" y="4926668"/>
                  <a:pt x="4644094" y="4939668"/>
                </a:cubicBezTo>
                <a:cubicBezTo>
                  <a:pt x="4644094" y="4952668"/>
                  <a:pt x="4654540" y="4963123"/>
                  <a:pt x="4667532" y="4963123"/>
                </a:cubicBezTo>
                <a:cubicBezTo>
                  <a:pt x="4680524" y="4963123"/>
                  <a:pt x="4690972" y="4952668"/>
                  <a:pt x="4690972" y="4939668"/>
                </a:cubicBezTo>
                <a:cubicBezTo>
                  <a:pt x="4690972" y="4926668"/>
                  <a:pt x="4680524" y="4916213"/>
                  <a:pt x="4667532" y="4916213"/>
                </a:cubicBezTo>
                <a:close/>
                <a:moveTo>
                  <a:pt x="4454038" y="4915812"/>
                </a:moveTo>
                <a:cubicBezTo>
                  <a:pt x="4440780" y="4915812"/>
                  <a:pt x="4429930" y="4926668"/>
                  <a:pt x="4429930" y="4939936"/>
                </a:cubicBezTo>
                <a:cubicBezTo>
                  <a:pt x="4429930" y="4953204"/>
                  <a:pt x="4440780" y="4964062"/>
                  <a:pt x="4454038" y="4964062"/>
                </a:cubicBezTo>
                <a:cubicBezTo>
                  <a:pt x="4467298" y="4964062"/>
                  <a:pt x="4478146" y="4953204"/>
                  <a:pt x="4478146" y="4939936"/>
                </a:cubicBezTo>
                <a:cubicBezTo>
                  <a:pt x="4478146" y="4926668"/>
                  <a:pt x="4467432" y="4915812"/>
                  <a:pt x="4454038" y="4915812"/>
                </a:cubicBezTo>
                <a:close/>
                <a:moveTo>
                  <a:pt x="4614226" y="4915677"/>
                </a:moveTo>
                <a:cubicBezTo>
                  <a:pt x="4600966" y="4915677"/>
                  <a:pt x="4590118" y="4926533"/>
                  <a:pt x="4590118" y="4939802"/>
                </a:cubicBezTo>
                <a:cubicBezTo>
                  <a:pt x="4590118" y="4953071"/>
                  <a:pt x="4600966" y="4963927"/>
                  <a:pt x="4614226" y="4963927"/>
                </a:cubicBezTo>
                <a:cubicBezTo>
                  <a:pt x="4627484" y="4963927"/>
                  <a:pt x="4638334" y="4953071"/>
                  <a:pt x="4638334" y="4939802"/>
                </a:cubicBezTo>
                <a:cubicBezTo>
                  <a:pt x="4638334" y="4926533"/>
                  <a:pt x="4627620" y="4915677"/>
                  <a:pt x="4614226" y="4915677"/>
                </a:cubicBezTo>
                <a:close/>
                <a:moveTo>
                  <a:pt x="4507478" y="4915410"/>
                </a:moveTo>
                <a:cubicBezTo>
                  <a:pt x="4493817" y="4915410"/>
                  <a:pt x="4482835" y="4926399"/>
                  <a:pt x="4482835" y="4940071"/>
                </a:cubicBezTo>
                <a:cubicBezTo>
                  <a:pt x="4482835" y="4953741"/>
                  <a:pt x="4493817" y="4964731"/>
                  <a:pt x="4507478" y="4964731"/>
                </a:cubicBezTo>
                <a:cubicBezTo>
                  <a:pt x="4521140" y="4964731"/>
                  <a:pt x="4532122" y="4953741"/>
                  <a:pt x="4532122" y="4940071"/>
                </a:cubicBezTo>
                <a:cubicBezTo>
                  <a:pt x="4532122" y="4926399"/>
                  <a:pt x="4521140" y="4915410"/>
                  <a:pt x="4507478" y="4915410"/>
                </a:cubicBezTo>
                <a:close/>
                <a:moveTo>
                  <a:pt x="4560919" y="4915141"/>
                </a:moveTo>
                <a:cubicBezTo>
                  <a:pt x="4547258" y="4915141"/>
                  <a:pt x="4536275" y="4926132"/>
                  <a:pt x="4536275" y="4939802"/>
                </a:cubicBezTo>
                <a:cubicBezTo>
                  <a:pt x="4536275" y="4953473"/>
                  <a:pt x="4547258" y="4964463"/>
                  <a:pt x="4560919" y="4964463"/>
                </a:cubicBezTo>
                <a:cubicBezTo>
                  <a:pt x="4574580" y="4964463"/>
                  <a:pt x="4585563" y="4953473"/>
                  <a:pt x="4585563" y="4939802"/>
                </a:cubicBezTo>
                <a:cubicBezTo>
                  <a:pt x="4585563" y="4926132"/>
                  <a:pt x="4574580" y="4915141"/>
                  <a:pt x="4560919" y="4915141"/>
                </a:cubicBezTo>
                <a:close/>
                <a:moveTo>
                  <a:pt x="4416268" y="4877882"/>
                </a:moveTo>
                <a:cubicBezTo>
                  <a:pt x="4411580" y="4877882"/>
                  <a:pt x="4407697" y="4881769"/>
                  <a:pt x="4407697" y="4886460"/>
                </a:cubicBezTo>
                <a:cubicBezTo>
                  <a:pt x="4407697" y="4891151"/>
                  <a:pt x="4411580" y="4895038"/>
                  <a:pt x="4416268" y="4895038"/>
                </a:cubicBezTo>
                <a:cubicBezTo>
                  <a:pt x="4420956" y="4895038"/>
                  <a:pt x="4424840" y="4891151"/>
                  <a:pt x="4424840" y="4886460"/>
                </a:cubicBezTo>
                <a:cubicBezTo>
                  <a:pt x="4424840" y="4881769"/>
                  <a:pt x="4421090" y="4877882"/>
                  <a:pt x="4416268" y="4877882"/>
                </a:cubicBezTo>
                <a:close/>
                <a:moveTo>
                  <a:pt x="4704766" y="4877614"/>
                </a:moveTo>
                <a:cubicBezTo>
                  <a:pt x="4700078" y="4877614"/>
                  <a:pt x="4696194" y="4881502"/>
                  <a:pt x="4696194" y="4886191"/>
                </a:cubicBezTo>
                <a:cubicBezTo>
                  <a:pt x="4696194" y="4890883"/>
                  <a:pt x="4699944" y="4894769"/>
                  <a:pt x="4704766" y="4894769"/>
                </a:cubicBezTo>
                <a:cubicBezTo>
                  <a:pt x="4709588" y="4894769"/>
                  <a:pt x="4713472" y="4890883"/>
                  <a:pt x="4713472" y="4886191"/>
                </a:cubicBezTo>
                <a:cubicBezTo>
                  <a:pt x="4713472" y="4881502"/>
                  <a:pt x="4709588" y="4877614"/>
                  <a:pt x="4704766" y="4877614"/>
                </a:cubicBezTo>
                <a:close/>
                <a:moveTo>
                  <a:pt x="4454038" y="4870108"/>
                </a:moveTo>
                <a:cubicBezTo>
                  <a:pt x="4444796" y="4870108"/>
                  <a:pt x="4437430" y="4877614"/>
                  <a:pt x="4437430" y="4886728"/>
                </a:cubicBezTo>
                <a:cubicBezTo>
                  <a:pt x="4437430" y="4895841"/>
                  <a:pt x="4444796" y="4903213"/>
                  <a:pt x="4454038" y="4903213"/>
                </a:cubicBezTo>
                <a:cubicBezTo>
                  <a:pt x="4463280" y="4903213"/>
                  <a:pt x="4470646" y="4895976"/>
                  <a:pt x="4470646" y="4886728"/>
                </a:cubicBezTo>
                <a:cubicBezTo>
                  <a:pt x="4470646" y="4877480"/>
                  <a:pt x="4463146" y="4870108"/>
                  <a:pt x="4454038" y="4870108"/>
                </a:cubicBezTo>
                <a:close/>
                <a:moveTo>
                  <a:pt x="4667532" y="4869707"/>
                </a:moveTo>
                <a:cubicBezTo>
                  <a:pt x="4658290" y="4869707"/>
                  <a:pt x="4650924" y="4877213"/>
                  <a:pt x="4650924" y="4886325"/>
                </a:cubicBezTo>
                <a:cubicBezTo>
                  <a:pt x="4650924" y="4895440"/>
                  <a:pt x="4658290" y="4902811"/>
                  <a:pt x="4667532" y="4902811"/>
                </a:cubicBezTo>
                <a:cubicBezTo>
                  <a:pt x="4676774" y="4902811"/>
                  <a:pt x="4684140" y="4895574"/>
                  <a:pt x="4684140" y="4886325"/>
                </a:cubicBezTo>
                <a:cubicBezTo>
                  <a:pt x="4684140" y="4877079"/>
                  <a:pt x="4676774" y="4869707"/>
                  <a:pt x="4667532" y="4869707"/>
                </a:cubicBezTo>
                <a:close/>
                <a:moveTo>
                  <a:pt x="4614226" y="4864211"/>
                </a:moveTo>
                <a:cubicBezTo>
                  <a:pt x="4601904" y="4864211"/>
                  <a:pt x="4591992" y="4874130"/>
                  <a:pt x="4591992" y="4886460"/>
                </a:cubicBezTo>
                <a:cubicBezTo>
                  <a:pt x="4591992" y="4898791"/>
                  <a:pt x="4601904" y="4908708"/>
                  <a:pt x="4614226" y="4908708"/>
                </a:cubicBezTo>
                <a:cubicBezTo>
                  <a:pt x="4626548" y="4908708"/>
                  <a:pt x="4636459" y="4898791"/>
                  <a:pt x="4636459" y="4886460"/>
                </a:cubicBezTo>
                <a:cubicBezTo>
                  <a:pt x="4636459" y="4874130"/>
                  <a:pt x="4626548" y="4864211"/>
                  <a:pt x="4614226" y="4864211"/>
                </a:cubicBezTo>
                <a:close/>
                <a:moveTo>
                  <a:pt x="4507478" y="4864077"/>
                </a:moveTo>
                <a:cubicBezTo>
                  <a:pt x="4495023" y="4864077"/>
                  <a:pt x="4484978" y="4874130"/>
                  <a:pt x="4484978" y="4886594"/>
                </a:cubicBezTo>
                <a:cubicBezTo>
                  <a:pt x="4484978" y="4899058"/>
                  <a:pt x="4495023" y="4909110"/>
                  <a:pt x="4507478" y="4909110"/>
                </a:cubicBezTo>
                <a:cubicBezTo>
                  <a:pt x="4519934" y="4909110"/>
                  <a:pt x="4529980" y="4899058"/>
                  <a:pt x="4529980" y="4886594"/>
                </a:cubicBezTo>
                <a:cubicBezTo>
                  <a:pt x="4529980" y="4874130"/>
                  <a:pt x="4519934" y="4864077"/>
                  <a:pt x="4507478" y="4864077"/>
                </a:cubicBezTo>
                <a:close/>
                <a:moveTo>
                  <a:pt x="4560919" y="4863944"/>
                </a:moveTo>
                <a:cubicBezTo>
                  <a:pt x="4548464" y="4863944"/>
                  <a:pt x="4538418" y="4873996"/>
                  <a:pt x="4538418" y="4886460"/>
                </a:cubicBezTo>
                <a:cubicBezTo>
                  <a:pt x="4538418" y="4898924"/>
                  <a:pt x="4548464" y="4908977"/>
                  <a:pt x="4560919" y="4908977"/>
                </a:cubicBezTo>
                <a:cubicBezTo>
                  <a:pt x="4573376" y="4908977"/>
                  <a:pt x="4583420" y="4898924"/>
                  <a:pt x="4583420" y="4886460"/>
                </a:cubicBezTo>
                <a:cubicBezTo>
                  <a:pt x="4583420" y="4873996"/>
                  <a:pt x="4573376" y="4863944"/>
                  <a:pt x="4560919" y="4863944"/>
                </a:cubicBezTo>
                <a:close/>
                <a:moveTo>
                  <a:pt x="4454038" y="4816900"/>
                </a:moveTo>
                <a:cubicBezTo>
                  <a:pt x="4444796" y="4816900"/>
                  <a:pt x="4437430" y="4824406"/>
                  <a:pt x="4437430" y="4833519"/>
                </a:cubicBezTo>
                <a:cubicBezTo>
                  <a:pt x="4437430" y="4842633"/>
                  <a:pt x="4444796" y="4850005"/>
                  <a:pt x="4454038" y="4850005"/>
                </a:cubicBezTo>
                <a:cubicBezTo>
                  <a:pt x="4463280" y="4850005"/>
                  <a:pt x="4470646" y="4842767"/>
                  <a:pt x="4470646" y="4833519"/>
                </a:cubicBezTo>
                <a:cubicBezTo>
                  <a:pt x="4470646" y="4824272"/>
                  <a:pt x="4463146" y="4816900"/>
                  <a:pt x="4454038" y="4816900"/>
                </a:cubicBezTo>
                <a:close/>
                <a:moveTo>
                  <a:pt x="4667398" y="4816498"/>
                </a:moveTo>
                <a:cubicBezTo>
                  <a:pt x="4658156" y="4816498"/>
                  <a:pt x="4650790" y="4824003"/>
                  <a:pt x="4650790" y="4833117"/>
                </a:cubicBezTo>
                <a:cubicBezTo>
                  <a:pt x="4650790" y="4842231"/>
                  <a:pt x="4658156" y="4849603"/>
                  <a:pt x="4667398" y="4849603"/>
                </a:cubicBezTo>
                <a:cubicBezTo>
                  <a:pt x="4676640" y="4849603"/>
                  <a:pt x="4684006" y="4842231"/>
                  <a:pt x="4684006" y="4833117"/>
                </a:cubicBezTo>
                <a:cubicBezTo>
                  <a:pt x="4684006" y="4823870"/>
                  <a:pt x="4676640" y="4816498"/>
                  <a:pt x="4667398" y="4816498"/>
                </a:cubicBezTo>
                <a:close/>
                <a:moveTo>
                  <a:pt x="4614226" y="4813014"/>
                </a:moveTo>
                <a:cubicBezTo>
                  <a:pt x="4602976" y="4813014"/>
                  <a:pt x="4594001" y="4821994"/>
                  <a:pt x="4594001" y="4833117"/>
                </a:cubicBezTo>
                <a:cubicBezTo>
                  <a:pt x="4594001" y="4844242"/>
                  <a:pt x="4602976" y="4853222"/>
                  <a:pt x="4614226" y="4853222"/>
                </a:cubicBezTo>
                <a:cubicBezTo>
                  <a:pt x="4625476" y="4853222"/>
                  <a:pt x="4634450" y="4844242"/>
                  <a:pt x="4634450" y="4833117"/>
                </a:cubicBezTo>
                <a:cubicBezTo>
                  <a:pt x="4634450" y="4821994"/>
                  <a:pt x="4625343" y="4813014"/>
                  <a:pt x="4614226" y="4813014"/>
                </a:cubicBezTo>
                <a:close/>
                <a:moveTo>
                  <a:pt x="4507478" y="4812745"/>
                </a:moveTo>
                <a:cubicBezTo>
                  <a:pt x="4496094" y="4812745"/>
                  <a:pt x="4486852" y="4821994"/>
                  <a:pt x="4486852" y="4833252"/>
                </a:cubicBezTo>
                <a:cubicBezTo>
                  <a:pt x="4486852" y="4844510"/>
                  <a:pt x="4496094" y="4853758"/>
                  <a:pt x="4507478" y="4853758"/>
                </a:cubicBezTo>
                <a:cubicBezTo>
                  <a:pt x="4518864" y="4853758"/>
                  <a:pt x="4528106" y="4844510"/>
                  <a:pt x="4528106" y="4833252"/>
                </a:cubicBezTo>
                <a:cubicBezTo>
                  <a:pt x="4528106" y="4821994"/>
                  <a:pt x="4518864" y="4812745"/>
                  <a:pt x="4507478" y="4812745"/>
                </a:cubicBezTo>
                <a:close/>
                <a:moveTo>
                  <a:pt x="4560919" y="4812611"/>
                </a:moveTo>
                <a:cubicBezTo>
                  <a:pt x="4549534" y="4812611"/>
                  <a:pt x="4540294" y="4821859"/>
                  <a:pt x="4540294" y="4833117"/>
                </a:cubicBezTo>
                <a:cubicBezTo>
                  <a:pt x="4540294" y="4844375"/>
                  <a:pt x="4549534" y="4853624"/>
                  <a:pt x="4560919" y="4853624"/>
                </a:cubicBezTo>
                <a:cubicBezTo>
                  <a:pt x="4572304" y="4853624"/>
                  <a:pt x="4581546" y="4844375"/>
                  <a:pt x="4581546" y="4833117"/>
                </a:cubicBezTo>
                <a:cubicBezTo>
                  <a:pt x="4581546" y="4821859"/>
                  <a:pt x="4572304" y="4812611"/>
                  <a:pt x="4560919" y="4812611"/>
                </a:cubicBezTo>
                <a:close/>
                <a:moveTo>
                  <a:pt x="4461941" y="4768651"/>
                </a:moveTo>
                <a:cubicBezTo>
                  <a:pt x="4455512" y="4768651"/>
                  <a:pt x="4450422" y="4773745"/>
                  <a:pt x="4450422" y="4780178"/>
                </a:cubicBezTo>
                <a:cubicBezTo>
                  <a:pt x="4450422" y="4786611"/>
                  <a:pt x="4455512" y="4791703"/>
                  <a:pt x="4461941" y="4791703"/>
                </a:cubicBezTo>
                <a:cubicBezTo>
                  <a:pt x="4468370" y="4791703"/>
                  <a:pt x="4473460" y="4786476"/>
                  <a:pt x="4473460" y="4780178"/>
                </a:cubicBezTo>
                <a:cubicBezTo>
                  <a:pt x="4473460" y="4773878"/>
                  <a:pt x="4468370" y="4768651"/>
                  <a:pt x="4461941" y="4768651"/>
                </a:cubicBezTo>
                <a:close/>
                <a:moveTo>
                  <a:pt x="4660300" y="4768248"/>
                </a:moveTo>
                <a:cubicBezTo>
                  <a:pt x="4653870" y="4768248"/>
                  <a:pt x="4648781" y="4773342"/>
                  <a:pt x="4648781" y="4779775"/>
                </a:cubicBezTo>
                <a:cubicBezTo>
                  <a:pt x="4648781" y="4786209"/>
                  <a:pt x="4654004" y="4791301"/>
                  <a:pt x="4660300" y="4791301"/>
                </a:cubicBezTo>
                <a:cubicBezTo>
                  <a:pt x="4666595" y="4791301"/>
                  <a:pt x="4671818" y="4786075"/>
                  <a:pt x="4671818" y="4779775"/>
                </a:cubicBezTo>
                <a:cubicBezTo>
                  <a:pt x="4671818" y="4773476"/>
                  <a:pt x="4666728" y="4768248"/>
                  <a:pt x="4660300" y="4768248"/>
                </a:cubicBezTo>
                <a:close/>
                <a:moveTo>
                  <a:pt x="4614226" y="4761815"/>
                </a:moveTo>
                <a:cubicBezTo>
                  <a:pt x="4604314" y="4761815"/>
                  <a:pt x="4596278" y="4769858"/>
                  <a:pt x="4596278" y="4779775"/>
                </a:cubicBezTo>
                <a:cubicBezTo>
                  <a:pt x="4596278" y="4789693"/>
                  <a:pt x="4604314" y="4797734"/>
                  <a:pt x="4614226" y="4797734"/>
                </a:cubicBezTo>
                <a:cubicBezTo>
                  <a:pt x="4624137" y="4797734"/>
                  <a:pt x="4632173" y="4789693"/>
                  <a:pt x="4632173" y="4779775"/>
                </a:cubicBezTo>
                <a:cubicBezTo>
                  <a:pt x="4632173" y="4769858"/>
                  <a:pt x="4624137" y="4761815"/>
                  <a:pt x="4614226" y="4761815"/>
                </a:cubicBezTo>
                <a:close/>
                <a:moveTo>
                  <a:pt x="4560919" y="4761548"/>
                </a:moveTo>
                <a:cubicBezTo>
                  <a:pt x="4550740" y="4761548"/>
                  <a:pt x="4542570" y="4769723"/>
                  <a:pt x="4542570" y="4779909"/>
                </a:cubicBezTo>
                <a:cubicBezTo>
                  <a:pt x="4542570" y="4790095"/>
                  <a:pt x="4550740" y="4798270"/>
                  <a:pt x="4560919" y="4798270"/>
                </a:cubicBezTo>
                <a:cubicBezTo>
                  <a:pt x="4571098" y="4798270"/>
                  <a:pt x="4579269" y="4790095"/>
                  <a:pt x="4579269" y="4779909"/>
                </a:cubicBezTo>
                <a:cubicBezTo>
                  <a:pt x="4579269" y="4769723"/>
                  <a:pt x="4571098" y="4761548"/>
                  <a:pt x="4560919" y="4761548"/>
                </a:cubicBezTo>
                <a:close/>
                <a:moveTo>
                  <a:pt x="4507478" y="4761548"/>
                </a:moveTo>
                <a:cubicBezTo>
                  <a:pt x="4497300" y="4761548"/>
                  <a:pt x="4489130" y="4769723"/>
                  <a:pt x="4489130" y="4779909"/>
                </a:cubicBezTo>
                <a:cubicBezTo>
                  <a:pt x="4489130" y="4790095"/>
                  <a:pt x="4497300" y="4798270"/>
                  <a:pt x="4507478" y="4798270"/>
                </a:cubicBezTo>
                <a:cubicBezTo>
                  <a:pt x="4517658" y="4798270"/>
                  <a:pt x="4525828" y="4789961"/>
                  <a:pt x="4525828" y="4779909"/>
                </a:cubicBezTo>
                <a:cubicBezTo>
                  <a:pt x="4525828" y="4769723"/>
                  <a:pt x="4517658" y="4761548"/>
                  <a:pt x="4507478" y="4761548"/>
                </a:cubicBezTo>
                <a:close/>
                <a:moveTo>
                  <a:pt x="4469574" y="4718123"/>
                </a:moveTo>
                <a:cubicBezTo>
                  <a:pt x="4464887" y="4718123"/>
                  <a:pt x="4461002" y="4722010"/>
                  <a:pt x="4461002" y="4726701"/>
                </a:cubicBezTo>
                <a:cubicBezTo>
                  <a:pt x="4461002" y="4731392"/>
                  <a:pt x="4464754" y="4735279"/>
                  <a:pt x="4469574" y="4735279"/>
                </a:cubicBezTo>
                <a:cubicBezTo>
                  <a:pt x="4474396" y="4735279"/>
                  <a:pt x="4478282" y="4731392"/>
                  <a:pt x="4478282" y="4726701"/>
                </a:cubicBezTo>
                <a:cubicBezTo>
                  <a:pt x="4478282" y="4722010"/>
                  <a:pt x="4474396" y="4718123"/>
                  <a:pt x="4469574" y="4718123"/>
                </a:cubicBezTo>
                <a:close/>
                <a:moveTo>
                  <a:pt x="4648781" y="4717721"/>
                </a:moveTo>
                <a:cubicBezTo>
                  <a:pt x="4644094" y="4717721"/>
                  <a:pt x="4640209" y="4721607"/>
                  <a:pt x="4640209" y="4726299"/>
                </a:cubicBezTo>
                <a:cubicBezTo>
                  <a:pt x="4640209" y="4730990"/>
                  <a:pt x="4643959" y="4734876"/>
                  <a:pt x="4648781" y="4734876"/>
                </a:cubicBezTo>
                <a:cubicBezTo>
                  <a:pt x="4653603" y="4734876"/>
                  <a:pt x="4657486" y="4730990"/>
                  <a:pt x="4657486" y="4726299"/>
                </a:cubicBezTo>
                <a:cubicBezTo>
                  <a:pt x="4657486" y="4721607"/>
                  <a:pt x="4653603" y="4717721"/>
                  <a:pt x="4648781" y="4717721"/>
                </a:cubicBezTo>
                <a:close/>
                <a:moveTo>
                  <a:pt x="4614226" y="4710618"/>
                </a:moveTo>
                <a:cubicBezTo>
                  <a:pt x="4605520" y="4710618"/>
                  <a:pt x="4598421" y="4717721"/>
                  <a:pt x="4598421" y="4726432"/>
                </a:cubicBezTo>
                <a:cubicBezTo>
                  <a:pt x="4598421" y="4735145"/>
                  <a:pt x="4605520" y="4742248"/>
                  <a:pt x="4614226" y="4742248"/>
                </a:cubicBezTo>
                <a:cubicBezTo>
                  <a:pt x="4622931" y="4742248"/>
                  <a:pt x="4630030" y="4735145"/>
                  <a:pt x="4630030" y="4726432"/>
                </a:cubicBezTo>
                <a:cubicBezTo>
                  <a:pt x="4630030" y="4717721"/>
                  <a:pt x="4622931" y="4710618"/>
                  <a:pt x="4614226" y="4710618"/>
                </a:cubicBezTo>
                <a:close/>
                <a:moveTo>
                  <a:pt x="4560919" y="4710484"/>
                </a:moveTo>
                <a:cubicBezTo>
                  <a:pt x="4552080" y="4710484"/>
                  <a:pt x="4544847" y="4717721"/>
                  <a:pt x="4544847" y="4726567"/>
                </a:cubicBezTo>
                <a:cubicBezTo>
                  <a:pt x="4544847" y="4735412"/>
                  <a:pt x="4552080" y="4742649"/>
                  <a:pt x="4560919" y="4742649"/>
                </a:cubicBezTo>
                <a:cubicBezTo>
                  <a:pt x="4569758" y="4742649"/>
                  <a:pt x="4576991" y="4735412"/>
                  <a:pt x="4576991" y="4726567"/>
                </a:cubicBezTo>
                <a:cubicBezTo>
                  <a:pt x="4576991" y="4717721"/>
                  <a:pt x="4569758" y="4710484"/>
                  <a:pt x="4560919" y="4710484"/>
                </a:cubicBezTo>
                <a:close/>
                <a:moveTo>
                  <a:pt x="4505202" y="4710484"/>
                </a:moveTo>
                <a:cubicBezTo>
                  <a:pt x="4496362" y="4710484"/>
                  <a:pt x="4489130" y="4717721"/>
                  <a:pt x="4489130" y="4726567"/>
                </a:cubicBezTo>
                <a:cubicBezTo>
                  <a:pt x="4489130" y="4735412"/>
                  <a:pt x="4496362" y="4742649"/>
                  <a:pt x="4505202" y="4742649"/>
                </a:cubicBezTo>
                <a:cubicBezTo>
                  <a:pt x="4514042" y="4742649"/>
                  <a:pt x="4521274" y="4735412"/>
                  <a:pt x="4521274" y="4726567"/>
                </a:cubicBezTo>
                <a:cubicBezTo>
                  <a:pt x="4521274" y="4717721"/>
                  <a:pt x="4514042" y="4710484"/>
                  <a:pt x="4505202" y="4710484"/>
                </a:cubicBezTo>
                <a:close/>
                <a:moveTo>
                  <a:pt x="4507478" y="4659822"/>
                </a:moveTo>
                <a:cubicBezTo>
                  <a:pt x="4499979" y="4659822"/>
                  <a:pt x="4493951" y="4665852"/>
                  <a:pt x="4493951" y="4673358"/>
                </a:cubicBezTo>
                <a:cubicBezTo>
                  <a:pt x="4493951" y="4680863"/>
                  <a:pt x="4499979" y="4686896"/>
                  <a:pt x="4507478" y="4686896"/>
                </a:cubicBezTo>
                <a:cubicBezTo>
                  <a:pt x="4514978" y="4686896"/>
                  <a:pt x="4521006" y="4680863"/>
                  <a:pt x="4521006" y="4673358"/>
                </a:cubicBezTo>
                <a:cubicBezTo>
                  <a:pt x="4521006" y="4665852"/>
                  <a:pt x="4514978" y="4659822"/>
                  <a:pt x="4507478" y="4659822"/>
                </a:cubicBezTo>
                <a:close/>
                <a:moveTo>
                  <a:pt x="4614226" y="4659688"/>
                </a:moveTo>
                <a:cubicBezTo>
                  <a:pt x="4606860" y="4659688"/>
                  <a:pt x="4600832" y="4665719"/>
                  <a:pt x="4600832" y="4673091"/>
                </a:cubicBezTo>
                <a:cubicBezTo>
                  <a:pt x="4600832" y="4680462"/>
                  <a:pt x="4606860" y="4686493"/>
                  <a:pt x="4614226" y="4686493"/>
                </a:cubicBezTo>
                <a:cubicBezTo>
                  <a:pt x="4621593" y="4686493"/>
                  <a:pt x="4627620" y="4680462"/>
                  <a:pt x="4627620" y="4673091"/>
                </a:cubicBezTo>
                <a:cubicBezTo>
                  <a:pt x="4627620" y="4665719"/>
                  <a:pt x="4621593" y="4659688"/>
                  <a:pt x="4614226" y="4659688"/>
                </a:cubicBezTo>
                <a:close/>
                <a:moveTo>
                  <a:pt x="4560919" y="4659688"/>
                </a:moveTo>
                <a:cubicBezTo>
                  <a:pt x="4553419" y="4659688"/>
                  <a:pt x="4547391" y="4665719"/>
                  <a:pt x="4547391" y="4673224"/>
                </a:cubicBezTo>
                <a:cubicBezTo>
                  <a:pt x="4547391" y="4680730"/>
                  <a:pt x="4553419" y="4686760"/>
                  <a:pt x="4560919" y="4686760"/>
                </a:cubicBezTo>
                <a:cubicBezTo>
                  <a:pt x="4568420" y="4686760"/>
                  <a:pt x="4574447" y="4680730"/>
                  <a:pt x="4574447" y="4673224"/>
                </a:cubicBezTo>
                <a:cubicBezTo>
                  <a:pt x="4574447" y="4665719"/>
                  <a:pt x="4568420" y="4659688"/>
                  <a:pt x="4560919" y="4659688"/>
                </a:cubicBezTo>
                <a:close/>
                <a:moveTo>
                  <a:pt x="4513908" y="4611305"/>
                </a:moveTo>
                <a:cubicBezTo>
                  <a:pt x="4509220" y="4611305"/>
                  <a:pt x="4505336" y="4615191"/>
                  <a:pt x="4505336" y="4619883"/>
                </a:cubicBezTo>
                <a:cubicBezTo>
                  <a:pt x="4505336" y="4624572"/>
                  <a:pt x="4509220" y="4628460"/>
                  <a:pt x="4513908" y="4628460"/>
                </a:cubicBezTo>
                <a:cubicBezTo>
                  <a:pt x="4518596" y="4628460"/>
                  <a:pt x="4522480" y="4624572"/>
                  <a:pt x="4522480" y="4619883"/>
                </a:cubicBezTo>
                <a:cubicBezTo>
                  <a:pt x="4522480" y="4615191"/>
                  <a:pt x="4518730" y="4611305"/>
                  <a:pt x="4513908" y="4611305"/>
                </a:cubicBezTo>
                <a:close/>
                <a:moveTo>
                  <a:pt x="4604850" y="4611170"/>
                </a:moveTo>
                <a:cubicBezTo>
                  <a:pt x="4600163" y="4611170"/>
                  <a:pt x="4596278" y="4615058"/>
                  <a:pt x="4596278" y="4619747"/>
                </a:cubicBezTo>
                <a:cubicBezTo>
                  <a:pt x="4596278" y="4624439"/>
                  <a:pt x="4600163" y="4628325"/>
                  <a:pt x="4604850" y="4628325"/>
                </a:cubicBezTo>
                <a:cubicBezTo>
                  <a:pt x="4609538" y="4628325"/>
                  <a:pt x="4613422" y="4624439"/>
                  <a:pt x="4613422" y="4619747"/>
                </a:cubicBezTo>
                <a:cubicBezTo>
                  <a:pt x="4613422" y="4615058"/>
                  <a:pt x="4609672" y="4611170"/>
                  <a:pt x="4604850" y="4611170"/>
                </a:cubicBezTo>
                <a:close/>
                <a:moveTo>
                  <a:pt x="4560383" y="4608088"/>
                </a:moveTo>
                <a:cubicBezTo>
                  <a:pt x="4553820" y="4608088"/>
                  <a:pt x="4548597" y="4613449"/>
                  <a:pt x="4548597" y="4619883"/>
                </a:cubicBezTo>
                <a:cubicBezTo>
                  <a:pt x="4548597" y="4626449"/>
                  <a:pt x="4553820" y="4631675"/>
                  <a:pt x="4560383" y="4631675"/>
                </a:cubicBezTo>
                <a:cubicBezTo>
                  <a:pt x="4566947" y="4631675"/>
                  <a:pt x="4572170" y="4626449"/>
                  <a:pt x="4572170" y="4619883"/>
                </a:cubicBezTo>
                <a:cubicBezTo>
                  <a:pt x="4572170" y="4613314"/>
                  <a:pt x="4566947" y="4608088"/>
                  <a:pt x="4560383" y="4608088"/>
                </a:cubicBezTo>
                <a:close/>
                <a:moveTo>
                  <a:pt x="4574313" y="4556487"/>
                </a:moveTo>
                <a:cubicBezTo>
                  <a:pt x="4568821" y="4556487"/>
                  <a:pt x="4564268" y="4561045"/>
                  <a:pt x="4564268" y="4566539"/>
                </a:cubicBezTo>
                <a:cubicBezTo>
                  <a:pt x="4564268" y="4572034"/>
                  <a:pt x="4568821" y="4576592"/>
                  <a:pt x="4574313" y="4576592"/>
                </a:cubicBezTo>
                <a:cubicBezTo>
                  <a:pt x="4579804" y="4576592"/>
                  <a:pt x="4584358" y="4572034"/>
                  <a:pt x="4584358" y="4566539"/>
                </a:cubicBezTo>
                <a:cubicBezTo>
                  <a:pt x="4584358" y="4561045"/>
                  <a:pt x="4579938" y="4556487"/>
                  <a:pt x="4574313" y="4556487"/>
                </a:cubicBezTo>
                <a:close/>
                <a:moveTo>
                  <a:pt x="4538418" y="4556487"/>
                </a:moveTo>
                <a:cubicBezTo>
                  <a:pt x="4532926" y="4556487"/>
                  <a:pt x="4528372" y="4561045"/>
                  <a:pt x="4528372" y="4566539"/>
                </a:cubicBezTo>
                <a:cubicBezTo>
                  <a:pt x="4528372" y="4572034"/>
                  <a:pt x="4532926" y="4576592"/>
                  <a:pt x="4538418" y="4576592"/>
                </a:cubicBezTo>
                <a:cubicBezTo>
                  <a:pt x="4543910" y="4576592"/>
                  <a:pt x="4548464" y="4572034"/>
                  <a:pt x="4548464" y="4566539"/>
                </a:cubicBezTo>
                <a:cubicBezTo>
                  <a:pt x="4548464" y="4561045"/>
                  <a:pt x="4544044" y="4556487"/>
                  <a:pt x="4538418" y="4556487"/>
                </a:cubicBezTo>
                <a:close/>
                <a:moveTo>
                  <a:pt x="4555963" y="4504620"/>
                </a:moveTo>
                <a:cubicBezTo>
                  <a:pt x="4551142" y="4504620"/>
                  <a:pt x="4547258" y="4508506"/>
                  <a:pt x="4547258" y="4513331"/>
                </a:cubicBezTo>
                <a:cubicBezTo>
                  <a:pt x="4547258" y="4518156"/>
                  <a:pt x="4551142" y="4522043"/>
                  <a:pt x="4555963" y="4522043"/>
                </a:cubicBezTo>
                <a:cubicBezTo>
                  <a:pt x="4560785" y="4522043"/>
                  <a:pt x="4564670" y="4518156"/>
                  <a:pt x="4564670" y="4513331"/>
                </a:cubicBezTo>
                <a:cubicBezTo>
                  <a:pt x="4564670" y="4508506"/>
                  <a:pt x="4560785" y="4504620"/>
                  <a:pt x="4555963" y="4504620"/>
                </a:cubicBezTo>
                <a:close/>
                <a:moveTo>
                  <a:pt x="4555963" y="4453288"/>
                </a:moveTo>
                <a:cubicBezTo>
                  <a:pt x="4552347" y="4453288"/>
                  <a:pt x="4549400" y="4456236"/>
                  <a:pt x="4549400" y="4459855"/>
                </a:cubicBezTo>
                <a:cubicBezTo>
                  <a:pt x="4549400" y="4463474"/>
                  <a:pt x="4552347" y="4466422"/>
                  <a:pt x="4555963" y="4466422"/>
                </a:cubicBezTo>
                <a:cubicBezTo>
                  <a:pt x="4559580" y="4466422"/>
                  <a:pt x="4562527" y="4463474"/>
                  <a:pt x="4562527" y="4459855"/>
                </a:cubicBezTo>
                <a:cubicBezTo>
                  <a:pt x="4562527" y="4456236"/>
                  <a:pt x="4559580" y="4453288"/>
                  <a:pt x="4555963" y="4453288"/>
                </a:cubicBezTo>
                <a:close/>
                <a:moveTo>
                  <a:pt x="2155967" y="0"/>
                </a:moveTo>
                <a:lnTo>
                  <a:pt x="6248109" y="0"/>
                </a:lnTo>
                <a:lnTo>
                  <a:pt x="6248109" y="6277652"/>
                </a:lnTo>
                <a:lnTo>
                  <a:pt x="0" y="6277652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16200000" scaled="0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44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22C728-91C6-E7C7-118C-3E73EDAD7F10}"/>
              </a:ext>
            </a:extLst>
          </p:cNvPr>
          <p:cNvSpPr/>
          <p:nvPr userDrawn="1"/>
        </p:nvSpPr>
        <p:spPr>
          <a:xfrm>
            <a:off x="3860800" y="579028"/>
            <a:ext cx="8331200" cy="6288159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7A3F9-A9B5-14AF-E349-92FFB177EC17}"/>
              </a:ext>
            </a:extLst>
          </p:cNvPr>
          <p:cNvSpPr/>
          <p:nvPr userDrawn="1"/>
        </p:nvSpPr>
        <p:spPr>
          <a:xfrm>
            <a:off x="0" y="0"/>
            <a:ext cx="12192000" cy="569843"/>
          </a:xfrm>
          <a:prstGeom prst="rect">
            <a:avLst/>
          </a:pr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07BBC-5504-FF48-9E05-3B3E99E6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811855"/>
            <a:ext cx="5690910" cy="1288316"/>
          </a:xfrm>
        </p:spPr>
        <p:txBody>
          <a:bodyPr lIns="0" tIns="0" rIns="0" bIns="0" anchor="b"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E6FC5-D010-14DA-C7F6-6C9B33381C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000" y="2372591"/>
            <a:ext cx="5690910" cy="26301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6B884EC-17B4-495A-C691-14D15935F0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82" y="109195"/>
            <a:ext cx="4263501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SECTION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62FB55-C230-5AA8-09D3-AA8FE763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810" y="5028234"/>
            <a:ext cx="1967049" cy="13727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B45B-BB1C-A0B3-EB9C-585AFE8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6" name="Espace réservé pour une image  375">
            <a:extLst>
              <a:ext uri="{FF2B5EF4-FFF2-40B4-BE49-F238E27FC236}">
                <a16:creationId xmlns:a16="http://schemas.microsoft.com/office/drawing/2014/main" id="{A946C324-A91B-18E1-4B87-5A0DFC47A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842"/>
            <a:ext cx="6120002" cy="6288159"/>
          </a:xfrm>
          <a:custGeom>
            <a:avLst/>
            <a:gdLst>
              <a:gd name="connsiteX0" fmla="*/ 0 w 6120002"/>
              <a:gd name="connsiteY0" fmla="*/ 0 h 6288159"/>
              <a:gd name="connsiteX1" fmla="*/ 6120002 w 6120002"/>
              <a:gd name="connsiteY1" fmla="*/ 0 h 6288159"/>
              <a:gd name="connsiteX2" fmla="*/ 3957324 w 6120002"/>
              <a:gd name="connsiteY2" fmla="*/ 6288159 h 6288159"/>
              <a:gd name="connsiteX3" fmla="*/ 0 w 6120002"/>
              <a:gd name="connsiteY3" fmla="*/ 6288159 h 628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002" h="6288159">
                <a:moveTo>
                  <a:pt x="0" y="0"/>
                </a:moveTo>
                <a:lnTo>
                  <a:pt x="6120002" y="0"/>
                </a:lnTo>
                <a:lnTo>
                  <a:pt x="3957324" y="6288159"/>
                </a:lnTo>
                <a:lnTo>
                  <a:pt x="0" y="628815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1F254C"/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6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1C28D2-4B42-3FAA-C2A2-BA3FE735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9E4B5E-D5E3-8FE6-F1F3-17CCF2FDB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FA87BA9-D5BC-38B2-D615-CD6E5B361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5395" y="106423"/>
            <a:ext cx="834623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EE26D-8F85-A24A-BC37-6075A48FFF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3" r:id="rId2"/>
    <p:sldLayoutId id="2147483655" r:id="rId3"/>
    <p:sldLayoutId id="2147483650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54" r:id="rId13"/>
    <p:sldLayoutId id="2147483670" r:id="rId14"/>
    <p:sldLayoutId id="2147483672" r:id="rId15"/>
    <p:sldLayoutId id="2147483663" r:id="rId16"/>
    <p:sldLayoutId id="2147483673" r:id="rId17"/>
    <p:sldLayoutId id="2147483664" r:id="rId18"/>
    <p:sldLayoutId id="2147483675" r:id="rId19"/>
    <p:sldLayoutId id="2147483676" r:id="rId20"/>
    <p:sldLayoutId id="2147483666" r:id="rId21"/>
    <p:sldLayoutId id="2147483667" r:id="rId22"/>
    <p:sldLayoutId id="2147483671" r:id="rId23"/>
    <p:sldLayoutId id="2147483680" r:id="rId24"/>
    <p:sldLayoutId id="2147483668" r:id="rId25"/>
    <p:sldLayoutId id="2147483677" r:id="rId26"/>
    <p:sldLayoutId id="2147483669" r:id="rId27"/>
    <p:sldLayoutId id="2147483678" r:id="rId28"/>
    <p:sldLayoutId id="2147483679" r:id="rId29"/>
    <p:sldLayoutId id="2147483682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jpeg"/><Relationship Id="rId3" Type="http://schemas.openxmlformats.org/officeDocument/2006/relationships/image" Target="../media/image16.png"/><Relationship Id="rId7" Type="http://schemas.openxmlformats.org/officeDocument/2006/relationships/hyperlink" Target="https://digital-skills-jobs.europa.eu/en" TargetMode="Externa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eg"/><Relationship Id="rId11" Type="http://schemas.openxmlformats.org/officeDocument/2006/relationships/hyperlink" Target="https://epale.ec.europa.eu/en" TargetMode="External"/><Relationship Id="rId5" Type="http://schemas.openxmlformats.org/officeDocument/2006/relationships/hyperlink" Target="https://ec.europa.eu/social/main.jsp?catId=1147&amp;langId=en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12.svg"/><Relationship Id="rId9" Type="http://schemas.openxmlformats.org/officeDocument/2006/relationships/hyperlink" Target="https://pact-for-skills.ec.europa.eu/index_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ission.europa.eu/business-economy-euro/economic-recovery/recovery-and-resilience-facility_en" TargetMode="External"/><Relationship Id="rId13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1.png"/><Relationship Id="rId12" Type="http://schemas.openxmlformats.org/officeDocument/2006/relationships/hyperlink" Target="https://investeu.europa.eu/what-investeu-programme/investeu-fund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ec.europa.eu/european-social-fund-plus/en/what-esf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12.svg"/><Relationship Id="rId15" Type="http://schemas.openxmlformats.org/officeDocument/2006/relationships/image" Target="../media/image45.png"/><Relationship Id="rId10" Type="http://schemas.openxmlformats.org/officeDocument/2006/relationships/hyperlink" Target="https://erasmus-plus.ec.europa.eu/funding?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42.png"/><Relationship Id="rId14" Type="http://schemas.openxmlformats.org/officeDocument/2006/relationships/hyperlink" Target="https://digital-strategy.ec.europa.eu/en/activities/digital-program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sv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year-of-skills.europa.eu/index_en" TargetMode="Externa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svg"/><Relationship Id="rId5" Type="http://schemas.openxmlformats.org/officeDocument/2006/relationships/image" Target="../media/image29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3"/>
          <a:stretch/>
        </p:blipFill>
        <p:spPr>
          <a:xfrm>
            <a:off x="2441820" y="0"/>
            <a:ext cx="7260492" cy="6878422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799" r="21832" b="483"/>
          <a:stretch/>
        </p:blipFill>
        <p:spPr>
          <a:xfrm>
            <a:off x="-19405" y="0"/>
            <a:ext cx="4826284" cy="6891454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3"/>
          <a:stretch/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080" y="219456"/>
            <a:ext cx="2003863" cy="1399038"/>
          </a:xfrm>
          <a:prstGeom prst="rect">
            <a:avLst/>
          </a:prstGeom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34961710-BD0D-DBF4-A33D-8CAB9BD05899}"/>
              </a:ext>
            </a:extLst>
          </p:cNvPr>
          <p:cNvSpPr txBox="1">
            <a:spLocks/>
          </p:cNvSpPr>
          <p:nvPr/>
        </p:nvSpPr>
        <p:spPr>
          <a:xfrm>
            <a:off x="692464" y="4996543"/>
            <a:ext cx="6527557" cy="1673437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i="1" dirty="0">
              <a:solidFill>
                <a:srgbClr val="1F254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34961710-BD0D-DBF4-A33D-8CAB9BD05899}"/>
              </a:ext>
            </a:extLst>
          </p:cNvPr>
          <p:cNvSpPr txBox="1">
            <a:spLocks/>
          </p:cNvSpPr>
          <p:nvPr/>
        </p:nvSpPr>
        <p:spPr>
          <a:xfrm>
            <a:off x="532724" y="1367369"/>
            <a:ext cx="9887183" cy="52895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500" b="1" i="1" dirty="0">
                <a:solidFill>
                  <a:schemeClr val="bg1"/>
                </a:solidFill>
                <a:latin typeface="Arial"/>
                <a:cs typeface="Arial"/>
              </a:rPr>
              <a:t> EUROPÄISCHES JAHR DER KOMPETENZEN </a:t>
            </a:r>
            <a:r>
              <a:rPr lang="en-GB" sz="5500" b="1" i="1" dirty="0" smtClean="0">
                <a:solidFill>
                  <a:schemeClr val="bg1"/>
                </a:solidFill>
                <a:latin typeface="Arial"/>
                <a:cs typeface="Arial"/>
              </a:rPr>
              <a:t>2023</a:t>
            </a:r>
          </a:p>
          <a:p>
            <a:endParaRPr lang="en-GB" sz="55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de-DE" sz="5500" b="1" i="1" dirty="0" smtClean="0">
                <a:solidFill>
                  <a:schemeClr val="bg1"/>
                </a:solidFill>
                <a:latin typeface="Arial"/>
                <a:cs typeface="Arial"/>
              </a:rPr>
              <a:t>Vorstellung im Rahmen des ESF+ Begleitausschusses</a:t>
            </a:r>
          </a:p>
          <a:p>
            <a:r>
              <a:rPr lang="de-DE" sz="5500" b="1" i="1" dirty="0" smtClean="0">
                <a:solidFill>
                  <a:schemeClr val="bg1"/>
                </a:solidFill>
                <a:latin typeface="Arial"/>
                <a:cs typeface="Arial"/>
              </a:rPr>
              <a:t>24.5.2023</a:t>
            </a:r>
          </a:p>
          <a:p>
            <a:r>
              <a:rPr lang="de-DE" sz="5500" b="1" i="1" smtClean="0">
                <a:solidFill>
                  <a:schemeClr val="bg1"/>
                </a:solidFill>
                <a:latin typeface="Arial"/>
                <a:cs typeface="Arial"/>
              </a:rPr>
              <a:t>Franz-Peter Veits EMPL/B/4</a:t>
            </a:r>
            <a:endParaRPr lang="de-DE" i="1" dirty="0">
              <a:solidFill>
                <a:schemeClr val="bg1"/>
              </a:solidFill>
            </a:endParaRPr>
          </a:p>
        </p:txBody>
      </p:sp>
      <p:pic>
        <p:nvPicPr>
          <p:cNvPr id="14" name="Image 8">
            <a:extLst>
              <a:ext uri="{FF2B5EF4-FFF2-40B4-BE49-F238E27FC236}">
                <a16:creationId xmlns:a16="http://schemas.microsoft.com/office/drawing/2014/main" id="{3F3D9B95-E8B4-AD15-7F44-CC9EAEDF1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06" y="449136"/>
            <a:ext cx="703090" cy="4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6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E639304A-1797-C3C3-4E6C-2B31EAE37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364" y="109195"/>
            <a:ext cx="4263501" cy="365125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EU  Qualifizierungsstrategien</a:t>
            </a:r>
            <a:endParaRPr lang="de-DE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A860223-FF3C-D2AD-F61D-072F9618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41" y="875160"/>
            <a:ext cx="7307247" cy="94213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 smtClean="0">
                <a:latin typeface="Arial"/>
                <a:cs typeface="Arial"/>
              </a:rPr>
              <a:t>Europäische Säule sozialer Rechte</a:t>
            </a:r>
            <a:endParaRPr lang="de-DE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82487" y="1426037"/>
            <a:ext cx="1215870" cy="37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9936" y="1252544"/>
            <a:ext cx="1036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6686" y="1263492"/>
            <a:ext cx="1036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241" y="1605098"/>
            <a:ext cx="128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Mindestens</a:t>
            </a:r>
            <a:endParaRPr lang="de-D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552" y="1942388"/>
            <a:ext cx="99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241" y="2517352"/>
            <a:ext cx="190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206693"/>
            <a:ext cx="392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Millionen</a:t>
            </a:r>
            <a:endParaRPr lang="de-D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8112" y="2569654"/>
            <a:ext cx="1046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 Erwachsenen sollen bis 2030 jedes Jahr an einer 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Weiterbildungsmaßnahme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teilnehmen.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1423" y="2052291"/>
            <a:ext cx="996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Bevölkerung im Alter von 20 bis 64 Jahren sollen 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2023 erwerbstätig sein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4606" y="3304275"/>
            <a:ext cx="842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weniger von Armut oder sozialer Ausgrenzung bedrohte Menschen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2030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Espace réservé pour une image  9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54A80672-E21E-1C11-7AD6-F4B8E45DB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" y="4047886"/>
            <a:ext cx="4373528" cy="2810495"/>
          </a:xfrm>
          <a:custGeom>
            <a:avLst/>
            <a:gdLst>
              <a:gd name="connsiteX0" fmla="*/ 0 w 4373528"/>
              <a:gd name="connsiteY0" fmla="*/ 0 h 2793076"/>
              <a:gd name="connsiteX1" fmla="*/ 4373528 w 4373528"/>
              <a:gd name="connsiteY1" fmla="*/ 0 h 2793076"/>
              <a:gd name="connsiteX2" fmla="*/ 3412301 w 4373528"/>
              <a:gd name="connsiteY2" fmla="*/ 2793076 h 2793076"/>
              <a:gd name="connsiteX3" fmla="*/ 0 w 4373528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8" h="2793076">
                <a:moveTo>
                  <a:pt x="0" y="0"/>
                </a:moveTo>
                <a:lnTo>
                  <a:pt x="4373528" y="0"/>
                </a:lnTo>
                <a:lnTo>
                  <a:pt x="3412301" y="2793076"/>
                </a:lnTo>
                <a:lnTo>
                  <a:pt x="0" y="2793076"/>
                </a:lnTo>
                <a:close/>
              </a:path>
            </a:pathLst>
          </a:custGeom>
        </p:spPr>
      </p:pic>
      <p:pic>
        <p:nvPicPr>
          <p:cNvPr id="23" name="Espace réservé pour une image  11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BA35F833-66DA-4ADD-0320-FFE36AE06C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591" y="4047886"/>
            <a:ext cx="5371401" cy="2810495"/>
          </a:xfrm>
          <a:custGeom>
            <a:avLst/>
            <a:gdLst>
              <a:gd name="connsiteX0" fmla="*/ 961226 w 5371401"/>
              <a:gd name="connsiteY0" fmla="*/ 0 h 2793076"/>
              <a:gd name="connsiteX1" fmla="*/ 5371401 w 5371401"/>
              <a:gd name="connsiteY1" fmla="*/ 0 h 2793076"/>
              <a:gd name="connsiteX2" fmla="*/ 4410174 w 5371401"/>
              <a:gd name="connsiteY2" fmla="*/ 2793076 h 2793076"/>
              <a:gd name="connsiteX3" fmla="*/ 0 w 5371401"/>
              <a:gd name="connsiteY3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401" h="2793076">
                <a:moveTo>
                  <a:pt x="961226" y="0"/>
                </a:moveTo>
                <a:lnTo>
                  <a:pt x="5371401" y="0"/>
                </a:lnTo>
                <a:lnTo>
                  <a:pt x="4410174" y="2793076"/>
                </a:lnTo>
                <a:lnTo>
                  <a:pt x="0" y="2793076"/>
                </a:lnTo>
                <a:close/>
              </a:path>
            </a:pathLst>
          </a:custGeom>
        </p:spPr>
      </p:pic>
      <p:pic>
        <p:nvPicPr>
          <p:cNvPr id="24" name="Espace réservé pour une image  20" descr="Une image contenant personne, ordinateur&#10;&#10;Description générée automatiquement">
            <a:extLst>
              <a:ext uri="{FF2B5EF4-FFF2-40B4-BE49-F238E27FC236}">
                <a16:creationId xmlns:a16="http://schemas.microsoft.com/office/drawing/2014/main" id="{2109EC5A-5D16-8A19-0F12-C146F65509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119" y="4047505"/>
            <a:ext cx="4384283" cy="2810495"/>
          </a:xfrm>
          <a:custGeom>
            <a:avLst/>
            <a:gdLst>
              <a:gd name="connsiteX0" fmla="*/ 2271844 w 4384283"/>
              <a:gd name="connsiteY0" fmla="*/ 2298067 h 2793076"/>
              <a:gd name="connsiteX1" fmla="*/ 2265889 w 4384283"/>
              <a:gd name="connsiteY1" fmla="*/ 2304034 h 2793076"/>
              <a:gd name="connsiteX2" fmla="*/ 2271844 w 4384283"/>
              <a:gd name="connsiteY2" fmla="*/ 2310001 h 2793076"/>
              <a:gd name="connsiteX3" fmla="*/ 2277800 w 4384283"/>
              <a:gd name="connsiteY3" fmla="*/ 2304034 h 2793076"/>
              <a:gd name="connsiteX4" fmla="*/ 2271844 w 4384283"/>
              <a:gd name="connsiteY4" fmla="*/ 2298067 h 2793076"/>
              <a:gd name="connsiteX5" fmla="*/ 2285403 w 4384283"/>
              <a:gd name="connsiteY5" fmla="*/ 2244491 h 2793076"/>
              <a:gd name="connsiteX6" fmla="*/ 2279194 w 4384283"/>
              <a:gd name="connsiteY6" fmla="*/ 2250712 h 2793076"/>
              <a:gd name="connsiteX7" fmla="*/ 2285403 w 4384283"/>
              <a:gd name="connsiteY7" fmla="*/ 2256933 h 2793076"/>
              <a:gd name="connsiteX8" fmla="*/ 2291612 w 4384283"/>
              <a:gd name="connsiteY8" fmla="*/ 2250712 h 2793076"/>
              <a:gd name="connsiteX9" fmla="*/ 2285403 w 4384283"/>
              <a:gd name="connsiteY9" fmla="*/ 2244491 h 2793076"/>
              <a:gd name="connsiteX10" fmla="*/ 2325191 w 4384283"/>
              <a:gd name="connsiteY10" fmla="*/ 2242586 h 2793076"/>
              <a:gd name="connsiteX11" fmla="*/ 2317081 w 4384283"/>
              <a:gd name="connsiteY11" fmla="*/ 2250712 h 2793076"/>
              <a:gd name="connsiteX12" fmla="*/ 2325191 w 4384283"/>
              <a:gd name="connsiteY12" fmla="*/ 2258837 h 2793076"/>
              <a:gd name="connsiteX13" fmla="*/ 2333300 w 4384283"/>
              <a:gd name="connsiteY13" fmla="*/ 2250712 h 2793076"/>
              <a:gd name="connsiteX14" fmla="*/ 2325191 w 4384283"/>
              <a:gd name="connsiteY14" fmla="*/ 2242586 h 2793076"/>
              <a:gd name="connsiteX15" fmla="*/ 2431757 w 4384283"/>
              <a:gd name="connsiteY15" fmla="*/ 2189772 h 2793076"/>
              <a:gd name="connsiteX16" fmla="*/ 2424154 w 4384283"/>
              <a:gd name="connsiteY16" fmla="*/ 2197389 h 2793076"/>
              <a:gd name="connsiteX17" fmla="*/ 2431757 w 4384283"/>
              <a:gd name="connsiteY17" fmla="*/ 2205007 h 2793076"/>
              <a:gd name="connsiteX18" fmla="*/ 2439360 w 4384283"/>
              <a:gd name="connsiteY18" fmla="*/ 2197389 h 2793076"/>
              <a:gd name="connsiteX19" fmla="*/ 2431757 w 4384283"/>
              <a:gd name="connsiteY19" fmla="*/ 2189772 h 2793076"/>
              <a:gd name="connsiteX20" fmla="*/ 2378410 w 4384283"/>
              <a:gd name="connsiteY20" fmla="*/ 2187487 h 2793076"/>
              <a:gd name="connsiteX21" fmla="*/ 2368527 w 4384283"/>
              <a:gd name="connsiteY21" fmla="*/ 2197389 h 2793076"/>
              <a:gd name="connsiteX22" fmla="*/ 2378410 w 4384283"/>
              <a:gd name="connsiteY22" fmla="*/ 2207292 h 2793076"/>
              <a:gd name="connsiteX23" fmla="*/ 2388294 w 4384283"/>
              <a:gd name="connsiteY23" fmla="*/ 2197389 h 2793076"/>
              <a:gd name="connsiteX24" fmla="*/ 2378410 w 4384283"/>
              <a:gd name="connsiteY24" fmla="*/ 2187487 h 2793076"/>
              <a:gd name="connsiteX25" fmla="*/ 2324050 w 4384283"/>
              <a:gd name="connsiteY25" fmla="*/ 2187487 h 2793076"/>
              <a:gd name="connsiteX26" fmla="*/ 2314167 w 4384283"/>
              <a:gd name="connsiteY26" fmla="*/ 2197389 h 2793076"/>
              <a:gd name="connsiteX27" fmla="*/ 2324050 w 4384283"/>
              <a:gd name="connsiteY27" fmla="*/ 2207292 h 2793076"/>
              <a:gd name="connsiteX28" fmla="*/ 2333934 w 4384283"/>
              <a:gd name="connsiteY28" fmla="*/ 2197389 h 2793076"/>
              <a:gd name="connsiteX29" fmla="*/ 2324050 w 4384283"/>
              <a:gd name="connsiteY29" fmla="*/ 2187487 h 2793076"/>
              <a:gd name="connsiteX30" fmla="*/ 2325191 w 4384283"/>
              <a:gd name="connsiteY30" fmla="*/ 2133402 h 2793076"/>
              <a:gd name="connsiteX31" fmla="*/ 2314547 w 4384283"/>
              <a:gd name="connsiteY31" fmla="*/ 2144067 h 2793076"/>
              <a:gd name="connsiteX32" fmla="*/ 2325191 w 4384283"/>
              <a:gd name="connsiteY32" fmla="*/ 2154731 h 2793076"/>
              <a:gd name="connsiteX33" fmla="*/ 2335835 w 4384283"/>
              <a:gd name="connsiteY33" fmla="*/ 2144067 h 2793076"/>
              <a:gd name="connsiteX34" fmla="*/ 2325191 w 4384283"/>
              <a:gd name="connsiteY34" fmla="*/ 2133402 h 2793076"/>
              <a:gd name="connsiteX35" fmla="*/ 2378410 w 4384283"/>
              <a:gd name="connsiteY35" fmla="*/ 2131879 h 2793076"/>
              <a:gd name="connsiteX36" fmla="*/ 2366246 w 4384283"/>
              <a:gd name="connsiteY36" fmla="*/ 2144067 h 2793076"/>
              <a:gd name="connsiteX37" fmla="*/ 2378410 w 4384283"/>
              <a:gd name="connsiteY37" fmla="*/ 2156255 h 2793076"/>
              <a:gd name="connsiteX38" fmla="*/ 2390575 w 4384283"/>
              <a:gd name="connsiteY38" fmla="*/ 2144067 h 2793076"/>
              <a:gd name="connsiteX39" fmla="*/ 2378410 w 4384283"/>
              <a:gd name="connsiteY39" fmla="*/ 2131879 h 2793076"/>
              <a:gd name="connsiteX40" fmla="*/ 2431757 w 4384283"/>
              <a:gd name="connsiteY40" fmla="*/ 2130609 h 2793076"/>
              <a:gd name="connsiteX41" fmla="*/ 2418325 w 4384283"/>
              <a:gd name="connsiteY41" fmla="*/ 2144067 h 2793076"/>
              <a:gd name="connsiteX42" fmla="*/ 2431757 w 4384283"/>
              <a:gd name="connsiteY42" fmla="*/ 2157524 h 2793076"/>
              <a:gd name="connsiteX43" fmla="*/ 2445188 w 4384283"/>
              <a:gd name="connsiteY43" fmla="*/ 2144067 h 2793076"/>
              <a:gd name="connsiteX44" fmla="*/ 2431757 w 4384283"/>
              <a:gd name="connsiteY44" fmla="*/ 2130609 h 2793076"/>
              <a:gd name="connsiteX45" fmla="*/ 2485103 w 4384283"/>
              <a:gd name="connsiteY45" fmla="*/ 2129467 h 2793076"/>
              <a:gd name="connsiteX46" fmla="*/ 2470658 w 4384283"/>
              <a:gd name="connsiteY46" fmla="*/ 2143813 h 2793076"/>
              <a:gd name="connsiteX47" fmla="*/ 2485103 w 4384283"/>
              <a:gd name="connsiteY47" fmla="*/ 2158286 h 2793076"/>
              <a:gd name="connsiteX48" fmla="*/ 2499548 w 4384283"/>
              <a:gd name="connsiteY48" fmla="*/ 2143813 h 2793076"/>
              <a:gd name="connsiteX49" fmla="*/ 2485103 w 4384283"/>
              <a:gd name="connsiteY49" fmla="*/ 2129467 h 2793076"/>
              <a:gd name="connsiteX50" fmla="*/ 2338496 w 4384283"/>
              <a:gd name="connsiteY50" fmla="*/ 2091633 h 2793076"/>
              <a:gd name="connsiteX51" fmla="*/ 2332287 w 4384283"/>
              <a:gd name="connsiteY51" fmla="*/ 2097854 h 2793076"/>
              <a:gd name="connsiteX52" fmla="*/ 2338496 w 4384283"/>
              <a:gd name="connsiteY52" fmla="*/ 2104075 h 2793076"/>
              <a:gd name="connsiteX53" fmla="*/ 2344705 w 4384283"/>
              <a:gd name="connsiteY53" fmla="*/ 2097854 h 2793076"/>
              <a:gd name="connsiteX54" fmla="*/ 2338496 w 4384283"/>
              <a:gd name="connsiteY54" fmla="*/ 2091633 h 2793076"/>
              <a:gd name="connsiteX55" fmla="*/ 2378410 w 4384283"/>
              <a:gd name="connsiteY55" fmla="*/ 2076398 h 2793076"/>
              <a:gd name="connsiteX56" fmla="*/ 2364218 w 4384283"/>
              <a:gd name="connsiteY56" fmla="*/ 2090617 h 2793076"/>
              <a:gd name="connsiteX57" fmla="*/ 2378410 w 4384283"/>
              <a:gd name="connsiteY57" fmla="*/ 2104837 h 2793076"/>
              <a:gd name="connsiteX58" fmla="*/ 2392602 w 4384283"/>
              <a:gd name="connsiteY58" fmla="*/ 2090617 h 2793076"/>
              <a:gd name="connsiteX59" fmla="*/ 2378410 w 4384283"/>
              <a:gd name="connsiteY59" fmla="*/ 2076398 h 2793076"/>
              <a:gd name="connsiteX60" fmla="*/ 2431757 w 4384283"/>
              <a:gd name="connsiteY60" fmla="*/ 2075129 h 2793076"/>
              <a:gd name="connsiteX61" fmla="*/ 2416171 w 4384283"/>
              <a:gd name="connsiteY61" fmla="*/ 2090744 h 2793076"/>
              <a:gd name="connsiteX62" fmla="*/ 2431757 w 4384283"/>
              <a:gd name="connsiteY62" fmla="*/ 2106360 h 2793076"/>
              <a:gd name="connsiteX63" fmla="*/ 2447342 w 4384283"/>
              <a:gd name="connsiteY63" fmla="*/ 2090744 h 2793076"/>
              <a:gd name="connsiteX64" fmla="*/ 2431757 w 4384283"/>
              <a:gd name="connsiteY64" fmla="*/ 2075129 h 2793076"/>
              <a:gd name="connsiteX65" fmla="*/ 2485103 w 4384283"/>
              <a:gd name="connsiteY65" fmla="*/ 2074113 h 2793076"/>
              <a:gd name="connsiteX66" fmla="*/ 2468503 w 4384283"/>
              <a:gd name="connsiteY66" fmla="*/ 2090617 h 2793076"/>
              <a:gd name="connsiteX67" fmla="*/ 2485103 w 4384283"/>
              <a:gd name="connsiteY67" fmla="*/ 2107122 h 2793076"/>
              <a:gd name="connsiteX68" fmla="*/ 2501702 w 4384283"/>
              <a:gd name="connsiteY68" fmla="*/ 2090617 h 2793076"/>
              <a:gd name="connsiteX69" fmla="*/ 2485103 w 4384283"/>
              <a:gd name="connsiteY69" fmla="*/ 2074113 h 2793076"/>
              <a:gd name="connsiteX70" fmla="*/ 2538323 w 4384283"/>
              <a:gd name="connsiteY70" fmla="*/ 2073224 h 2793076"/>
              <a:gd name="connsiteX71" fmla="*/ 2520836 w 4384283"/>
              <a:gd name="connsiteY71" fmla="*/ 2090744 h 2793076"/>
              <a:gd name="connsiteX72" fmla="*/ 2538323 w 4384283"/>
              <a:gd name="connsiteY72" fmla="*/ 2108265 h 2793076"/>
              <a:gd name="connsiteX73" fmla="*/ 2555809 w 4384283"/>
              <a:gd name="connsiteY73" fmla="*/ 2090744 h 2793076"/>
              <a:gd name="connsiteX74" fmla="*/ 2538323 w 4384283"/>
              <a:gd name="connsiteY74" fmla="*/ 2073224 h 2793076"/>
              <a:gd name="connsiteX75" fmla="*/ 2378410 w 4384283"/>
              <a:gd name="connsiteY75" fmla="*/ 2021171 h 2793076"/>
              <a:gd name="connsiteX76" fmla="*/ 2362318 w 4384283"/>
              <a:gd name="connsiteY76" fmla="*/ 2037295 h 2793076"/>
              <a:gd name="connsiteX77" fmla="*/ 2378410 w 4384283"/>
              <a:gd name="connsiteY77" fmla="*/ 2053419 h 2793076"/>
              <a:gd name="connsiteX78" fmla="*/ 2394503 w 4384283"/>
              <a:gd name="connsiteY78" fmla="*/ 2037295 h 2793076"/>
              <a:gd name="connsiteX79" fmla="*/ 2378410 w 4384283"/>
              <a:gd name="connsiteY79" fmla="*/ 2021171 h 2793076"/>
              <a:gd name="connsiteX80" fmla="*/ 2431757 w 4384283"/>
              <a:gd name="connsiteY80" fmla="*/ 2019902 h 2793076"/>
              <a:gd name="connsiteX81" fmla="*/ 2414397 w 4384283"/>
              <a:gd name="connsiteY81" fmla="*/ 2037295 h 2793076"/>
              <a:gd name="connsiteX82" fmla="*/ 2431757 w 4384283"/>
              <a:gd name="connsiteY82" fmla="*/ 2054688 h 2793076"/>
              <a:gd name="connsiteX83" fmla="*/ 2449116 w 4384283"/>
              <a:gd name="connsiteY83" fmla="*/ 2037295 h 2793076"/>
              <a:gd name="connsiteX84" fmla="*/ 2431757 w 4384283"/>
              <a:gd name="connsiteY84" fmla="*/ 2019902 h 2793076"/>
              <a:gd name="connsiteX85" fmla="*/ 2485103 w 4384283"/>
              <a:gd name="connsiteY85" fmla="*/ 2018505 h 2793076"/>
              <a:gd name="connsiteX86" fmla="*/ 2466349 w 4384283"/>
              <a:gd name="connsiteY86" fmla="*/ 2037295 h 2793076"/>
              <a:gd name="connsiteX87" fmla="*/ 2485103 w 4384283"/>
              <a:gd name="connsiteY87" fmla="*/ 2055958 h 2793076"/>
              <a:gd name="connsiteX88" fmla="*/ 2503857 w 4384283"/>
              <a:gd name="connsiteY88" fmla="*/ 2037295 h 2793076"/>
              <a:gd name="connsiteX89" fmla="*/ 2485103 w 4384283"/>
              <a:gd name="connsiteY89" fmla="*/ 2018505 h 2793076"/>
              <a:gd name="connsiteX90" fmla="*/ 2538323 w 4384283"/>
              <a:gd name="connsiteY90" fmla="*/ 2017743 h 2793076"/>
              <a:gd name="connsiteX91" fmla="*/ 2518809 w 4384283"/>
              <a:gd name="connsiteY91" fmla="*/ 2037295 h 2793076"/>
              <a:gd name="connsiteX92" fmla="*/ 2538323 w 4384283"/>
              <a:gd name="connsiteY92" fmla="*/ 2056847 h 2793076"/>
              <a:gd name="connsiteX93" fmla="*/ 2557963 w 4384283"/>
              <a:gd name="connsiteY93" fmla="*/ 2037295 h 2793076"/>
              <a:gd name="connsiteX94" fmla="*/ 2538323 w 4384283"/>
              <a:gd name="connsiteY94" fmla="*/ 2017743 h 2793076"/>
              <a:gd name="connsiteX95" fmla="*/ 2591796 w 4384283"/>
              <a:gd name="connsiteY95" fmla="*/ 2017490 h 2793076"/>
              <a:gd name="connsiteX96" fmla="*/ 2571648 w 4384283"/>
              <a:gd name="connsiteY96" fmla="*/ 2037676 h 2793076"/>
              <a:gd name="connsiteX97" fmla="*/ 2591796 w 4384283"/>
              <a:gd name="connsiteY97" fmla="*/ 2057862 h 2793076"/>
              <a:gd name="connsiteX98" fmla="*/ 2611943 w 4384283"/>
              <a:gd name="connsiteY98" fmla="*/ 2037676 h 2793076"/>
              <a:gd name="connsiteX99" fmla="*/ 2591796 w 4384283"/>
              <a:gd name="connsiteY99" fmla="*/ 2017490 h 2793076"/>
              <a:gd name="connsiteX100" fmla="*/ 2378410 w 4384283"/>
              <a:gd name="connsiteY100" fmla="*/ 1971531 h 2793076"/>
              <a:gd name="connsiteX101" fmla="*/ 2365866 w 4384283"/>
              <a:gd name="connsiteY101" fmla="*/ 1984100 h 2793076"/>
              <a:gd name="connsiteX102" fmla="*/ 2378410 w 4384283"/>
              <a:gd name="connsiteY102" fmla="*/ 1996669 h 2793076"/>
              <a:gd name="connsiteX103" fmla="*/ 2390955 w 4384283"/>
              <a:gd name="connsiteY103" fmla="*/ 1984100 h 2793076"/>
              <a:gd name="connsiteX104" fmla="*/ 2378410 w 4384283"/>
              <a:gd name="connsiteY104" fmla="*/ 1971531 h 2793076"/>
              <a:gd name="connsiteX105" fmla="*/ 2431757 w 4384283"/>
              <a:gd name="connsiteY105" fmla="*/ 1964929 h 2793076"/>
              <a:gd name="connsiteX106" fmla="*/ 2412623 w 4384283"/>
              <a:gd name="connsiteY106" fmla="*/ 1984100 h 2793076"/>
              <a:gd name="connsiteX107" fmla="*/ 2431757 w 4384283"/>
              <a:gd name="connsiteY107" fmla="*/ 2003270 h 2793076"/>
              <a:gd name="connsiteX108" fmla="*/ 2450890 w 4384283"/>
              <a:gd name="connsiteY108" fmla="*/ 1984100 h 2793076"/>
              <a:gd name="connsiteX109" fmla="*/ 2431757 w 4384283"/>
              <a:gd name="connsiteY109" fmla="*/ 1964929 h 2793076"/>
              <a:gd name="connsiteX110" fmla="*/ 2485103 w 4384283"/>
              <a:gd name="connsiteY110" fmla="*/ 1963405 h 2793076"/>
              <a:gd name="connsiteX111" fmla="*/ 2464575 w 4384283"/>
              <a:gd name="connsiteY111" fmla="*/ 1983973 h 2793076"/>
              <a:gd name="connsiteX112" fmla="*/ 2485103 w 4384283"/>
              <a:gd name="connsiteY112" fmla="*/ 2004540 h 2793076"/>
              <a:gd name="connsiteX113" fmla="*/ 2505631 w 4384283"/>
              <a:gd name="connsiteY113" fmla="*/ 1983973 h 2793076"/>
              <a:gd name="connsiteX114" fmla="*/ 2485103 w 4384283"/>
              <a:gd name="connsiteY114" fmla="*/ 1963405 h 2793076"/>
              <a:gd name="connsiteX115" fmla="*/ 2538323 w 4384283"/>
              <a:gd name="connsiteY115" fmla="*/ 1962517 h 2793076"/>
              <a:gd name="connsiteX116" fmla="*/ 2516781 w 4384283"/>
              <a:gd name="connsiteY116" fmla="*/ 1984100 h 2793076"/>
              <a:gd name="connsiteX117" fmla="*/ 2538323 w 4384283"/>
              <a:gd name="connsiteY117" fmla="*/ 2005683 h 2793076"/>
              <a:gd name="connsiteX118" fmla="*/ 2559864 w 4384283"/>
              <a:gd name="connsiteY118" fmla="*/ 1984100 h 2793076"/>
              <a:gd name="connsiteX119" fmla="*/ 2538323 w 4384283"/>
              <a:gd name="connsiteY119" fmla="*/ 1962517 h 2793076"/>
              <a:gd name="connsiteX120" fmla="*/ 2591796 w 4384283"/>
              <a:gd name="connsiteY120" fmla="*/ 1962263 h 2793076"/>
              <a:gd name="connsiteX121" fmla="*/ 2569621 w 4384283"/>
              <a:gd name="connsiteY121" fmla="*/ 1984481 h 2793076"/>
              <a:gd name="connsiteX122" fmla="*/ 2591796 w 4384283"/>
              <a:gd name="connsiteY122" fmla="*/ 2006698 h 2793076"/>
              <a:gd name="connsiteX123" fmla="*/ 2613971 w 4384283"/>
              <a:gd name="connsiteY123" fmla="*/ 1984481 h 2793076"/>
              <a:gd name="connsiteX124" fmla="*/ 2591796 w 4384283"/>
              <a:gd name="connsiteY124" fmla="*/ 1962263 h 2793076"/>
              <a:gd name="connsiteX125" fmla="*/ 2431757 w 4384283"/>
              <a:gd name="connsiteY125" fmla="*/ 1909575 h 2793076"/>
              <a:gd name="connsiteX126" fmla="*/ 2410722 w 4384283"/>
              <a:gd name="connsiteY126" fmla="*/ 1930650 h 2793076"/>
              <a:gd name="connsiteX127" fmla="*/ 2431757 w 4384283"/>
              <a:gd name="connsiteY127" fmla="*/ 1951725 h 2793076"/>
              <a:gd name="connsiteX128" fmla="*/ 2452791 w 4384283"/>
              <a:gd name="connsiteY128" fmla="*/ 1930650 h 2793076"/>
              <a:gd name="connsiteX129" fmla="*/ 2431757 w 4384283"/>
              <a:gd name="connsiteY129" fmla="*/ 1909575 h 2793076"/>
              <a:gd name="connsiteX130" fmla="*/ 2485103 w 4384283"/>
              <a:gd name="connsiteY130" fmla="*/ 1908433 h 2793076"/>
              <a:gd name="connsiteX131" fmla="*/ 2462928 w 4384283"/>
              <a:gd name="connsiteY131" fmla="*/ 1930650 h 2793076"/>
              <a:gd name="connsiteX132" fmla="*/ 2485103 w 4384283"/>
              <a:gd name="connsiteY132" fmla="*/ 1952868 h 2793076"/>
              <a:gd name="connsiteX133" fmla="*/ 2507278 w 4384283"/>
              <a:gd name="connsiteY133" fmla="*/ 1930650 h 2793076"/>
              <a:gd name="connsiteX134" fmla="*/ 2485103 w 4384283"/>
              <a:gd name="connsiteY134" fmla="*/ 1908433 h 2793076"/>
              <a:gd name="connsiteX135" fmla="*/ 2538323 w 4384283"/>
              <a:gd name="connsiteY135" fmla="*/ 1907290 h 2793076"/>
              <a:gd name="connsiteX136" fmla="*/ 2514881 w 4384283"/>
              <a:gd name="connsiteY136" fmla="*/ 1930777 h 2793076"/>
              <a:gd name="connsiteX137" fmla="*/ 2538323 w 4384283"/>
              <a:gd name="connsiteY137" fmla="*/ 1954264 h 2793076"/>
              <a:gd name="connsiteX138" fmla="*/ 2561765 w 4384283"/>
              <a:gd name="connsiteY138" fmla="*/ 1930777 h 2793076"/>
              <a:gd name="connsiteX139" fmla="*/ 2538323 w 4384283"/>
              <a:gd name="connsiteY139" fmla="*/ 1907290 h 2793076"/>
              <a:gd name="connsiteX140" fmla="*/ 2591796 w 4384283"/>
              <a:gd name="connsiteY140" fmla="*/ 1906909 h 2793076"/>
              <a:gd name="connsiteX141" fmla="*/ 2567720 w 4384283"/>
              <a:gd name="connsiteY141" fmla="*/ 1931031 h 2793076"/>
              <a:gd name="connsiteX142" fmla="*/ 2591796 w 4384283"/>
              <a:gd name="connsiteY142" fmla="*/ 1955153 h 2793076"/>
              <a:gd name="connsiteX143" fmla="*/ 2615998 w 4384283"/>
              <a:gd name="connsiteY143" fmla="*/ 1931031 h 2793076"/>
              <a:gd name="connsiteX144" fmla="*/ 2591796 w 4384283"/>
              <a:gd name="connsiteY144" fmla="*/ 1906909 h 2793076"/>
              <a:gd name="connsiteX145" fmla="*/ 2431757 w 4384283"/>
              <a:gd name="connsiteY145" fmla="*/ 1861204 h 2793076"/>
              <a:gd name="connsiteX146" fmla="*/ 2415664 w 4384283"/>
              <a:gd name="connsiteY146" fmla="*/ 1877328 h 2793076"/>
              <a:gd name="connsiteX147" fmla="*/ 2431757 w 4384283"/>
              <a:gd name="connsiteY147" fmla="*/ 1893452 h 2793076"/>
              <a:gd name="connsiteX148" fmla="*/ 2447849 w 4384283"/>
              <a:gd name="connsiteY148" fmla="*/ 1877328 h 2793076"/>
              <a:gd name="connsiteX149" fmla="*/ 2431757 w 4384283"/>
              <a:gd name="connsiteY149" fmla="*/ 1861204 h 2793076"/>
              <a:gd name="connsiteX150" fmla="*/ 2485103 w 4384283"/>
              <a:gd name="connsiteY150" fmla="*/ 1853587 h 2793076"/>
              <a:gd name="connsiteX151" fmla="*/ 2461408 w 4384283"/>
              <a:gd name="connsiteY151" fmla="*/ 1877328 h 2793076"/>
              <a:gd name="connsiteX152" fmla="*/ 2485103 w 4384283"/>
              <a:gd name="connsiteY152" fmla="*/ 1901069 h 2793076"/>
              <a:gd name="connsiteX153" fmla="*/ 2508798 w 4384283"/>
              <a:gd name="connsiteY153" fmla="*/ 1877328 h 2793076"/>
              <a:gd name="connsiteX154" fmla="*/ 2485103 w 4384283"/>
              <a:gd name="connsiteY154" fmla="*/ 1853587 h 2793076"/>
              <a:gd name="connsiteX155" fmla="*/ 2645142 w 4384283"/>
              <a:gd name="connsiteY155" fmla="*/ 1853079 h 2793076"/>
              <a:gd name="connsiteX156" fmla="*/ 2620433 w 4384283"/>
              <a:gd name="connsiteY156" fmla="*/ 1877836 h 2793076"/>
              <a:gd name="connsiteX157" fmla="*/ 2645142 w 4384283"/>
              <a:gd name="connsiteY157" fmla="*/ 1902593 h 2793076"/>
              <a:gd name="connsiteX158" fmla="*/ 2669851 w 4384283"/>
              <a:gd name="connsiteY158" fmla="*/ 1877836 h 2793076"/>
              <a:gd name="connsiteX159" fmla="*/ 2645142 w 4384283"/>
              <a:gd name="connsiteY159" fmla="*/ 1853079 h 2793076"/>
              <a:gd name="connsiteX160" fmla="*/ 2538323 w 4384283"/>
              <a:gd name="connsiteY160" fmla="*/ 1852190 h 2793076"/>
              <a:gd name="connsiteX161" fmla="*/ 2513233 w 4384283"/>
              <a:gd name="connsiteY161" fmla="*/ 1877328 h 2793076"/>
              <a:gd name="connsiteX162" fmla="*/ 2538323 w 4384283"/>
              <a:gd name="connsiteY162" fmla="*/ 1902466 h 2793076"/>
              <a:gd name="connsiteX163" fmla="*/ 2563412 w 4384283"/>
              <a:gd name="connsiteY163" fmla="*/ 1877328 h 2793076"/>
              <a:gd name="connsiteX164" fmla="*/ 2538323 w 4384283"/>
              <a:gd name="connsiteY164" fmla="*/ 1852190 h 2793076"/>
              <a:gd name="connsiteX165" fmla="*/ 2591796 w 4384283"/>
              <a:gd name="connsiteY165" fmla="*/ 1851936 h 2793076"/>
              <a:gd name="connsiteX166" fmla="*/ 2565946 w 4384283"/>
              <a:gd name="connsiteY166" fmla="*/ 1877836 h 2793076"/>
              <a:gd name="connsiteX167" fmla="*/ 2591796 w 4384283"/>
              <a:gd name="connsiteY167" fmla="*/ 1903608 h 2793076"/>
              <a:gd name="connsiteX168" fmla="*/ 2617645 w 4384283"/>
              <a:gd name="connsiteY168" fmla="*/ 1877836 h 2793076"/>
              <a:gd name="connsiteX169" fmla="*/ 2591796 w 4384283"/>
              <a:gd name="connsiteY169" fmla="*/ 1851936 h 2793076"/>
              <a:gd name="connsiteX170" fmla="*/ 2431757 w 4384283"/>
              <a:gd name="connsiteY170" fmla="*/ 1811310 h 2793076"/>
              <a:gd name="connsiteX171" fmla="*/ 2419592 w 4384283"/>
              <a:gd name="connsiteY171" fmla="*/ 1823498 h 2793076"/>
              <a:gd name="connsiteX172" fmla="*/ 2431757 w 4384283"/>
              <a:gd name="connsiteY172" fmla="*/ 1835686 h 2793076"/>
              <a:gd name="connsiteX173" fmla="*/ 2443921 w 4384283"/>
              <a:gd name="connsiteY173" fmla="*/ 1823498 h 2793076"/>
              <a:gd name="connsiteX174" fmla="*/ 2431757 w 4384283"/>
              <a:gd name="connsiteY174" fmla="*/ 1811310 h 2793076"/>
              <a:gd name="connsiteX175" fmla="*/ 2591796 w 4384283"/>
              <a:gd name="connsiteY175" fmla="*/ 1799757 h 2793076"/>
              <a:gd name="connsiteX176" fmla="*/ 2567086 w 4384283"/>
              <a:gd name="connsiteY176" fmla="*/ 1824513 h 2793076"/>
              <a:gd name="connsiteX177" fmla="*/ 2591796 w 4384283"/>
              <a:gd name="connsiteY177" fmla="*/ 1849270 h 2793076"/>
              <a:gd name="connsiteX178" fmla="*/ 2616505 w 4384283"/>
              <a:gd name="connsiteY178" fmla="*/ 1824513 h 2793076"/>
              <a:gd name="connsiteX179" fmla="*/ 2591796 w 4384283"/>
              <a:gd name="connsiteY179" fmla="*/ 1799757 h 2793076"/>
              <a:gd name="connsiteX180" fmla="*/ 2538449 w 4384283"/>
              <a:gd name="connsiteY180" fmla="*/ 1799503 h 2793076"/>
              <a:gd name="connsiteX181" fmla="*/ 2513740 w 4384283"/>
              <a:gd name="connsiteY181" fmla="*/ 1824260 h 2793076"/>
              <a:gd name="connsiteX182" fmla="*/ 2538449 w 4384283"/>
              <a:gd name="connsiteY182" fmla="*/ 1849016 h 2793076"/>
              <a:gd name="connsiteX183" fmla="*/ 2563158 w 4384283"/>
              <a:gd name="connsiteY183" fmla="*/ 1824260 h 2793076"/>
              <a:gd name="connsiteX184" fmla="*/ 2538449 w 4384283"/>
              <a:gd name="connsiteY184" fmla="*/ 1799503 h 2793076"/>
              <a:gd name="connsiteX185" fmla="*/ 2485103 w 4384283"/>
              <a:gd name="connsiteY185" fmla="*/ 1798868 h 2793076"/>
              <a:gd name="connsiteX186" fmla="*/ 2460014 w 4384283"/>
              <a:gd name="connsiteY186" fmla="*/ 1824006 h 2793076"/>
              <a:gd name="connsiteX187" fmla="*/ 2485103 w 4384283"/>
              <a:gd name="connsiteY187" fmla="*/ 1849143 h 2793076"/>
              <a:gd name="connsiteX188" fmla="*/ 2510192 w 4384283"/>
              <a:gd name="connsiteY188" fmla="*/ 1824006 h 2793076"/>
              <a:gd name="connsiteX189" fmla="*/ 2485103 w 4384283"/>
              <a:gd name="connsiteY189" fmla="*/ 1798868 h 2793076"/>
              <a:gd name="connsiteX190" fmla="*/ 2645142 w 4384283"/>
              <a:gd name="connsiteY190" fmla="*/ 1797979 h 2793076"/>
              <a:gd name="connsiteX191" fmla="*/ 2618659 w 4384283"/>
              <a:gd name="connsiteY191" fmla="*/ 1824513 h 2793076"/>
              <a:gd name="connsiteX192" fmla="*/ 2645142 w 4384283"/>
              <a:gd name="connsiteY192" fmla="*/ 1851048 h 2793076"/>
              <a:gd name="connsiteX193" fmla="*/ 2671625 w 4384283"/>
              <a:gd name="connsiteY193" fmla="*/ 1824513 h 2793076"/>
              <a:gd name="connsiteX194" fmla="*/ 2645142 w 4384283"/>
              <a:gd name="connsiteY194" fmla="*/ 1797979 h 2793076"/>
              <a:gd name="connsiteX195" fmla="*/ 2378410 w 4384283"/>
              <a:gd name="connsiteY195" fmla="*/ 1762177 h 2793076"/>
              <a:gd name="connsiteX196" fmla="*/ 2369920 w 4384283"/>
              <a:gd name="connsiteY196" fmla="*/ 1770683 h 2793076"/>
              <a:gd name="connsiteX197" fmla="*/ 2378410 w 4384283"/>
              <a:gd name="connsiteY197" fmla="*/ 1779189 h 2793076"/>
              <a:gd name="connsiteX198" fmla="*/ 2386900 w 4384283"/>
              <a:gd name="connsiteY198" fmla="*/ 1770683 h 2793076"/>
              <a:gd name="connsiteX199" fmla="*/ 2378410 w 4384283"/>
              <a:gd name="connsiteY199" fmla="*/ 1762177 h 2793076"/>
              <a:gd name="connsiteX200" fmla="*/ 2431757 w 4384283"/>
              <a:gd name="connsiteY200" fmla="*/ 1752655 h 2793076"/>
              <a:gd name="connsiteX201" fmla="*/ 2413763 w 4384283"/>
              <a:gd name="connsiteY201" fmla="*/ 1770556 h 2793076"/>
              <a:gd name="connsiteX202" fmla="*/ 2431757 w 4384283"/>
              <a:gd name="connsiteY202" fmla="*/ 1788584 h 2793076"/>
              <a:gd name="connsiteX203" fmla="*/ 2449750 w 4384283"/>
              <a:gd name="connsiteY203" fmla="*/ 1770556 h 2793076"/>
              <a:gd name="connsiteX204" fmla="*/ 2431757 w 4384283"/>
              <a:gd name="connsiteY204" fmla="*/ 1752655 h 2793076"/>
              <a:gd name="connsiteX205" fmla="*/ 2591796 w 4384283"/>
              <a:gd name="connsiteY205" fmla="*/ 1746434 h 2793076"/>
              <a:gd name="connsiteX206" fmla="*/ 2567086 w 4384283"/>
              <a:gd name="connsiteY206" fmla="*/ 1771191 h 2793076"/>
              <a:gd name="connsiteX207" fmla="*/ 2591796 w 4384283"/>
              <a:gd name="connsiteY207" fmla="*/ 1795948 h 2793076"/>
              <a:gd name="connsiteX208" fmla="*/ 2616505 w 4384283"/>
              <a:gd name="connsiteY208" fmla="*/ 1771191 h 2793076"/>
              <a:gd name="connsiteX209" fmla="*/ 2591796 w 4384283"/>
              <a:gd name="connsiteY209" fmla="*/ 1746434 h 2793076"/>
              <a:gd name="connsiteX210" fmla="*/ 2538449 w 4384283"/>
              <a:gd name="connsiteY210" fmla="*/ 1746180 h 2793076"/>
              <a:gd name="connsiteX211" fmla="*/ 2513740 w 4384283"/>
              <a:gd name="connsiteY211" fmla="*/ 1770937 h 2793076"/>
              <a:gd name="connsiteX212" fmla="*/ 2538449 w 4384283"/>
              <a:gd name="connsiteY212" fmla="*/ 1795694 h 2793076"/>
              <a:gd name="connsiteX213" fmla="*/ 2563158 w 4384283"/>
              <a:gd name="connsiteY213" fmla="*/ 1770937 h 2793076"/>
              <a:gd name="connsiteX214" fmla="*/ 2538449 w 4384283"/>
              <a:gd name="connsiteY214" fmla="*/ 1746180 h 2793076"/>
              <a:gd name="connsiteX215" fmla="*/ 2645142 w 4384283"/>
              <a:gd name="connsiteY215" fmla="*/ 1744657 h 2793076"/>
              <a:gd name="connsiteX216" fmla="*/ 2618659 w 4384283"/>
              <a:gd name="connsiteY216" fmla="*/ 1771191 h 2793076"/>
              <a:gd name="connsiteX217" fmla="*/ 2645142 w 4384283"/>
              <a:gd name="connsiteY217" fmla="*/ 1797725 h 2793076"/>
              <a:gd name="connsiteX218" fmla="*/ 2671625 w 4384283"/>
              <a:gd name="connsiteY218" fmla="*/ 1771191 h 2793076"/>
              <a:gd name="connsiteX219" fmla="*/ 2645142 w 4384283"/>
              <a:gd name="connsiteY219" fmla="*/ 1744657 h 2793076"/>
              <a:gd name="connsiteX220" fmla="*/ 2485103 w 4384283"/>
              <a:gd name="connsiteY220" fmla="*/ 1744657 h 2793076"/>
              <a:gd name="connsiteX221" fmla="*/ 2459253 w 4384283"/>
              <a:gd name="connsiteY221" fmla="*/ 1770556 h 2793076"/>
              <a:gd name="connsiteX222" fmla="*/ 2485103 w 4384283"/>
              <a:gd name="connsiteY222" fmla="*/ 1796456 h 2793076"/>
              <a:gd name="connsiteX223" fmla="*/ 2510953 w 4384283"/>
              <a:gd name="connsiteY223" fmla="*/ 1770556 h 2793076"/>
              <a:gd name="connsiteX224" fmla="*/ 2485103 w 4384283"/>
              <a:gd name="connsiteY224" fmla="*/ 1744657 h 2793076"/>
              <a:gd name="connsiteX225" fmla="*/ 2698615 w 4384283"/>
              <a:gd name="connsiteY225" fmla="*/ 1744276 h 2793076"/>
              <a:gd name="connsiteX226" fmla="*/ 2698746 w 4384283"/>
              <a:gd name="connsiteY226" fmla="*/ 1744319 h 2793076"/>
              <a:gd name="connsiteX227" fmla="*/ 2698235 w 4384283"/>
              <a:gd name="connsiteY227" fmla="*/ 1744530 h 2793076"/>
              <a:gd name="connsiteX228" fmla="*/ 2698120 w 4384283"/>
              <a:gd name="connsiteY228" fmla="*/ 1744482 h 2793076"/>
              <a:gd name="connsiteX229" fmla="*/ 2325191 w 4384283"/>
              <a:gd name="connsiteY229" fmla="*/ 1711902 h 2793076"/>
              <a:gd name="connsiteX230" fmla="*/ 2316701 w 4384283"/>
              <a:gd name="connsiteY230" fmla="*/ 1720408 h 2793076"/>
              <a:gd name="connsiteX231" fmla="*/ 2325191 w 4384283"/>
              <a:gd name="connsiteY231" fmla="*/ 1728914 h 2793076"/>
              <a:gd name="connsiteX232" fmla="*/ 2333680 w 4384283"/>
              <a:gd name="connsiteY232" fmla="*/ 1720408 h 2793076"/>
              <a:gd name="connsiteX233" fmla="*/ 2325191 w 4384283"/>
              <a:gd name="connsiteY233" fmla="*/ 1711902 h 2793076"/>
              <a:gd name="connsiteX234" fmla="*/ 2378410 w 4384283"/>
              <a:gd name="connsiteY234" fmla="*/ 1694635 h 2793076"/>
              <a:gd name="connsiteX235" fmla="*/ 2355855 w 4384283"/>
              <a:gd name="connsiteY235" fmla="*/ 1717234 h 2793076"/>
              <a:gd name="connsiteX236" fmla="*/ 2378410 w 4384283"/>
              <a:gd name="connsiteY236" fmla="*/ 1739832 h 2793076"/>
              <a:gd name="connsiteX237" fmla="*/ 2400965 w 4384283"/>
              <a:gd name="connsiteY237" fmla="*/ 1717234 h 2793076"/>
              <a:gd name="connsiteX238" fmla="*/ 2378410 w 4384283"/>
              <a:gd name="connsiteY238" fmla="*/ 1694635 h 2793076"/>
              <a:gd name="connsiteX239" fmla="*/ 2591796 w 4384283"/>
              <a:gd name="connsiteY239" fmla="*/ 1693112 h 2793076"/>
              <a:gd name="connsiteX240" fmla="*/ 2567086 w 4384283"/>
              <a:gd name="connsiteY240" fmla="*/ 1717869 h 2793076"/>
              <a:gd name="connsiteX241" fmla="*/ 2591796 w 4384283"/>
              <a:gd name="connsiteY241" fmla="*/ 1742626 h 2793076"/>
              <a:gd name="connsiteX242" fmla="*/ 2616505 w 4384283"/>
              <a:gd name="connsiteY242" fmla="*/ 1717869 h 2793076"/>
              <a:gd name="connsiteX243" fmla="*/ 2591796 w 4384283"/>
              <a:gd name="connsiteY243" fmla="*/ 1693112 h 2793076"/>
              <a:gd name="connsiteX244" fmla="*/ 2538449 w 4384283"/>
              <a:gd name="connsiteY244" fmla="*/ 1692858 h 2793076"/>
              <a:gd name="connsiteX245" fmla="*/ 2513740 w 4384283"/>
              <a:gd name="connsiteY245" fmla="*/ 1717615 h 2793076"/>
              <a:gd name="connsiteX246" fmla="*/ 2538449 w 4384283"/>
              <a:gd name="connsiteY246" fmla="*/ 1742372 h 2793076"/>
              <a:gd name="connsiteX247" fmla="*/ 2563158 w 4384283"/>
              <a:gd name="connsiteY247" fmla="*/ 1717615 h 2793076"/>
              <a:gd name="connsiteX248" fmla="*/ 2538449 w 4384283"/>
              <a:gd name="connsiteY248" fmla="*/ 1692858 h 2793076"/>
              <a:gd name="connsiteX249" fmla="*/ 2431757 w 4384283"/>
              <a:gd name="connsiteY249" fmla="*/ 1692604 h 2793076"/>
              <a:gd name="connsiteX250" fmla="*/ 2407174 w 4384283"/>
              <a:gd name="connsiteY250" fmla="*/ 1717234 h 2793076"/>
              <a:gd name="connsiteX251" fmla="*/ 2431757 w 4384283"/>
              <a:gd name="connsiteY251" fmla="*/ 1741864 h 2793076"/>
              <a:gd name="connsiteX252" fmla="*/ 2456339 w 4384283"/>
              <a:gd name="connsiteY252" fmla="*/ 1717234 h 2793076"/>
              <a:gd name="connsiteX253" fmla="*/ 2431757 w 4384283"/>
              <a:gd name="connsiteY253" fmla="*/ 1692604 h 2793076"/>
              <a:gd name="connsiteX254" fmla="*/ 2645142 w 4384283"/>
              <a:gd name="connsiteY254" fmla="*/ 1691335 h 2793076"/>
              <a:gd name="connsiteX255" fmla="*/ 2618659 w 4384283"/>
              <a:gd name="connsiteY255" fmla="*/ 1717869 h 2793076"/>
              <a:gd name="connsiteX256" fmla="*/ 2645142 w 4384283"/>
              <a:gd name="connsiteY256" fmla="*/ 1744403 h 2793076"/>
              <a:gd name="connsiteX257" fmla="*/ 2671625 w 4384283"/>
              <a:gd name="connsiteY257" fmla="*/ 1717869 h 2793076"/>
              <a:gd name="connsiteX258" fmla="*/ 2645142 w 4384283"/>
              <a:gd name="connsiteY258" fmla="*/ 1691335 h 2793076"/>
              <a:gd name="connsiteX259" fmla="*/ 2751835 w 4384283"/>
              <a:gd name="connsiteY259" fmla="*/ 1690954 h 2793076"/>
              <a:gd name="connsiteX260" fmla="*/ 2752351 w 4384283"/>
              <a:gd name="connsiteY260" fmla="*/ 1691014 h 2793076"/>
              <a:gd name="connsiteX261" fmla="*/ 2751581 w 4384283"/>
              <a:gd name="connsiteY261" fmla="*/ 1691335 h 2793076"/>
              <a:gd name="connsiteX262" fmla="*/ 2751251 w 4384283"/>
              <a:gd name="connsiteY262" fmla="*/ 1691198 h 2793076"/>
              <a:gd name="connsiteX263" fmla="*/ 2485103 w 4384283"/>
              <a:gd name="connsiteY263" fmla="*/ 1690700 h 2793076"/>
              <a:gd name="connsiteX264" fmla="*/ 2458620 w 4384283"/>
              <a:gd name="connsiteY264" fmla="*/ 1717234 h 2793076"/>
              <a:gd name="connsiteX265" fmla="*/ 2485103 w 4384283"/>
              <a:gd name="connsiteY265" fmla="*/ 1743768 h 2793076"/>
              <a:gd name="connsiteX266" fmla="*/ 2511586 w 4384283"/>
              <a:gd name="connsiteY266" fmla="*/ 1717234 h 2793076"/>
              <a:gd name="connsiteX267" fmla="*/ 2485103 w 4384283"/>
              <a:gd name="connsiteY267" fmla="*/ 1690700 h 2793076"/>
              <a:gd name="connsiteX268" fmla="*/ 3124625 w 4384283"/>
              <a:gd name="connsiteY268" fmla="*/ 1648804 h 2793076"/>
              <a:gd name="connsiteX269" fmla="*/ 3108533 w 4384283"/>
              <a:gd name="connsiteY269" fmla="*/ 1664927 h 2793076"/>
              <a:gd name="connsiteX270" fmla="*/ 3124625 w 4384283"/>
              <a:gd name="connsiteY270" fmla="*/ 1681051 h 2793076"/>
              <a:gd name="connsiteX271" fmla="*/ 3140718 w 4384283"/>
              <a:gd name="connsiteY271" fmla="*/ 1664927 h 2793076"/>
              <a:gd name="connsiteX272" fmla="*/ 3124625 w 4384283"/>
              <a:gd name="connsiteY272" fmla="*/ 1648804 h 2793076"/>
              <a:gd name="connsiteX273" fmla="*/ 3071279 w 4384283"/>
              <a:gd name="connsiteY273" fmla="*/ 1646645 h 2793076"/>
              <a:gd name="connsiteX274" fmla="*/ 3053032 w 4384283"/>
              <a:gd name="connsiteY274" fmla="*/ 1664927 h 2793076"/>
              <a:gd name="connsiteX275" fmla="*/ 3071279 w 4384283"/>
              <a:gd name="connsiteY275" fmla="*/ 1683209 h 2793076"/>
              <a:gd name="connsiteX276" fmla="*/ 3089526 w 4384283"/>
              <a:gd name="connsiteY276" fmla="*/ 1664927 h 2793076"/>
              <a:gd name="connsiteX277" fmla="*/ 3071279 w 4384283"/>
              <a:gd name="connsiteY277" fmla="*/ 1646645 h 2793076"/>
              <a:gd name="connsiteX278" fmla="*/ 2271844 w 4384283"/>
              <a:gd name="connsiteY278" fmla="*/ 1645757 h 2793076"/>
              <a:gd name="connsiteX279" fmla="*/ 2253598 w 4384283"/>
              <a:gd name="connsiteY279" fmla="*/ 1664038 h 2793076"/>
              <a:gd name="connsiteX280" fmla="*/ 2271844 w 4384283"/>
              <a:gd name="connsiteY280" fmla="*/ 1682320 h 2793076"/>
              <a:gd name="connsiteX281" fmla="*/ 2290091 w 4384283"/>
              <a:gd name="connsiteY281" fmla="*/ 1664038 h 2793076"/>
              <a:gd name="connsiteX282" fmla="*/ 2271844 w 4384283"/>
              <a:gd name="connsiteY282" fmla="*/ 1645757 h 2793076"/>
              <a:gd name="connsiteX283" fmla="*/ 3017933 w 4384283"/>
              <a:gd name="connsiteY283" fmla="*/ 1644360 h 2793076"/>
              <a:gd name="connsiteX284" fmla="*/ 2997405 w 4384283"/>
              <a:gd name="connsiteY284" fmla="*/ 1664927 h 2793076"/>
              <a:gd name="connsiteX285" fmla="*/ 3017933 w 4384283"/>
              <a:gd name="connsiteY285" fmla="*/ 1685494 h 2793076"/>
              <a:gd name="connsiteX286" fmla="*/ 3038460 w 4384283"/>
              <a:gd name="connsiteY286" fmla="*/ 1664927 h 2793076"/>
              <a:gd name="connsiteX287" fmla="*/ 3017933 w 4384283"/>
              <a:gd name="connsiteY287" fmla="*/ 1644360 h 2793076"/>
              <a:gd name="connsiteX288" fmla="*/ 2325191 w 4384283"/>
              <a:gd name="connsiteY288" fmla="*/ 1643471 h 2793076"/>
              <a:gd name="connsiteX289" fmla="*/ 2304663 w 4384283"/>
              <a:gd name="connsiteY289" fmla="*/ 1664038 h 2793076"/>
              <a:gd name="connsiteX290" fmla="*/ 2325191 w 4384283"/>
              <a:gd name="connsiteY290" fmla="*/ 1684606 h 2793076"/>
              <a:gd name="connsiteX291" fmla="*/ 2345718 w 4384283"/>
              <a:gd name="connsiteY291" fmla="*/ 1664038 h 2793076"/>
              <a:gd name="connsiteX292" fmla="*/ 2325191 w 4384283"/>
              <a:gd name="connsiteY292" fmla="*/ 1643471 h 2793076"/>
              <a:gd name="connsiteX293" fmla="*/ 2964713 w 4384283"/>
              <a:gd name="connsiteY293" fmla="*/ 1642456 h 2793076"/>
              <a:gd name="connsiteX294" fmla="*/ 2942158 w 4384283"/>
              <a:gd name="connsiteY294" fmla="*/ 1665054 h 2793076"/>
              <a:gd name="connsiteX295" fmla="*/ 2964713 w 4384283"/>
              <a:gd name="connsiteY295" fmla="*/ 1687653 h 2793076"/>
              <a:gd name="connsiteX296" fmla="*/ 2987268 w 4384283"/>
              <a:gd name="connsiteY296" fmla="*/ 1665054 h 2793076"/>
              <a:gd name="connsiteX297" fmla="*/ 2964713 w 4384283"/>
              <a:gd name="connsiteY297" fmla="*/ 1642456 h 2793076"/>
              <a:gd name="connsiteX298" fmla="*/ 2378410 w 4384283"/>
              <a:gd name="connsiteY298" fmla="*/ 1641313 h 2793076"/>
              <a:gd name="connsiteX299" fmla="*/ 2355855 w 4384283"/>
              <a:gd name="connsiteY299" fmla="*/ 1663912 h 2793076"/>
              <a:gd name="connsiteX300" fmla="*/ 2378410 w 4384283"/>
              <a:gd name="connsiteY300" fmla="*/ 1686510 h 2793076"/>
              <a:gd name="connsiteX301" fmla="*/ 2400965 w 4384283"/>
              <a:gd name="connsiteY301" fmla="*/ 1663912 h 2793076"/>
              <a:gd name="connsiteX302" fmla="*/ 2378410 w 4384283"/>
              <a:gd name="connsiteY302" fmla="*/ 1641313 h 2793076"/>
              <a:gd name="connsiteX303" fmla="*/ 2911367 w 4384283"/>
              <a:gd name="connsiteY303" fmla="*/ 1640424 h 2793076"/>
              <a:gd name="connsiteX304" fmla="*/ 2886784 w 4384283"/>
              <a:gd name="connsiteY304" fmla="*/ 1665054 h 2793076"/>
              <a:gd name="connsiteX305" fmla="*/ 2911367 w 4384283"/>
              <a:gd name="connsiteY305" fmla="*/ 1689684 h 2793076"/>
              <a:gd name="connsiteX306" fmla="*/ 2935949 w 4384283"/>
              <a:gd name="connsiteY306" fmla="*/ 1665054 h 2793076"/>
              <a:gd name="connsiteX307" fmla="*/ 2911367 w 4384283"/>
              <a:gd name="connsiteY307" fmla="*/ 1640424 h 2793076"/>
              <a:gd name="connsiteX308" fmla="*/ 2858147 w 4384283"/>
              <a:gd name="connsiteY308" fmla="*/ 1640171 h 2793076"/>
              <a:gd name="connsiteX309" fmla="*/ 2833438 w 4384283"/>
              <a:gd name="connsiteY309" fmla="*/ 1664927 h 2793076"/>
              <a:gd name="connsiteX310" fmla="*/ 2858147 w 4384283"/>
              <a:gd name="connsiteY310" fmla="*/ 1689557 h 2793076"/>
              <a:gd name="connsiteX311" fmla="*/ 2882856 w 4384283"/>
              <a:gd name="connsiteY311" fmla="*/ 1664927 h 2793076"/>
              <a:gd name="connsiteX312" fmla="*/ 2858147 w 4384283"/>
              <a:gd name="connsiteY312" fmla="*/ 1640171 h 2793076"/>
              <a:gd name="connsiteX313" fmla="*/ 2804928 w 4384283"/>
              <a:gd name="connsiteY313" fmla="*/ 1640171 h 2793076"/>
              <a:gd name="connsiteX314" fmla="*/ 2780218 w 4384283"/>
              <a:gd name="connsiteY314" fmla="*/ 1664927 h 2793076"/>
              <a:gd name="connsiteX315" fmla="*/ 2804928 w 4384283"/>
              <a:gd name="connsiteY315" fmla="*/ 1689557 h 2793076"/>
              <a:gd name="connsiteX316" fmla="*/ 2829637 w 4384283"/>
              <a:gd name="connsiteY316" fmla="*/ 1664927 h 2793076"/>
              <a:gd name="connsiteX317" fmla="*/ 2804928 w 4384283"/>
              <a:gd name="connsiteY317" fmla="*/ 1640171 h 2793076"/>
              <a:gd name="connsiteX318" fmla="*/ 2591796 w 4384283"/>
              <a:gd name="connsiteY318" fmla="*/ 1639790 h 2793076"/>
              <a:gd name="connsiteX319" fmla="*/ 2567086 w 4384283"/>
              <a:gd name="connsiteY319" fmla="*/ 1664546 h 2793076"/>
              <a:gd name="connsiteX320" fmla="*/ 2591796 w 4384283"/>
              <a:gd name="connsiteY320" fmla="*/ 1689176 h 2793076"/>
              <a:gd name="connsiteX321" fmla="*/ 2616505 w 4384283"/>
              <a:gd name="connsiteY321" fmla="*/ 1664546 h 2793076"/>
              <a:gd name="connsiteX322" fmla="*/ 2591796 w 4384283"/>
              <a:gd name="connsiteY322" fmla="*/ 1639790 h 2793076"/>
              <a:gd name="connsiteX323" fmla="*/ 2538449 w 4384283"/>
              <a:gd name="connsiteY323" fmla="*/ 1639536 h 2793076"/>
              <a:gd name="connsiteX324" fmla="*/ 2513740 w 4384283"/>
              <a:gd name="connsiteY324" fmla="*/ 1664292 h 2793076"/>
              <a:gd name="connsiteX325" fmla="*/ 2538449 w 4384283"/>
              <a:gd name="connsiteY325" fmla="*/ 1688922 h 2793076"/>
              <a:gd name="connsiteX326" fmla="*/ 2563158 w 4384283"/>
              <a:gd name="connsiteY326" fmla="*/ 1664292 h 2793076"/>
              <a:gd name="connsiteX327" fmla="*/ 2538449 w 4384283"/>
              <a:gd name="connsiteY327" fmla="*/ 1639536 h 2793076"/>
              <a:gd name="connsiteX328" fmla="*/ 2431757 w 4384283"/>
              <a:gd name="connsiteY328" fmla="*/ 1639282 h 2793076"/>
              <a:gd name="connsiteX329" fmla="*/ 2407174 w 4384283"/>
              <a:gd name="connsiteY329" fmla="*/ 1663912 h 2793076"/>
              <a:gd name="connsiteX330" fmla="*/ 2431757 w 4384283"/>
              <a:gd name="connsiteY330" fmla="*/ 1688541 h 2793076"/>
              <a:gd name="connsiteX331" fmla="*/ 2456339 w 4384283"/>
              <a:gd name="connsiteY331" fmla="*/ 1663912 h 2793076"/>
              <a:gd name="connsiteX332" fmla="*/ 2431757 w 4384283"/>
              <a:gd name="connsiteY332" fmla="*/ 1639282 h 2793076"/>
              <a:gd name="connsiteX333" fmla="*/ 2751581 w 4384283"/>
              <a:gd name="connsiteY333" fmla="*/ 1638266 h 2793076"/>
              <a:gd name="connsiteX334" fmla="*/ 2725098 w 4384283"/>
              <a:gd name="connsiteY334" fmla="*/ 1664800 h 2793076"/>
              <a:gd name="connsiteX335" fmla="*/ 2732875 w 4384283"/>
              <a:gd name="connsiteY335" fmla="*/ 1683543 h 2793076"/>
              <a:gd name="connsiteX336" fmla="*/ 2751251 w 4384283"/>
              <a:gd name="connsiteY336" fmla="*/ 1691198 h 2793076"/>
              <a:gd name="connsiteX337" fmla="*/ 2733129 w 4384283"/>
              <a:gd name="connsiteY337" fmla="*/ 1698746 h 2793076"/>
              <a:gd name="connsiteX338" fmla="*/ 2725352 w 4384283"/>
              <a:gd name="connsiteY338" fmla="*/ 1717488 h 2793076"/>
              <a:gd name="connsiteX339" fmla="*/ 2732447 w 4384283"/>
              <a:gd name="connsiteY339" fmla="*/ 1735516 h 2793076"/>
              <a:gd name="connsiteX340" fmla="*/ 2723451 w 4384283"/>
              <a:gd name="connsiteY340" fmla="*/ 1761796 h 2793076"/>
              <a:gd name="connsiteX341" fmla="*/ 2713931 w 4384283"/>
              <a:gd name="connsiteY341" fmla="*/ 1749228 h 2793076"/>
              <a:gd name="connsiteX342" fmla="*/ 2698746 w 4384283"/>
              <a:gd name="connsiteY342" fmla="*/ 1744319 h 2793076"/>
              <a:gd name="connsiteX343" fmla="*/ 2716941 w 4384283"/>
              <a:gd name="connsiteY343" fmla="*/ 1736786 h 2793076"/>
              <a:gd name="connsiteX344" fmla="*/ 2724718 w 4384283"/>
              <a:gd name="connsiteY344" fmla="*/ 1717996 h 2793076"/>
              <a:gd name="connsiteX345" fmla="*/ 2698235 w 4384283"/>
              <a:gd name="connsiteY345" fmla="*/ 1691461 h 2793076"/>
              <a:gd name="connsiteX346" fmla="*/ 2671752 w 4384283"/>
              <a:gd name="connsiteY346" fmla="*/ 1717996 h 2793076"/>
              <a:gd name="connsiteX347" fmla="*/ 2679529 w 4384283"/>
              <a:gd name="connsiteY347" fmla="*/ 1736738 h 2793076"/>
              <a:gd name="connsiteX348" fmla="*/ 2698120 w 4384283"/>
              <a:gd name="connsiteY348" fmla="*/ 1744482 h 2793076"/>
              <a:gd name="connsiteX349" fmla="*/ 2679909 w 4384283"/>
              <a:gd name="connsiteY349" fmla="*/ 1752068 h 2793076"/>
              <a:gd name="connsiteX350" fmla="*/ 2672132 w 4384283"/>
              <a:gd name="connsiteY350" fmla="*/ 1770810 h 2793076"/>
              <a:gd name="connsiteX351" fmla="*/ 2698615 w 4384283"/>
              <a:gd name="connsiteY351" fmla="*/ 1797344 h 2793076"/>
              <a:gd name="connsiteX352" fmla="*/ 2712554 w 4384283"/>
              <a:gd name="connsiteY352" fmla="*/ 1793282 h 2793076"/>
              <a:gd name="connsiteX353" fmla="*/ 2710146 w 4384283"/>
              <a:gd name="connsiteY353" fmla="*/ 1800391 h 2793076"/>
              <a:gd name="connsiteX354" fmla="*/ 2698615 w 4384283"/>
              <a:gd name="connsiteY354" fmla="*/ 1797598 h 2793076"/>
              <a:gd name="connsiteX355" fmla="*/ 2672132 w 4384283"/>
              <a:gd name="connsiteY355" fmla="*/ 1824133 h 2793076"/>
              <a:gd name="connsiteX356" fmla="*/ 2693040 w 4384283"/>
              <a:gd name="connsiteY356" fmla="*/ 1850032 h 2793076"/>
              <a:gd name="connsiteX357" fmla="*/ 2691773 w 4384283"/>
              <a:gd name="connsiteY357" fmla="*/ 1853714 h 2793076"/>
              <a:gd name="connsiteX358" fmla="*/ 2673906 w 4384283"/>
              <a:gd name="connsiteY358" fmla="*/ 1877328 h 2793076"/>
              <a:gd name="connsiteX359" fmla="*/ 2678594 w 4384283"/>
              <a:gd name="connsiteY359" fmla="*/ 1891801 h 2793076"/>
              <a:gd name="connsiteX360" fmla="*/ 2668204 w 4384283"/>
              <a:gd name="connsiteY360" fmla="*/ 1921890 h 2793076"/>
              <a:gd name="connsiteX361" fmla="*/ 2645269 w 4384283"/>
              <a:gd name="connsiteY361" fmla="*/ 1906021 h 2793076"/>
              <a:gd name="connsiteX362" fmla="*/ 2620686 w 4384283"/>
              <a:gd name="connsiteY362" fmla="*/ 1930650 h 2793076"/>
              <a:gd name="connsiteX363" fmla="*/ 2645269 w 4384283"/>
              <a:gd name="connsiteY363" fmla="*/ 1955280 h 2793076"/>
              <a:gd name="connsiteX364" fmla="*/ 2657940 w 4384283"/>
              <a:gd name="connsiteY364" fmla="*/ 1951725 h 2793076"/>
              <a:gd name="connsiteX365" fmla="*/ 2654012 w 4384283"/>
              <a:gd name="connsiteY365" fmla="*/ 1963279 h 2793076"/>
              <a:gd name="connsiteX366" fmla="*/ 2645269 w 4384283"/>
              <a:gd name="connsiteY366" fmla="*/ 1961501 h 2793076"/>
              <a:gd name="connsiteX367" fmla="*/ 2622714 w 4384283"/>
              <a:gd name="connsiteY367" fmla="*/ 1984100 h 2793076"/>
              <a:gd name="connsiteX368" fmla="*/ 2639313 w 4384283"/>
              <a:gd name="connsiteY368" fmla="*/ 2005810 h 2793076"/>
              <a:gd name="connsiteX369" fmla="*/ 2533761 w 4384283"/>
              <a:gd name="connsiteY369" fmla="*/ 2312667 h 2793076"/>
              <a:gd name="connsiteX370" fmla="*/ 2535662 w 4384283"/>
              <a:gd name="connsiteY370" fmla="*/ 2328537 h 2793076"/>
              <a:gd name="connsiteX371" fmla="*/ 2549220 w 4384283"/>
              <a:gd name="connsiteY371" fmla="*/ 2335266 h 2793076"/>
              <a:gd name="connsiteX372" fmla="*/ 3330281 w 4384283"/>
              <a:gd name="connsiteY372" fmla="*/ 2335266 h 2793076"/>
              <a:gd name="connsiteX373" fmla="*/ 3344853 w 4384283"/>
              <a:gd name="connsiteY373" fmla="*/ 2329679 h 2793076"/>
              <a:gd name="connsiteX374" fmla="*/ 3353090 w 4384283"/>
              <a:gd name="connsiteY374" fmla="*/ 2316349 h 2793076"/>
              <a:gd name="connsiteX375" fmla="*/ 3388063 w 4384283"/>
              <a:gd name="connsiteY375" fmla="*/ 2142543 h 2793076"/>
              <a:gd name="connsiteX376" fmla="*/ 3575598 w 4384283"/>
              <a:gd name="connsiteY376" fmla="*/ 2142543 h 2793076"/>
              <a:gd name="connsiteX377" fmla="*/ 3590171 w 4384283"/>
              <a:gd name="connsiteY377" fmla="*/ 2136957 h 2793076"/>
              <a:gd name="connsiteX378" fmla="*/ 3598407 w 4384283"/>
              <a:gd name="connsiteY378" fmla="*/ 2123754 h 2793076"/>
              <a:gd name="connsiteX379" fmla="*/ 3635407 w 4384283"/>
              <a:gd name="connsiteY379" fmla="*/ 1943981 h 2793076"/>
              <a:gd name="connsiteX380" fmla="*/ 3900745 w 4384283"/>
              <a:gd name="connsiteY380" fmla="*/ 1943981 h 2793076"/>
              <a:gd name="connsiteX381" fmla="*/ 3915444 w 4384283"/>
              <a:gd name="connsiteY381" fmla="*/ 1938395 h 2793076"/>
              <a:gd name="connsiteX382" fmla="*/ 3923680 w 4384283"/>
              <a:gd name="connsiteY382" fmla="*/ 1925064 h 2793076"/>
              <a:gd name="connsiteX383" fmla="*/ 3965622 w 4384283"/>
              <a:gd name="connsiteY383" fmla="*/ 1709870 h 2793076"/>
              <a:gd name="connsiteX384" fmla="*/ 3965876 w 4384283"/>
              <a:gd name="connsiteY384" fmla="*/ 1709997 h 2793076"/>
              <a:gd name="connsiteX385" fmla="*/ 3962581 w 4384283"/>
              <a:gd name="connsiteY385" fmla="*/ 1696032 h 2793076"/>
              <a:gd name="connsiteX386" fmla="*/ 3949656 w 4384283"/>
              <a:gd name="connsiteY386" fmla="*/ 1690192 h 2793076"/>
              <a:gd name="connsiteX387" fmla="*/ 2764506 w 4384283"/>
              <a:gd name="connsiteY387" fmla="*/ 1690192 h 2793076"/>
              <a:gd name="connsiteX388" fmla="*/ 2757283 w 4384283"/>
              <a:gd name="connsiteY388" fmla="*/ 1691589 h 2793076"/>
              <a:gd name="connsiteX389" fmla="*/ 2752351 w 4384283"/>
              <a:gd name="connsiteY389" fmla="*/ 1691014 h 2793076"/>
              <a:gd name="connsiteX390" fmla="*/ 2770287 w 4384283"/>
              <a:gd name="connsiteY390" fmla="*/ 1683543 h 2793076"/>
              <a:gd name="connsiteX391" fmla="*/ 2778064 w 4384283"/>
              <a:gd name="connsiteY391" fmla="*/ 1664800 h 2793076"/>
              <a:gd name="connsiteX392" fmla="*/ 2751581 w 4384283"/>
              <a:gd name="connsiteY392" fmla="*/ 1638266 h 2793076"/>
              <a:gd name="connsiteX393" fmla="*/ 2698235 w 4384283"/>
              <a:gd name="connsiteY393" fmla="*/ 1638266 h 2793076"/>
              <a:gd name="connsiteX394" fmla="*/ 2671752 w 4384283"/>
              <a:gd name="connsiteY394" fmla="*/ 1664800 h 2793076"/>
              <a:gd name="connsiteX395" fmla="*/ 2698235 w 4384283"/>
              <a:gd name="connsiteY395" fmla="*/ 1691335 h 2793076"/>
              <a:gd name="connsiteX396" fmla="*/ 2724718 w 4384283"/>
              <a:gd name="connsiteY396" fmla="*/ 1664800 h 2793076"/>
              <a:gd name="connsiteX397" fmla="*/ 2698235 w 4384283"/>
              <a:gd name="connsiteY397" fmla="*/ 1638266 h 2793076"/>
              <a:gd name="connsiteX398" fmla="*/ 2645142 w 4384283"/>
              <a:gd name="connsiteY398" fmla="*/ 1638012 h 2793076"/>
              <a:gd name="connsiteX399" fmla="*/ 2618659 w 4384283"/>
              <a:gd name="connsiteY399" fmla="*/ 1664546 h 2793076"/>
              <a:gd name="connsiteX400" fmla="*/ 2645142 w 4384283"/>
              <a:gd name="connsiteY400" fmla="*/ 1691081 h 2793076"/>
              <a:gd name="connsiteX401" fmla="*/ 2671625 w 4384283"/>
              <a:gd name="connsiteY401" fmla="*/ 1664546 h 2793076"/>
              <a:gd name="connsiteX402" fmla="*/ 2645142 w 4384283"/>
              <a:gd name="connsiteY402" fmla="*/ 1638012 h 2793076"/>
              <a:gd name="connsiteX403" fmla="*/ 2485103 w 4384283"/>
              <a:gd name="connsiteY403" fmla="*/ 1637377 h 2793076"/>
              <a:gd name="connsiteX404" fmla="*/ 2458620 w 4384283"/>
              <a:gd name="connsiteY404" fmla="*/ 1663912 h 2793076"/>
              <a:gd name="connsiteX405" fmla="*/ 2485103 w 4384283"/>
              <a:gd name="connsiteY405" fmla="*/ 1690446 h 2793076"/>
              <a:gd name="connsiteX406" fmla="*/ 2511586 w 4384283"/>
              <a:gd name="connsiteY406" fmla="*/ 1663912 h 2793076"/>
              <a:gd name="connsiteX407" fmla="*/ 2485103 w 4384283"/>
              <a:gd name="connsiteY407" fmla="*/ 1637377 h 2793076"/>
              <a:gd name="connsiteX408" fmla="*/ 3231191 w 4384283"/>
              <a:gd name="connsiteY408" fmla="*/ 1600813 h 2793076"/>
              <a:gd name="connsiteX409" fmla="*/ 3220294 w 4384283"/>
              <a:gd name="connsiteY409" fmla="*/ 1611732 h 2793076"/>
              <a:gd name="connsiteX410" fmla="*/ 3231191 w 4384283"/>
              <a:gd name="connsiteY410" fmla="*/ 1622650 h 2793076"/>
              <a:gd name="connsiteX411" fmla="*/ 3242089 w 4384283"/>
              <a:gd name="connsiteY411" fmla="*/ 1611732 h 2793076"/>
              <a:gd name="connsiteX412" fmla="*/ 3231191 w 4384283"/>
              <a:gd name="connsiteY412" fmla="*/ 1600813 h 2793076"/>
              <a:gd name="connsiteX413" fmla="*/ 3177845 w 4384283"/>
              <a:gd name="connsiteY413" fmla="*/ 1598274 h 2793076"/>
              <a:gd name="connsiteX414" fmla="*/ 3164413 w 4384283"/>
              <a:gd name="connsiteY414" fmla="*/ 1611732 h 2793076"/>
              <a:gd name="connsiteX415" fmla="*/ 3177845 w 4384283"/>
              <a:gd name="connsiteY415" fmla="*/ 1625189 h 2793076"/>
              <a:gd name="connsiteX416" fmla="*/ 3191277 w 4384283"/>
              <a:gd name="connsiteY416" fmla="*/ 1611732 h 2793076"/>
              <a:gd name="connsiteX417" fmla="*/ 3177845 w 4384283"/>
              <a:gd name="connsiteY417" fmla="*/ 1598274 h 2793076"/>
              <a:gd name="connsiteX418" fmla="*/ 2165405 w 4384283"/>
              <a:gd name="connsiteY418" fmla="*/ 1597259 h 2793076"/>
              <a:gd name="connsiteX419" fmla="*/ 2152100 w 4384283"/>
              <a:gd name="connsiteY419" fmla="*/ 1610589 h 2793076"/>
              <a:gd name="connsiteX420" fmla="*/ 2165405 w 4384283"/>
              <a:gd name="connsiteY420" fmla="*/ 1623920 h 2793076"/>
              <a:gd name="connsiteX421" fmla="*/ 2178710 w 4384283"/>
              <a:gd name="connsiteY421" fmla="*/ 1610589 h 2793076"/>
              <a:gd name="connsiteX422" fmla="*/ 2165405 w 4384283"/>
              <a:gd name="connsiteY422" fmla="*/ 1597259 h 2793076"/>
              <a:gd name="connsiteX423" fmla="*/ 3124625 w 4384283"/>
              <a:gd name="connsiteY423" fmla="*/ 1595735 h 2793076"/>
              <a:gd name="connsiteX424" fmla="*/ 3108786 w 4384283"/>
              <a:gd name="connsiteY424" fmla="*/ 1611605 h 2793076"/>
              <a:gd name="connsiteX425" fmla="*/ 3124625 w 4384283"/>
              <a:gd name="connsiteY425" fmla="*/ 1627475 h 2793076"/>
              <a:gd name="connsiteX426" fmla="*/ 3140464 w 4384283"/>
              <a:gd name="connsiteY426" fmla="*/ 1611605 h 2793076"/>
              <a:gd name="connsiteX427" fmla="*/ 3124625 w 4384283"/>
              <a:gd name="connsiteY427" fmla="*/ 1595735 h 2793076"/>
              <a:gd name="connsiteX428" fmla="*/ 2218625 w 4384283"/>
              <a:gd name="connsiteY428" fmla="*/ 1594720 h 2793076"/>
              <a:gd name="connsiteX429" fmla="*/ 2202785 w 4384283"/>
              <a:gd name="connsiteY429" fmla="*/ 1610589 h 2793076"/>
              <a:gd name="connsiteX430" fmla="*/ 2218625 w 4384283"/>
              <a:gd name="connsiteY430" fmla="*/ 1626459 h 2793076"/>
              <a:gd name="connsiteX431" fmla="*/ 2234464 w 4384283"/>
              <a:gd name="connsiteY431" fmla="*/ 1610589 h 2793076"/>
              <a:gd name="connsiteX432" fmla="*/ 2218625 w 4384283"/>
              <a:gd name="connsiteY432" fmla="*/ 1594720 h 2793076"/>
              <a:gd name="connsiteX433" fmla="*/ 3071279 w 4384283"/>
              <a:gd name="connsiteY433" fmla="*/ 1593577 h 2793076"/>
              <a:gd name="connsiteX434" fmla="*/ 3053286 w 4384283"/>
              <a:gd name="connsiteY434" fmla="*/ 1611605 h 2793076"/>
              <a:gd name="connsiteX435" fmla="*/ 3071279 w 4384283"/>
              <a:gd name="connsiteY435" fmla="*/ 1629633 h 2793076"/>
              <a:gd name="connsiteX436" fmla="*/ 3089272 w 4384283"/>
              <a:gd name="connsiteY436" fmla="*/ 1611605 h 2793076"/>
              <a:gd name="connsiteX437" fmla="*/ 3071279 w 4384283"/>
              <a:gd name="connsiteY437" fmla="*/ 1593577 h 2793076"/>
              <a:gd name="connsiteX438" fmla="*/ 2271971 w 4384283"/>
              <a:gd name="connsiteY438" fmla="*/ 1592815 h 2793076"/>
              <a:gd name="connsiteX439" fmla="*/ 2253978 w 4384283"/>
              <a:gd name="connsiteY439" fmla="*/ 1610843 h 2793076"/>
              <a:gd name="connsiteX440" fmla="*/ 2271971 w 4384283"/>
              <a:gd name="connsiteY440" fmla="*/ 1628871 h 2793076"/>
              <a:gd name="connsiteX441" fmla="*/ 2289964 w 4384283"/>
              <a:gd name="connsiteY441" fmla="*/ 1610843 h 2793076"/>
              <a:gd name="connsiteX442" fmla="*/ 2271971 w 4384283"/>
              <a:gd name="connsiteY442" fmla="*/ 1592815 h 2793076"/>
              <a:gd name="connsiteX443" fmla="*/ 3017933 w 4384283"/>
              <a:gd name="connsiteY443" fmla="*/ 1591419 h 2793076"/>
              <a:gd name="connsiteX444" fmla="*/ 2997785 w 4384283"/>
              <a:gd name="connsiteY444" fmla="*/ 1611605 h 2793076"/>
              <a:gd name="connsiteX445" fmla="*/ 3017933 w 4384283"/>
              <a:gd name="connsiteY445" fmla="*/ 1631791 h 2793076"/>
              <a:gd name="connsiteX446" fmla="*/ 3038080 w 4384283"/>
              <a:gd name="connsiteY446" fmla="*/ 1611605 h 2793076"/>
              <a:gd name="connsiteX447" fmla="*/ 3017933 w 4384283"/>
              <a:gd name="connsiteY447" fmla="*/ 1591419 h 2793076"/>
              <a:gd name="connsiteX448" fmla="*/ 2325317 w 4384283"/>
              <a:gd name="connsiteY448" fmla="*/ 1590784 h 2793076"/>
              <a:gd name="connsiteX449" fmla="*/ 2305170 w 4384283"/>
              <a:gd name="connsiteY449" fmla="*/ 1610970 h 2793076"/>
              <a:gd name="connsiteX450" fmla="*/ 2325317 w 4384283"/>
              <a:gd name="connsiteY450" fmla="*/ 1631156 h 2793076"/>
              <a:gd name="connsiteX451" fmla="*/ 2345465 w 4384283"/>
              <a:gd name="connsiteY451" fmla="*/ 1610970 h 2793076"/>
              <a:gd name="connsiteX452" fmla="*/ 2325317 w 4384283"/>
              <a:gd name="connsiteY452" fmla="*/ 1590784 h 2793076"/>
              <a:gd name="connsiteX453" fmla="*/ 2964713 w 4384283"/>
              <a:gd name="connsiteY453" fmla="*/ 1589387 h 2793076"/>
              <a:gd name="connsiteX454" fmla="*/ 2942538 w 4384283"/>
              <a:gd name="connsiteY454" fmla="*/ 1611605 h 2793076"/>
              <a:gd name="connsiteX455" fmla="*/ 2964713 w 4384283"/>
              <a:gd name="connsiteY455" fmla="*/ 1633823 h 2793076"/>
              <a:gd name="connsiteX456" fmla="*/ 2986888 w 4384283"/>
              <a:gd name="connsiteY456" fmla="*/ 1611605 h 2793076"/>
              <a:gd name="connsiteX457" fmla="*/ 2964713 w 4384283"/>
              <a:gd name="connsiteY457" fmla="*/ 1589387 h 2793076"/>
              <a:gd name="connsiteX458" fmla="*/ 2378537 w 4384283"/>
              <a:gd name="connsiteY458" fmla="*/ 1588625 h 2793076"/>
              <a:gd name="connsiteX459" fmla="*/ 2356362 w 4384283"/>
              <a:gd name="connsiteY459" fmla="*/ 1610843 h 2793076"/>
              <a:gd name="connsiteX460" fmla="*/ 2378537 w 4384283"/>
              <a:gd name="connsiteY460" fmla="*/ 1633061 h 2793076"/>
              <a:gd name="connsiteX461" fmla="*/ 2400712 w 4384283"/>
              <a:gd name="connsiteY461" fmla="*/ 1610843 h 2793076"/>
              <a:gd name="connsiteX462" fmla="*/ 2378537 w 4384283"/>
              <a:gd name="connsiteY462" fmla="*/ 1588625 h 2793076"/>
              <a:gd name="connsiteX463" fmla="*/ 2911367 w 4384283"/>
              <a:gd name="connsiteY463" fmla="*/ 1587483 h 2793076"/>
              <a:gd name="connsiteX464" fmla="*/ 2887291 w 4384283"/>
              <a:gd name="connsiteY464" fmla="*/ 1611605 h 2793076"/>
              <a:gd name="connsiteX465" fmla="*/ 2911367 w 4384283"/>
              <a:gd name="connsiteY465" fmla="*/ 1635727 h 2793076"/>
              <a:gd name="connsiteX466" fmla="*/ 2935569 w 4384283"/>
              <a:gd name="connsiteY466" fmla="*/ 1611605 h 2793076"/>
              <a:gd name="connsiteX467" fmla="*/ 2911367 w 4384283"/>
              <a:gd name="connsiteY467" fmla="*/ 1587483 h 2793076"/>
              <a:gd name="connsiteX468" fmla="*/ 2858147 w 4384283"/>
              <a:gd name="connsiteY468" fmla="*/ 1586848 h 2793076"/>
              <a:gd name="connsiteX469" fmla="*/ 2833438 w 4384283"/>
              <a:gd name="connsiteY469" fmla="*/ 1611605 h 2793076"/>
              <a:gd name="connsiteX470" fmla="*/ 2858147 w 4384283"/>
              <a:gd name="connsiteY470" fmla="*/ 1636362 h 2793076"/>
              <a:gd name="connsiteX471" fmla="*/ 2882856 w 4384283"/>
              <a:gd name="connsiteY471" fmla="*/ 1611605 h 2793076"/>
              <a:gd name="connsiteX472" fmla="*/ 2858147 w 4384283"/>
              <a:gd name="connsiteY472" fmla="*/ 1586848 h 2793076"/>
              <a:gd name="connsiteX473" fmla="*/ 2804928 w 4384283"/>
              <a:gd name="connsiteY473" fmla="*/ 1586721 h 2793076"/>
              <a:gd name="connsiteX474" fmla="*/ 2780218 w 4384283"/>
              <a:gd name="connsiteY474" fmla="*/ 1611478 h 2793076"/>
              <a:gd name="connsiteX475" fmla="*/ 2804928 w 4384283"/>
              <a:gd name="connsiteY475" fmla="*/ 1636235 h 2793076"/>
              <a:gd name="connsiteX476" fmla="*/ 2829637 w 4384283"/>
              <a:gd name="connsiteY476" fmla="*/ 1611478 h 2793076"/>
              <a:gd name="connsiteX477" fmla="*/ 2804928 w 4384283"/>
              <a:gd name="connsiteY477" fmla="*/ 1586721 h 2793076"/>
              <a:gd name="connsiteX478" fmla="*/ 2431883 w 4384283"/>
              <a:gd name="connsiteY478" fmla="*/ 1586721 h 2793076"/>
              <a:gd name="connsiteX479" fmla="*/ 2407681 w 4384283"/>
              <a:gd name="connsiteY479" fmla="*/ 1610843 h 2793076"/>
              <a:gd name="connsiteX480" fmla="*/ 2431883 w 4384283"/>
              <a:gd name="connsiteY480" fmla="*/ 1634965 h 2793076"/>
              <a:gd name="connsiteX481" fmla="*/ 2456086 w 4384283"/>
              <a:gd name="connsiteY481" fmla="*/ 1610843 h 2793076"/>
              <a:gd name="connsiteX482" fmla="*/ 2431883 w 4384283"/>
              <a:gd name="connsiteY482" fmla="*/ 1586721 h 2793076"/>
              <a:gd name="connsiteX483" fmla="*/ 2591796 w 4384283"/>
              <a:gd name="connsiteY483" fmla="*/ 1586467 h 2793076"/>
              <a:gd name="connsiteX484" fmla="*/ 2567086 w 4384283"/>
              <a:gd name="connsiteY484" fmla="*/ 1611224 h 2793076"/>
              <a:gd name="connsiteX485" fmla="*/ 2591796 w 4384283"/>
              <a:gd name="connsiteY485" fmla="*/ 1635981 h 2793076"/>
              <a:gd name="connsiteX486" fmla="*/ 2616505 w 4384283"/>
              <a:gd name="connsiteY486" fmla="*/ 1611224 h 2793076"/>
              <a:gd name="connsiteX487" fmla="*/ 2591796 w 4384283"/>
              <a:gd name="connsiteY487" fmla="*/ 1586467 h 2793076"/>
              <a:gd name="connsiteX488" fmla="*/ 2538449 w 4384283"/>
              <a:gd name="connsiteY488" fmla="*/ 1586213 h 2793076"/>
              <a:gd name="connsiteX489" fmla="*/ 2513740 w 4384283"/>
              <a:gd name="connsiteY489" fmla="*/ 1610970 h 2793076"/>
              <a:gd name="connsiteX490" fmla="*/ 2538449 w 4384283"/>
              <a:gd name="connsiteY490" fmla="*/ 1635727 h 2793076"/>
              <a:gd name="connsiteX491" fmla="*/ 2563158 w 4384283"/>
              <a:gd name="connsiteY491" fmla="*/ 1610970 h 2793076"/>
              <a:gd name="connsiteX492" fmla="*/ 2538449 w 4384283"/>
              <a:gd name="connsiteY492" fmla="*/ 1586213 h 2793076"/>
              <a:gd name="connsiteX493" fmla="*/ 2485230 w 4384283"/>
              <a:gd name="connsiteY493" fmla="*/ 1585071 h 2793076"/>
              <a:gd name="connsiteX494" fmla="*/ 2459380 w 4384283"/>
              <a:gd name="connsiteY494" fmla="*/ 1610970 h 2793076"/>
              <a:gd name="connsiteX495" fmla="*/ 2485230 w 4384283"/>
              <a:gd name="connsiteY495" fmla="*/ 1636743 h 2793076"/>
              <a:gd name="connsiteX496" fmla="*/ 2511079 w 4384283"/>
              <a:gd name="connsiteY496" fmla="*/ 1610970 h 2793076"/>
              <a:gd name="connsiteX497" fmla="*/ 2485230 w 4384283"/>
              <a:gd name="connsiteY497" fmla="*/ 1585071 h 2793076"/>
              <a:gd name="connsiteX498" fmla="*/ 2751581 w 4384283"/>
              <a:gd name="connsiteY498" fmla="*/ 1584944 h 2793076"/>
              <a:gd name="connsiteX499" fmla="*/ 2725098 w 4384283"/>
              <a:gd name="connsiteY499" fmla="*/ 1611478 h 2793076"/>
              <a:gd name="connsiteX500" fmla="*/ 2751581 w 4384283"/>
              <a:gd name="connsiteY500" fmla="*/ 1638012 h 2793076"/>
              <a:gd name="connsiteX501" fmla="*/ 2778064 w 4384283"/>
              <a:gd name="connsiteY501" fmla="*/ 1611478 h 2793076"/>
              <a:gd name="connsiteX502" fmla="*/ 2751581 w 4384283"/>
              <a:gd name="connsiteY502" fmla="*/ 1584944 h 2793076"/>
              <a:gd name="connsiteX503" fmla="*/ 2698235 w 4384283"/>
              <a:gd name="connsiteY503" fmla="*/ 1584817 h 2793076"/>
              <a:gd name="connsiteX504" fmla="*/ 2671752 w 4384283"/>
              <a:gd name="connsiteY504" fmla="*/ 1611351 h 2793076"/>
              <a:gd name="connsiteX505" fmla="*/ 2698235 w 4384283"/>
              <a:gd name="connsiteY505" fmla="*/ 1637885 h 2793076"/>
              <a:gd name="connsiteX506" fmla="*/ 2724718 w 4384283"/>
              <a:gd name="connsiteY506" fmla="*/ 1611351 h 2793076"/>
              <a:gd name="connsiteX507" fmla="*/ 2698235 w 4384283"/>
              <a:gd name="connsiteY507" fmla="*/ 1584817 h 2793076"/>
              <a:gd name="connsiteX508" fmla="*/ 2645142 w 4384283"/>
              <a:gd name="connsiteY508" fmla="*/ 1584690 h 2793076"/>
              <a:gd name="connsiteX509" fmla="*/ 2618659 w 4384283"/>
              <a:gd name="connsiteY509" fmla="*/ 1611224 h 2793076"/>
              <a:gd name="connsiteX510" fmla="*/ 2645142 w 4384283"/>
              <a:gd name="connsiteY510" fmla="*/ 1637758 h 2793076"/>
              <a:gd name="connsiteX511" fmla="*/ 2671625 w 4384283"/>
              <a:gd name="connsiteY511" fmla="*/ 1611224 h 2793076"/>
              <a:gd name="connsiteX512" fmla="*/ 2645142 w 4384283"/>
              <a:gd name="connsiteY512" fmla="*/ 1584690 h 2793076"/>
              <a:gd name="connsiteX513" fmla="*/ 3284538 w 4384283"/>
              <a:gd name="connsiteY513" fmla="*/ 1550411 h 2793076"/>
              <a:gd name="connsiteX514" fmla="*/ 3276681 w 4384283"/>
              <a:gd name="connsiteY514" fmla="*/ 1558283 h 2793076"/>
              <a:gd name="connsiteX515" fmla="*/ 3284538 w 4384283"/>
              <a:gd name="connsiteY515" fmla="*/ 1566154 h 2793076"/>
              <a:gd name="connsiteX516" fmla="*/ 3292394 w 4384283"/>
              <a:gd name="connsiteY516" fmla="*/ 1558283 h 2793076"/>
              <a:gd name="connsiteX517" fmla="*/ 3284538 w 4384283"/>
              <a:gd name="connsiteY517" fmla="*/ 1550411 h 2793076"/>
              <a:gd name="connsiteX518" fmla="*/ 3231191 w 4384283"/>
              <a:gd name="connsiteY518" fmla="*/ 1547872 h 2793076"/>
              <a:gd name="connsiteX519" fmla="*/ 3220801 w 4384283"/>
              <a:gd name="connsiteY519" fmla="*/ 1558283 h 2793076"/>
              <a:gd name="connsiteX520" fmla="*/ 3231191 w 4384283"/>
              <a:gd name="connsiteY520" fmla="*/ 1568693 h 2793076"/>
              <a:gd name="connsiteX521" fmla="*/ 3241582 w 4384283"/>
              <a:gd name="connsiteY521" fmla="*/ 1558283 h 2793076"/>
              <a:gd name="connsiteX522" fmla="*/ 3231191 w 4384283"/>
              <a:gd name="connsiteY522" fmla="*/ 1547872 h 2793076"/>
              <a:gd name="connsiteX523" fmla="*/ 2112059 w 4384283"/>
              <a:gd name="connsiteY523" fmla="*/ 1546856 h 2793076"/>
              <a:gd name="connsiteX524" fmla="*/ 2101668 w 4384283"/>
              <a:gd name="connsiteY524" fmla="*/ 1557267 h 2793076"/>
              <a:gd name="connsiteX525" fmla="*/ 2112059 w 4384283"/>
              <a:gd name="connsiteY525" fmla="*/ 1567677 h 2793076"/>
              <a:gd name="connsiteX526" fmla="*/ 2122449 w 4384283"/>
              <a:gd name="connsiteY526" fmla="*/ 1557267 h 2793076"/>
              <a:gd name="connsiteX527" fmla="*/ 2112059 w 4384283"/>
              <a:gd name="connsiteY527" fmla="*/ 1546856 h 2793076"/>
              <a:gd name="connsiteX528" fmla="*/ 3177845 w 4384283"/>
              <a:gd name="connsiteY528" fmla="*/ 1545333 h 2793076"/>
              <a:gd name="connsiteX529" fmla="*/ 3164920 w 4384283"/>
              <a:gd name="connsiteY529" fmla="*/ 1558283 h 2793076"/>
              <a:gd name="connsiteX530" fmla="*/ 3177845 w 4384283"/>
              <a:gd name="connsiteY530" fmla="*/ 1571232 h 2793076"/>
              <a:gd name="connsiteX531" fmla="*/ 3190770 w 4384283"/>
              <a:gd name="connsiteY531" fmla="*/ 1558283 h 2793076"/>
              <a:gd name="connsiteX532" fmla="*/ 3177845 w 4384283"/>
              <a:gd name="connsiteY532" fmla="*/ 1545333 h 2793076"/>
              <a:gd name="connsiteX533" fmla="*/ 2165405 w 4384283"/>
              <a:gd name="connsiteY533" fmla="*/ 1544317 h 2793076"/>
              <a:gd name="connsiteX534" fmla="*/ 2152480 w 4384283"/>
              <a:gd name="connsiteY534" fmla="*/ 1557267 h 2793076"/>
              <a:gd name="connsiteX535" fmla="*/ 2165405 w 4384283"/>
              <a:gd name="connsiteY535" fmla="*/ 1570217 h 2793076"/>
              <a:gd name="connsiteX536" fmla="*/ 2178330 w 4384283"/>
              <a:gd name="connsiteY536" fmla="*/ 1557267 h 2793076"/>
              <a:gd name="connsiteX537" fmla="*/ 2165405 w 4384283"/>
              <a:gd name="connsiteY537" fmla="*/ 1544317 h 2793076"/>
              <a:gd name="connsiteX538" fmla="*/ 3124625 w 4384283"/>
              <a:gd name="connsiteY538" fmla="*/ 1543048 h 2793076"/>
              <a:gd name="connsiteX539" fmla="*/ 3109420 w 4384283"/>
              <a:gd name="connsiteY539" fmla="*/ 1558283 h 2793076"/>
              <a:gd name="connsiteX540" fmla="*/ 3124625 w 4384283"/>
              <a:gd name="connsiteY540" fmla="*/ 1573518 h 2793076"/>
              <a:gd name="connsiteX541" fmla="*/ 3139831 w 4384283"/>
              <a:gd name="connsiteY541" fmla="*/ 1558283 h 2793076"/>
              <a:gd name="connsiteX542" fmla="*/ 3124625 w 4384283"/>
              <a:gd name="connsiteY542" fmla="*/ 1543048 h 2793076"/>
              <a:gd name="connsiteX543" fmla="*/ 2218625 w 4384283"/>
              <a:gd name="connsiteY543" fmla="*/ 1542159 h 2793076"/>
              <a:gd name="connsiteX544" fmla="*/ 2203419 w 4384283"/>
              <a:gd name="connsiteY544" fmla="*/ 1557394 h 2793076"/>
              <a:gd name="connsiteX545" fmla="*/ 2218625 w 4384283"/>
              <a:gd name="connsiteY545" fmla="*/ 1572629 h 2793076"/>
              <a:gd name="connsiteX546" fmla="*/ 2233830 w 4384283"/>
              <a:gd name="connsiteY546" fmla="*/ 1557394 h 2793076"/>
              <a:gd name="connsiteX547" fmla="*/ 2218625 w 4384283"/>
              <a:gd name="connsiteY547" fmla="*/ 1542159 h 2793076"/>
              <a:gd name="connsiteX548" fmla="*/ 3071279 w 4384283"/>
              <a:gd name="connsiteY548" fmla="*/ 1540635 h 2793076"/>
              <a:gd name="connsiteX549" fmla="*/ 3053793 w 4384283"/>
              <a:gd name="connsiteY549" fmla="*/ 1558156 h 2793076"/>
              <a:gd name="connsiteX550" fmla="*/ 3071279 w 4384283"/>
              <a:gd name="connsiteY550" fmla="*/ 1575676 h 2793076"/>
              <a:gd name="connsiteX551" fmla="*/ 3088766 w 4384283"/>
              <a:gd name="connsiteY551" fmla="*/ 1558156 h 2793076"/>
              <a:gd name="connsiteX552" fmla="*/ 3071279 w 4384283"/>
              <a:gd name="connsiteY552" fmla="*/ 1540635 h 2793076"/>
              <a:gd name="connsiteX553" fmla="*/ 2271971 w 4384283"/>
              <a:gd name="connsiteY553" fmla="*/ 1540128 h 2793076"/>
              <a:gd name="connsiteX554" fmla="*/ 2254611 w 4384283"/>
              <a:gd name="connsiteY554" fmla="*/ 1557521 h 2793076"/>
              <a:gd name="connsiteX555" fmla="*/ 2271971 w 4384283"/>
              <a:gd name="connsiteY555" fmla="*/ 1574914 h 2793076"/>
              <a:gd name="connsiteX556" fmla="*/ 2289331 w 4384283"/>
              <a:gd name="connsiteY556" fmla="*/ 1557521 h 2793076"/>
              <a:gd name="connsiteX557" fmla="*/ 2271971 w 4384283"/>
              <a:gd name="connsiteY557" fmla="*/ 1540128 h 2793076"/>
              <a:gd name="connsiteX558" fmla="*/ 3017933 w 4384283"/>
              <a:gd name="connsiteY558" fmla="*/ 1538604 h 2793076"/>
              <a:gd name="connsiteX559" fmla="*/ 2998419 w 4384283"/>
              <a:gd name="connsiteY559" fmla="*/ 1558156 h 2793076"/>
              <a:gd name="connsiteX560" fmla="*/ 3017933 w 4384283"/>
              <a:gd name="connsiteY560" fmla="*/ 1577707 h 2793076"/>
              <a:gd name="connsiteX561" fmla="*/ 3037447 w 4384283"/>
              <a:gd name="connsiteY561" fmla="*/ 1558156 h 2793076"/>
              <a:gd name="connsiteX562" fmla="*/ 3017933 w 4384283"/>
              <a:gd name="connsiteY562" fmla="*/ 1538604 h 2793076"/>
              <a:gd name="connsiteX563" fmla="*/ 2325317 w 4384283"/>
              <a:gd name="connsiteY563" fmla="*/ 1537969 h 2793076"/>
              <a:gd name="connsiteX564" fmla="*/ 2305804 w 4384283"/>
              <a:gd name="connsiteY564" fmla="*/ 1557521 h 2793076"/>
              <a:gd name="connsiteX565" fmla="*/ 2325317 w 4384283"/>
              <a:gd name="connsiteY565" fmla="*/ 1577072 h 2793076"/>
              <a:gd name="connsiteX566" fmla="*/ 2344958 w 4384283"/>
              <a:gd name="connsiteY566" fmla="*/ 1557521 h 2793076"/>
              <a:gd name="connsiteX567" fmla="*/ 2325317 w 4384283"/>
              <a:gd name="connsiteY567" fmla="*/ 1537969 h 2793076"/>
              <a:gd name="connsiteX568" fmla="*/ 2964713 w 4384283"/>
              <a:gd name="connsiteY568" fmla="*/ 1536700 h 2793076"/>
              <a:gd name="connsiteX569" fmla="*/ 2943172 w 4384283"/>
              <a:gd name="connsiteY569" fmla="*/ 1558283 h 2793076"/>
              <a:gd name="connsiteX570" fmla="*/ 2964713 w 4384283"/>
              <a:gd name="connsiteY570" fmla="*/ 1579865 h 2793076"/>
              <a:gd name="connsiteX571" fmla="*/ 2986254 w 4384283"/>
              <a:gd name="connsiteY571" fmla="*/ 1558283 h 2793076"/>
              <a:gd name="connsiteX572" fmla="*/ 2964713 w 4384283"/>
              <a:gd name="connsiteY572" fmla="*/ 1536700 h 2793076"/>
              <a:gd name="connsiteX573" fmla="*/ 2378537 w 4384283"/>
              <a:gd name="connsiteY573" fmla="*/ 1535938 h 2793076"/>
              <a:gd name="connsiteX574" fmla="*/ 2356996 w 4384283"/>
              <a:gd name="connsiteY574" fmla="*/ 1557521 h 2793076"/>
              <a:gd name="connsiteX575" fmla="*/ 2378537 w 4384283"/>
              <a:gd name="connsiteY575" fmla="*/ 1579104 h 2793076"/>
              <a:gd name="connsiteX576" fmla="*/ 2400078 w 4384283"/>
              <a:gd name="connsiteY576" fmla="*/ 1557521 h 2793076"/>
              <a:gd name="connsiteX577" fmla="*/ 2378537 w 4384283"/>
              <a:gd name="connsiteY577" fmla="*/ 1535938 h 2793076"/>
              <a:gd name="connsiteX578" fmla="*/ 2058712 w 4384283"/>
              <a:gd name="connsiteY578" fmla="*/ 1535303 h 2793076"/>
              <a:gd name="connsiteX579" fmla="*/ 2054151 w 4384283"/>
              <a:gd name="connsiteY579" fmla="*/ 1539874 h 2793076"/>
              <a:gd name="connsiteX580" fmla="*/ 2058712 w 4384283"/>
              <a:gd name="connsiteY580" fmla="*/ 1544444 h 2793076"/>
              <a:gd name="connsiteX581" fmla="*/ 2063274 w 4384283"/>
              <a:gd name="connsiteY581" fmla="*/ 1539874 h 2793076"/>
              <a:gd name="connsiteX582" fmla="*/ 2058712 w 4384283"/>
              <a:gd name="connsiteY582" fmla="*/ 1535303 h 2793076"/>
              <a:gd name="connsiteX583" fmla="*/ 2911367 w 4384283"/>
              <a:gd name="connsiteY583" fmla="*/ 1534795 h 2793076"/>
              <a:gd name="connsiteX584" fmla="*/ 2887925 w 4384283"/>
              <a:gd name="connsiteY584" fmla="*/ 1558283 h 2793076"/>
              <a:gd name="connsiteX585" fmla="*/ 2911367 w 4384283"/>
              <a:gd name="connsiteY585" fmla="*/ 1581770 h 2793076"/>
              <a:gd name="connsiteX586" fmla="*/ 2934809 w 4384283"/>
              <a:gd name="connsiteY586" fmla="*/ 1558283 h 2793076"/>
              <a:gd name="connsiteX587" fmla="*/ 2911367 w 4384283"/>
              <a:gd name="connsiteY587" fmla="*/ 1534795 h 2793076"/>
              <a:gd name="connsiteX588" fmla="*/ 2431883 w 4384283"/>
              <a:gd name="connsiteY588" fmla="*/ 1534034 h 2793076"/>
              <a:gd name="connsiteX589" fmla="*/ 2408441 w 4384283"/>
              <a:gd name="connsiteY589" fmla="*/ 1557521 h 2793076"/>
              <a:gd name="connsiteX590" fmla="*/ 2431883 w 4384283"/>
              <a:gd name="connsiteY590" fmla="*/ 1581008 h 2793076"/>
              <a:gd name="connsiteX591" fmla="*/ 2455325 w 4384283"/>
              <a:gd name="connsiteY591" fmla="*/ 1557521 h 2793076"/>
              <a:gd name="connsiteX592" fmla="*/ 2431883 w 4384283"/>
              <a:gd name="connsiteY592" fmla="*/ 1534034 h 2793076"/>
              <a:gd name="connsiteX593" fmla="*/ 2858147 w 4384283"/>
              <a:gd name="connsiteY593" fmla="*/ 1533526 h 2793076"/>
              <a:gd name="connsiteX594" fmla="*/ 2833438 w 4384283"/>
              <a:gd name="connsiteY594" fmla="*/ 1558283 h 2793076"/>
              <a:gd name="connsiteX595" fmla="*/ 2858147 w 4384283"/>
              <a:gd name="connsiteY595" fmla="*/ 1583039 h 2793076"/>
              <a:gd name="connsiteX596" fmla="*/ 2882856 w 4384283"/>
              <a:gd name="connsiteY596" fmla="*/ 1558283 h 2793076"/>
              <a:gd name="connsiteX597" fmla="*/ 2858147 w 4384283"/>
              <a:gd name="connsiteY597" fmla="*/ 1533526 h 2793076"/>
              <a:gd name="connsiteX598" fmla="*/ 2804928 w 4384283"/>
              <a:gd name="connsiteY598" fmla="*/ 1533399 h 2793076"/>
              <a:gd name="connsiteX599" fmla="*/ 2780218 w 4384283"/>
              <a:gd name="connsiteY599" fmla="*/ 1558156 h 2793076"/>
              <a:gd name="connsiteX600" fmla="*/ 2804928 w 4384283"/>
              <a:gd name="connsiteY600" fmla="*/ 1582912 h 2793076"/>
              <a:gd name="connsiteX601" fmla="*/ 2829637 w 4384283"/>
              <a:gd name="connsiteY601" fmla="*/ 1558156 h 2793076"/>
              <a:gd name="connsiteX602" fmla="*/ 2804928 w 4384283"/>
              <a:gd name="connsiteY602" fmla="*/ 1533399 h 2793076"/>
              <a:gd name="connsiteX603" fmla="*/ 2591796 w 4384283"/>
              <a:gd name="connsiteY603" fmla="*/ 1533145 h 2793076"/>
              <a:gd name="connsiteX604" fmla="*/ 2567086 w 4384283"/>
              <a:gd name="connsiteY604" fmla="*/ 1557902 h 2793076"/>
              <a:gd name="connsiteX605" fmla="*/ 2591796 w 4384283"/>
              <a:gd name="connsiteY605" fmla="*/ 1582658 h 2793076"/>
              <a:gd name="connsiteX606" fmla="*/ 2616505 w 4384283"/>
              <a:gd name="connsiteY606" fmla="*/ 1557902 h 2793076"/>
              <a:gd name="connsiteX607" fmla="*/ 2591796 w 4384283"/>
              <a:gd name="connsiteY607" fmla="*/ 1533145 h 2793076"/>
              <a:gd name="connsiteX608" fmla="*/ 2538449 w 4384283"/>
              <a:gd name="connsiteY608" fmla="*/ 1532891 h 2793076"/>
              <a:gd name="connsiteX609" fmla="*/ 2513740 w 4384283"/>
              <a:gd name="connsiteY609" fmla="*/ 1557648 h 2793076"/>
              <a:gd name="connsiteX610" fmla="*/ 2538449 w 4384283"/>
              <a:gd name="connsiteY610" fmla="*/ 1582405 h 2793076"/>
              <a:gd name="connsiteX611" fmla="*/ 2563158 w 4384283"/>
              <a:gd name="connsiteY611" fmla="*/ 1557648 h 2793076"/>
              <a:gd name="connsiteX612" fmla="*/ 2538449 w 4384283"/>
              <a:gd name="connsiteY612" fmla="*/ 1532891 h 2793076"/>
              <a:gd name="connsiteX613" fmla="*/ 2485230 w 4384283"/>
              <a:gd name="connsiteY613" fmla="*/ 1532383 h 2793076"/>
              <a:gd name="connsiteX614" fmla="*/ 2460141 w 4384283"/>
              <a:gd name="connsiteY614" fmla="*/ 1557521 h 2793076"/>
              <a:gd name="connsiteX615" fmla="*/ 2485230 w 4384283"/>
              <a:gd name="connsiteY615" fmla="*/ 1582658 h 2793076"/>
              <a:gd name="connsiteX616" fmla="*/ 2510319 w 4384283"/>
              <a:gd name="connsiteY616" fmla="*/ 1557521 h 2793076"/>
              <a:gd name="connsiteX617" fmla="*/ 2485230 w 4384283"/>
              <a:gd name="connsiteY617" fmla="*/ 1532383 h 2793076"/>
              <a:gd name="connsiteX618" fmla="*/ 2751581 w 4384283"/>
              <a:gd name="connsiteY618" fmla="*/ 1531621 h 2793076"/>
              <a:gd name="connsiteX619" fmla="*/ 2725098 w 4384283"/>
              <a:gd name="connsiteY619" fmla="*/ 1558156 h 2793076"/>
              <a:gd name="connsiteX620" fmla="*/ 2751581 w 4384283"/>
              <a:gd name="connsiteY620" fmla="*/ 1584690 h 2793076"/>
              <a:gd name="connsiteX621" fmla="*/ 2778064 w 4384283"/>
              <a:gd name="connsiteY621" fmla="*/ 1558156 h 2793076"/>
              <a:gd name="connsiteX622" fmla="*/ 2751581 w 4384283"/>
              <a:gd name="connsiteY622" fmla="*/ 1531621 h 2793076"/>
              <a:gd name="connsiteX623" fmla="*/ 2698235 w 4384283"/>
              <a:gd name="connsiteY623" fmla="*/ 1531494 h 2793076"/>
              <a:gd name="connsiteX624" fmla="*/ 2671752 w 4384283"/>
              <a:gd name="connsiteY624" fmla="*/ 1558029 h 2793076"/>
              <a:gd name="connsiteX625" fmla="*/ 2698235 w 4384283"/>
              <a:gd name="connsiteY625" fmla="*/ 1584563 h 2793076"/>
              <a:gd name="connsiteX626" fmla="*/ 2724718 w 4384283"/>
              <a:gd name="connsiteY626" fmla="*/ 1558029 h 2793076"/>
              <a:gd name="connsiteX627" fmla="*/ 2698235 w 4384283"/>
              <a:gd name="connsiteY627" fmla="*/ 1531494 h 2793076"/>
              <a:gd name="connsiteX628" fmla="*/ 2645142 w 4384283"/>
              <a:gd name="connsiteY628" fmla="*/ 1531367 h 2793076"/>
              <a:gd name="connsiteX629" fmla="*/ 2618659 w 4384283"/>
              <a:gd name="connsiteY629" fmla="*/ 1557902 h 2793076"/>
              <a:gd name="connsiteX630" fmla="*/ 2645142 w 4384283"/>
              <a:gd name="connsiteY630" fmla="*/ 1584436 h 2793076"/>
              <a:gd name="connsiteX631" fmla="*/ 2671625 w 4384283"/>
              <a:gd name="connsiteY631" fmla="*/ 1557902 h 2793076"/>
              <a:gd name="connsiteX632" fmla="*/ 2645142 w 4384283"/>
              <a:gd name="connsiteY632" fmla="*/ 1531367 h 2793076"/>
              <a:gd name="connsiteX633" fmla="*/ 3337757 w 4384283"/>
              <a:gd name="connsiteY633" fmla="*/ 1499501 h 2793076"/>
              <a:gd name="connsiteX634" fmla="*/ 3332309 w 4384283"/>
              <a:gd name="connsiteY634" fmla="*/ 1504960 h 2793076"/>
              <a:gd name="connsiteX635" fmla="*/ 3337757 w 4384283"/>
              <a:gd name="connsiteY635" fmla="*/ 1510419 h 2793076"/>
              <a:gd name="connsiteX636" fmla="*/ 3343206 w 4384283"/>
              <a:gd name="connsiteY636" fmla="*/ 1504960 h 2793076"/>
              <a:gd name="connsiteX637" fmla="*/ 3337757 w 4384283"/>
              <a:gd name="connsiteY637" fmla="*/ 1499501 h 2793076"/>
              <a:gd name="connsiteX638" fmla="*/ 2007267 w 4384283"/>
              <a:gd name="connsiteY638" fmla="*/ 1498485 h 2793076"/>
              <a:gd name="connsiteX639" fmla="*/ 2001818 w 4384283"/>
              <a:gd name="connsiteY639" fmla="*/ 1503945 h 2793076"/>
              <a:gd name="connsiteX640" fmla="*/ 2007267 w 4384283"/>
              <a:gd name="connsiteY640" fmla="*/ 1509404 h 2793076"/>
              <a:gd name="connsiteX641" fmla="*/ 2012715 w 4384283"/>
              <a:gd name="connsiteY641" fmla="*/ 1503945 h 2793076"/>
              <a:gd name="connsiteX642" fmla="*/ 2007267 w 4384283"/>
              <a:gd name="connsiteY642" fmla="*/ 1498485 h 2793076"/>
              <a:gd name="connsiteX643" fmla="*/ 3284538 w 4384283"/>
              <a:gd name="connsiteY643" fmla="*/ 1497724 h 2793076"/>
              <a:gd name="connsiteX644" fmla="*/ 3277315 w 4384283"/>
              <a:gd name="connsiteY644" fmla="*/ 1504960 h 2793076"/>
              <a:gd name="connsiteX645" fmla="*/ 3284538 w 4384283"/>
              <a:gd name="connsiteY645" fmla="*/ 1512197 h 2793076"/>
              <a:gd name="connsiteX646" fmla="*/ 3291760 w 4384283"/>
              <a:gd name="connsiteY646" fmla="*/ 1504960 h 2793076"/>
              <a:gd name="connsiteX647" fmla="*/ 3284538 w 4384283"/>
              <a:gd name="connsiteY647" fmla="*/ 1497724 h 2793076"/>
              <a:gd name="connsiteX648" fmla="*/ 2058712 w 4384283"/>
              <a:gd name="connsiteY648" fmla="*/ 1496835 h 2793076"/>
              <a:gd name="connsiteX649" fmla="*/ 2051616 w 4384283"/>
              <a:gd name="connsiteY649" fmla="*/ 1503945 h 2793076"/>
              <a:gd name="connsiteX650" fmla="*/ 2058712 w 4384283"/>
              <a:gd name="connsiteY650" fmla="*/ 1511054 h 2793076"/>
              <a:gd name="connsiteX651" fmla="*/ 2065808 w 4384283"/>
              <a:gd name="connsiteY651" fmla="*/ 1503945 h 2793076"/>
              <a:gd name="connsiteX652" fmla="*/ 2058712 w 4384283"/>
              <a:gd name="connsiteY652" fmla="*/ 1496835 h 2793076"/>
              <a:gd name="connsiteX653" fmla="*/ 3231191 w 4384283"/>
              <a:gd name="connsiteY653" fmla="*/ 1495311 h 2793076"/>
              <a:gd name="connsiteX654" fmla="*/ 3221561 w 4384283"/>
              <a:gd name="connsiteY654" fmla="*/ 1504960 h 2793076"/>
              <a:gd name="connsiteX655" fmla="*/ 3231191 w 4384283"/>
              <a:gd name="connsiteY655" fmla="*/ 1514609 h 2793076"/>
              <a:gd name="connsiteX656" fmla="*/ 3240822 w 4384283"/>
              <a:gd name="connsiteY656" fmla="*/ 1504960 h 2793076"/>
              <a:gd name="connsiteX657" fmla="*/ 3231191 w 4384283"/>
              <a:gd name="connsiteY657" fmla="*/ 1495311 h 2793076"/>
              <a:gd name="connsiteX658" fmla="*/ 2112059 w 4384283"/>
              <a:gd name="connsiteY658" fmla="*/ 1494296 h 2793076"/>
              <a:gd name="connsiteX659" fmla="*/ 2102428 w 4384283"/>
              <a:gd name="connsiteY659" fmla="*/ 1503945 h 2793076"/>
              <a:gd name="connsiteX660" fmla="*/ 2112059 w 4384283"/>
              <a:gd name="connsiteY660" fmla="*/ 1513593 h 2793076"/>
              <a:gd name="connsiteX661" fmla="*/ 2121689 w 4384283"/>
              <a:gd name="connsiteY661" fmla="*/ 1503945 h 2793076"/>
              <a:gd name="connsiteX662" fmla="*/ 2112059 w 4384283"/>
              <a:gd name="connsiteY662" fmla="*/ 1494296 h 2793076"/>
              <a:gd name="connsiteX663" fmla="*/ 3177845 w 4384283"/>
              <a:gd name="connsiteY663" fmla="*/ 1492899 h 2793076"/>
              <a:gd name="connsiteX664" fmla="*/ 3165681 w 4384283"/>
              <a:gd name="connsiteY664" fmla="*/ 1505087 h 2793076"/>
              <a:gd name="connsiteX665" fmla="*/ 3177845 w 4384283"/>
              <a:gd name="connsiteY665" fmla="*/ 1517275 h 2793076"/>
              <a:gd name="connsiteX666" fmla="*/ 3190009 w 4384283"/>
              <a:gd name="connsiteY666" fmla="*/ 1505087 h 2793076"/>
              <a:gd name="connsiteX667" fmla="*/ 3177845 w 4384283"/>
              <a:gd name="connsiteY667" fmla="*/ 1492899 h 2793076"/>
              <a:gd name="connsiteX668" fmla="*/ 2165405 w 4384283"/>
              <a:gd name="connsiteY668" fmla="*/ 1491884 h 2793076"/>
              <a:gd name="connsiteX669" fmla="*/ 2153241 w 4384283"/>
              <a:gd name="connsiteY669" fmla="*/ 1504072 h 2793076"/>
              <a:gd name="connsiteX670" fmla="*/ 2165405 w 4384283"/>
              <a:gd name="connsiteY670" fmla="*/ 1516259 h 2793076"/>
              <a:gd name="connsiteX671" fmla="*/ 2177570 w 4384283"/>
              <a:gd name="connsiteY671" fmla="*/ 1504072 h 2793076"/>
              <a:gd name="connsiteX672" fmla="*/ 2165405 w 4384283"/>
              <a:gd name="connsiteY672" fmla="*/ 1491884 h 2793076"/>
              <a:gd name="connsiteX673" fmla="*/ 3124625 w 4384283"/>
              <a:gd name="connsiteY673" fmla="*/ 1490614 h 2793076"/>
              <a:gd name="connsiteX674" fmla="*/ 3110180 w 4384283"/>
              <a:gd name="connsiteY674" fmla="*/ 1504960 h 2793076"/>
              <a:gd name="connsiteX675" fmla="*/ 3124625 w 4384283"/>
              <a:gd name="connsiteY675" fmla="*/ 1519433 h 2793076"/>
              <a:gd name="connsiteX676" fmla="*/ 3139071 w 4384283"/>
              <a:gd name="connsiteY676" fmla="*/ 1504960 h 2793076"/>
              <a:gd name="connsiteX677" fmla="*/ 3124625 w 4384283"/>
              <a:gd name="connsiteY677" fmla="*/ 1490614 h 2793076"/>
              <a:gd name="connsiteX678" fmla="*/ 2218625 w 4384283"/>
              <a:gd name="connsiteY678" fmla="*/ 1489725 h 2793076"/>
              <a:gd name="connsiteX679" fmla="*/ 2204179 w 4384283"/>
              <a:gd name="connsiteY679" fmla="*/ 1504072 h 2793076"/>
              <a:gd name="connsiteX680" fmla="*/ 2218625 w 4384283"/>
              <a:gd name="connsiteY680" fmla="*/ 1518545 h 2793076"/>
              <a:gd name="connsiteX681" fmla="*/ 2233070 w 4384283"/>
              <a:gd name="connsiteY681" fmla="*/ 1504072 h 2793076"/>
              <a:gd name="connsiteX682" fmla="*/ 2218625 w 4384283"/>
              <a:gd name="connsiteY682" fmla="*/ 1489725 h 2793076"/>
              <a:gd name="connsiteX683" fmla="*/ 3071279 w 4384283"/>
              <a:gd name="connsiteY683" fmla="*/ 1488329 h 2793076"/>
              <a:gd name="connsiteX684" fmla="*/ 3054680 w 4384283"/>
              <a:gd name="connsiteY684" fmla="*/ 1504833 h 2793076"/>
              <a:gd name="connsiteX685" fmla="*/ 3071279 w 4384283"/>
              <a:gd name="connsiteY685" fmla="*/ 1521338 h 2793076"/>
              <a:gd name="connsiteX686" fmla="*/ 3087879 w 4384283"/>
              <a:gd name="connsiteY686" fmla="*/ 1504833 h 2793076"/>
              <a:gd name="connsiteX687" fmla="*/ 3071279 w 4384283"/>
              <a:gd name="connsiteY687" fmla="*/ 1488329 h 2793076"/>
              <a:gd name="connsiteX688" fmla="*/ 2271971 w 4384283"/>
              <a:gd name="connsiteY688" fmla="*/ 1487694 h 2793076"/>
              <a:gd name="connsiteX689" fmla="*/ 2255372 w 4384283"/>
              <a:gd name="connsiteY689" fmla="*/ 1504198 h 2793076"/>
              <a:gd name="connsiteX690" fmla="*/ 2271971 w 4384283"/>
              <a:gd name="connsiteY690" fmla="*/ 1520703 h 2793076"/>
              <a:gd name="connsiteX691" fmla="*/ 2288570 w 4384283"/>
              <a:gd name="connsiteY691" fmla="*/ 1504198 h 2793076"/>
              <a:gd name="connsiteX692" fmla="*/ 2271971 w 4384283"/>
              <a:gd name="connsiteY692" fmla="*/ 1487694 h 2793076"/>
              <a:gd name="connsiteX693" fmla="*/ 3017933 w 4384283"/>
              <a:gd name="connsiteY693" fmla="*/ 1486170 h 2793076"/>
              <a:gd name="connsiteX694" fmla="*/ 2999179 w 4384283"/>
              <a:gd name="connsiteY694" fmla="*/ 1504960 h 2793076"/>
              <a:gd name="connsiteX695" fmla="*/ 3017933 w 4384283"/>
              <a:gd name="connsiteY695" fmla="*/ 1523623 h 2793076"/>
              <a:gd name="connsiteX696" fmla="*/ 3036686 w 4384283"/>
              <a:gd name="connsiteY696" fmla="*/ 1504960 h 2793076"/>
              <a:gd name="connsiteX697" fmla="*/ 3017933 w 4384283"/>
              <a:gd name="connsiteY697" fmla="*/ 1486170 h 2793076"/>
              <a:gd name="connsiteX698" fmla="*/ 2325317 w 4384283"/>
              <a:gd name="connsiteY698" fmla="*/ 1485663 h 2793076"/>
              <a:gd name="connsiteX699" fmla="*/ 2306817 w 4384283"/>
              <a:gd name="connsiteY699" fmla="*/ 1504198 h 2793076"/>
              <a:gd name="connsiteX700" fmla="*/ 2325317 w 4384283"/>
              <a:gd name="connsiteY700" fmla="*/ 1522734 h 2793076"/>
              <a:gd name="connsiteX701" fmla="*/ 2343818 w 4384283"/>
              <a:gd name="connsiteY701" fmla="*/ 1504198 h 2793076"/>
              <a:gd name="connsiteX702" fmla="*/ 2325317 w 4384283"/>
              <a:gd name="connsiteY702" fmla="*/ 1485663 h 2793076"/>
              <a:gd name="connsiteX703" fmla="*/ 2964713 w 4384283"/>
              <a:gd name="connsiteY703" fmla="*/ 1484393 h 2793076"/>
              <a:gd name="connsiteX704" fmla="*/ 2944186 w 4384283"/>
              <a:gd name="connsiteY704" fmla="*/ 1504960 h 2793076"/>
              <a:gd name="connsiteX705" fmla="*/ 2964713 w 4384283"/>
              <a:gd name="connsiteY705" fmla="*/ 1525527 h 2793076"/>
              <a:gd name="connsiteX706" fmla="*/ 2985241 w 4384283"/>
              <a:gd name="connsiteY706" fmla="*/ 1504960 h 2793076"/>
              <a:gd name="connsiteX707" fmla="*/ 2964713 w 4384283"/>
              <a:gd name="connsiteY707" fmla="*/ 1484393 h 2793076"/>
              <a:gd name="connsiteX708" fmla="*/ 2378537 w 4384283"/>
              <a:gd name="connsiteY708" fmla="*/ 1483631 h 2793076"/>
              <a:gd name="connsiteX709" fmla="*/ 2358009 w 4384283"/>
              <a:gd name="connsiteY709" fmla="*/ 1504198 h 2793076"/>
              <a:gd name="connsiteX710" fmla="*/ 2378537 w 4384283"/>
              <a:gd name="connsiteY710" fmla="*/ 1524766 h 2793076"/>
              <a:gd name="connsiteX711" fmla="*/ 2399065 w 4384283"/>
              <a:gd name="connsiteY711" fmla="*/ 1504198 h 2793076"/>
              <a:gd name="connsiteX712" fmla="*/ 2378537 w 4384283"/>
              <a:gd name="connsiteY712" fmla="*/ 1483631 h 2793076"/>
              <a:gd name="connsiteX713" fmla="*/ 2911367 w 4384283"/>
              <a:gd name="connsiteY713" fmla="*/ 1482743 h 2793076"/>
              <a:gd name="connsiteX714" fmla="*/ 2889192 w 4384283"/>
              <a:gd name="connsiteY714" fmla="*/ 1504960 h 2793076"/>
              <a:gd name="connsiteX715" fmla="*/ 2911367 w 4384283"/>
              <a:gd name="connsiteY715" fmla="*/ 1527178 h 2793076"/>
              <a:gd name="connsiteX716" fmla="*/ 2933542 w 4384283"/>
              <a:gd name="connsiteY716" fmla="*/ 1504960 h 2793076"/>
              <a:gd name="connsiteX717" fmla="*/ 2911367 w 4384283"/>
              <a:gd name="connsiteY717" fmla="*/ 1482743 h 2793076"/>
              <a:gd name="connsiteX718" fmla="*/ 2431883 w 4384283"/>
              <a:gd name="connsiteY718" fmla="*/ 1481981 h 2793076"/>
              <a:gd name="connsiteX719" fmla="*/ 2409708 w 4384283"/>
              <a:gd name="connsiteY719" fmla="*/ 1504198 h 2793076"/>
              <a:gd name="connsiteX720" fmla="*/ 2431883 w 4384283"/>
              <a:gd name="connsiteY720" fmla="*/ 1526416 h 2793076"/>
              <a:gd name="connsiteX721" fmla="*/ 2454058 w 4384283"/>
              <a:gd name="connsiteY721" fmla="*/ 1504198 h 2793076"/>
              <a:gd name="connsiteX722" fmla="*/ 2431883 w 4384283"/>
              <a:gd name="connsiteY722" fmla="*/ 1481981 h 2793076"/>
              <a:gd name="connsiteX723" fmla="*/ 2858147 w 4384283"/>
              <a:gd name="connsiteY723" fmla="*/ 1481219 h 2793076"/>
              <a:gd name="connsiteX724" fmla="*/ 2834452 w 4384283"/>
              <a:gd name="connsiteY724" fmla="*/ 1504960 h 2793076"/>
              <a:gd name="connsiteX725" fmla="*/ 2858147 w 4384283"/>
              <a:gd name="connsiteY725" fmla="*/ 1528701 h 2793076"/>
              <a:gd name="connsiteX726" fmla="*/ 2881843 w 4384283"/>
              <a:gd name="connsiteY726" fmla="*/ 1504960 h 2793076"/>
              <a:gd name="connsiteX727" fmla="*/ 2858147 w 4384283"/>
              <a:gd name="connsiteY727" fmla="*/ 1481219 h 2793076"/>
              <a:gd name="connsiteX728" fmla="*/ 2485230 w 4384283"/>
              <a:gd name="connsiteY728" fmla="*/ 1480457 h 2793076"/>
              <a:gd name="connsiteX729" fmla="*/ 2461534 w 4384283"/>
              <a:gd name="connsiteY729" fmla="*/ 1504198 h 2793076"/>
              <a:gd name="connsiteX730" fmla="*/ 2485230 w 4384283"/>
              <a:gd name="connsiteY730" fmla="*/ 1527940 h 2793076"/>
              <a:gd name="connsiteX731" fmla="*/ 2508925 w 4384283"/>
              <a:gd name="connsiteY731" fmla="*/ 1504198 h 2793076"/>
              <a:gd name="connsiteX732" fmla="*/ 2485230 w 4384283"/>
              <a:gd name="connsiteY732" fmla="*/ 1480457 h 2793076"/>
              <a:gd name="connsiteX733" fmla="*/ 2751581 w 4384283"/>
              <a:gd name="connsiteY733" fmla="*/ 1480203 h 2793076"/>
              <a:gd name="connsiteX734" fmla="*/ 2726872 w 4384283"/>
              <a:gd name="connsiteY734" fmla="*/ 1504960 h 2793076"/>
              <a:gd name="connsiteX735" fmla="*/ 2751581 w 4384283"/>
              <a:gd name="connsiteY735" fmla="*/ 1529717 h 2793076"/>
              <a:gd name="connsiteX736" fmla="*/ 2776290 w 4384283"/>
              <a:gd name="connsiteY736" fmla="*/ 1504960 h 2793076"/>
              <a:gd name="connsiteX737" fmla="*/ 2751581 w 4384283"/>
              <a:gd name="connsiteY737" fmla="*/ 1480203 h 2793076"/>
              <a:gd name="connsiteX738" fmla="*/ 2804928 w 4384283"/>
              <a:gd name="connsiteY738" fmla="*/ 1480076 h 2793076"/>
              <a:gd name="connsiteX739" fmla="*/ 2780218 w 4384283"/>
              <a:gd name="connsiteY739" fmla="*/ 1504833 h 2793076"/>
              <a:gd name="connsiteX740" fmla="*/ 2804928 w 4384283"/>
              <a:gd name="connsiteY740" fmla="*/ 1529590 h 2793076"/>
              <a:gd name="connsiteX741" fmla="*/ 2829637 w 4384283"/>
              <a:gd name="connsiteY741" fmla="*/ 1504833 h 2793076"/>
              <a:gd name="connsiteX742" fmla="*/ 2804928 w 4384283"/>
              <a:gd name="connsiteY742" fmla="*/ 1480076 h 2793076"/>
              <a:gd name="connsiteX743" fmla="*/ 2698235 w 4384283"/>
              <a:gd name="connsiteY743" fmla="*/ 1479949 h 2793076"/>
              <a:gd name="connsiteX744" fmla="*/ 2673526 w 4384283"/>
              <a:gd name="connsiteY744" fmla="*/ 1504706 h 2793076"/>
              <a:gd name="connsiteX745" fmla="*/ 2698235 w 4384283"/>
              <a:gd name="connsiteY745" fmla="*/ 1529463 h 2793076"/>
              <a:gd name="connsiteX746" fmla="*/ 2722944 w 4384283"/>
              <a:gd name="connsiteY746" fmla="*/ 1504706 h 2793076"/>
              <a:gd name="connsiteX747" fmla="*/ 2698235 w 4384283"/>
              <a:gd name="connsiteY747" fmla="*/ 1479949 h 2793076"/>
              <a:gd name="connsiteX748" fmla="*/ 2645142 w 4384283"/>
              <a:gd name="connsiteY748" fmla="*/ 1479949 h 2793076"/>
              <a:gd name="connsiteX749" fmla="*/ 2620433 w 4384283"/>
              <a:gd name="connsiteY749" fmla="*/ 1504706 h 2793076"/>
              <a:gd name="connsiteX750" fmla="*/ 2645142 w 4384283"/>
              <a:gd name="connsiteY750" fmla="*/ 1529463 h 2793076"/>
              <a:gd name="connsiteX751" fmla="*/ 2669851 w 4384283"/>
              <a:gd name="connsiteY751" fmla="*/ 1504706 h 2793076"/>
              <a:gd name="connsiteX752" fmla="*/ 2645142 w 4384283"/>
              <a:gd name="connsiteY752" fmla="*/ 1479949 h 2793076"/>
              <a:gd name="connsiteX753" fmla="*/ 2591796 w 4384283"/>
              <a:gd name="connsiteY753" fmla="*/ 1479822 h 2793076"/>
              <a:gd name="connsiteX754" fmla="*/ 2567086 w 4384283"/>
              <a:gd name="connsiteY754" fmla="*/ 1504579 h 2793076"/>
              <a:gd name="connsiteX755" fmla="*/ 2591796 w 4384283"/>
              <a:gd name="connsiteY755" fmla="*/ 1529336 h 2793076"/>
              <a:gd name="connsiteX756" fmla="*/ 2616505 w 4384283"/>
              <a:gd name="connsiteY756" fmla="*/ 1504579 h 2793076"/>
              <a:gd name="connsiteX757" fmla="*/ 2591796 w 4384283"/>
              <a:gd name="connsiteY757" fmla="*/ 1479822 h 2793076"/>
              <a:gd name="connsiteX758" fmla="*/ 2538449 w 4384283"/>
              <a:gd name="connsiteY758" fmla="*/ 1479569 h 2793076"/>
              <a:gd name="connsiteX759" fmla="*/ 2513740 w 4384283"/>
              <a:gd name="connsiteY759" fmla="*/ 1504325 h 2793076"/>
              <a:gd name="connsiteX760" fmla="*/ 2538449 w 4384283"/>
              <a:gd name="connsiteY760" fmla="*/ 1529082 h 2793076"/>
              <a:gd name="connsiteX761" fmla="*/ 2563158 w 4384283"/>
              <a:gd name="connsiteY761" fmla="*/ 1504325 h 2793076"/>
              <a:gd name="connsiteX762" fmla="*/ 2538449 w 4384283"/>
              <a:gd name="connsiteY762" fmla="*/ 1479569 h 2793076"/>
              <a:gd name="connsiteX763" fmla="*/ 2860175 w 4384283"/>
              <a:gd name="connsiteY763" fmla="*/ 1434879 h 2793076"/>
              <a:gd name="connsiteX764" fmla="*/ 2843575 w 4384283"/>
              <a:gd name="connsiteY764" fmla="*/ 1451638 h 2793076"/>
              <a:gd name="connsiteX765" fmla="*/ 2860175 w 4384283"/>
              <a:gd name="connsiteY765" fmla="*/ 1468396 h 2793076"/>
              <a:gd name="connsiteX766" fmla="*/ 2876774 w 4384283"/>
              <a:gd name="connsiteY766" fmla="*/ 1451638 h 2793076"/>
              <a:gd name="connsiteX767" fmla="*/ 2860175 w 4384283"/>
              <a:gd name="connsiteY767" fmla="*/ 1434879 h 2793076"/>
              <a:gd name="connsiteX768" fmla="*/ 2537436 w 4384283"/>
              <a:gd name="connsiteY768" fmla="*/ 1434118 h 2793076"/>
              <a:gd name="connsiteX769" fmla="*/ 2520836 w 4384283"/>
              <a:gd name="connsiteY769" fmla="*/ 1450876 h 2793076"/>
              <a:gd name="connsiteX770" fmla="*/ 2537436 w 4384283"/>
              <a:gd name="connsiteY770" fmla="*/ 1467635 h 2793076"/>
              <a:gd name="connsiteX771" fmla="*/ 2554035 w 4384283"/>
              <a:gd name="connsiteY771" fmla="*/ 1450876 h 2793076"/>
              <a:gd name="connsiteX772" fmla="*/ 2537436 w 4384283"/>
              <a:gd name="connsiteY772" fmla="*/ 1434118 h 2793076"/>
              <a:gd name="connsiteX773" fmla="*/ 2804928 w 4384283"/>
              <a:gd name="connsiteY773" fmla="*/ 1428024 h 2793076"/>
              <a:gd name="connsiteX774" fmla="*/ 2781486 w 4384283"/>
              <a:gd name="connsiteY774" fmla="*/ 1451511 h 2793076"/>
              <a:gd name="connsiteX775" fmla="*/ 2804928 w 4384283"/>
              <a:gd name="connsiteY775" fmla="*/ 1474998 h 2793076"/>
              <a:gd name="connsiteX776" fmla="*/ 2828370 w 4384283"/>
              <a:gd name="connsiteY776" fmla="*/ 1451511 h 2793076"/>
              <a:gd name="connsiteX777" fmla="*/ 2804928 w 4384283"/>
              <a:gd name="connsiteY777" fmla="*/ 1428024 h 2793076"/>
              <a:gd name="connsiteX778" fmla="*/ 2751581 w 4384283"/>
              <a:gd name="connsiteY778" fmla="*/ 1427389 h 2793076"/>
              <a:gd name="connsiteX779" fmla="*/ 2727379 w 4384283"/>
              <a:gd name="connsiteY779" fmla="*/ 1451511 h 2793076"/>
              <a:gd name="connsiteX780" fmla="*/ 2751581 w 4384283"/>
              <a:gd name="connsiteY780" fmla="*/ 1475633 h 2793076"/>
              <a:gd name="connsiteX781" fmla="*/ 2775783 w 4384283"/>
              <a:gd name="connsiteY781" fmla="*/ 1451511 h 2793076"/>
              <a:gd name="connsiteX782" fmla="*/ 2751581 w 4384283"/>
              <a:gd name="connsiteY782" fmla="*/ 1427389 h 2793076"/>
              <a:gd name="connsiteX783" fmla="*/ 2591796 w 4384283"/>
              <a:gd name="connsiteY783" fmla="*/ 1427008 h 2793076"/>
              <a:gd name="connsiteX784" fmla="*/ 2567720 w 4384283"/>
              <a:gd name="connsiteY784" fmla="*/ 1451130 h 2793076"/>
              <a:gd name="connsiteX785" fmla="*/ 2591796 w 4384283"/>
              <a:gd name="connsiteY785" fmla="*/ 1475252 h 2793076"/>
              <a:gd name="connsiteX786" fmla="*/ 2615998 w 4384283"/>
              <a:gd name="connsiteY786" fmla="*/ 1451130 h 2793076"/>
              <a:gd name="connsiteX787" fmla="*/ 2591796 w 4384283"/>
              <a:gd name="connsiteY787" fmla="*/ 1427008 h 2793076"/>
              <a:gd name="connsiteX788" fmla="*/ 2698235 w 4384283"/>
              <a:gd name="connsiteY788" fmla="*/ 1426754 h 2793076"/>
              <a:gd name="connsiteX789" fmla="*/ 2673652 w 4384283"/>
              <a:gd name="connsiteY789" fmla="*/ 1451384 h 2793076"/>
              <a:gd name="connsiteX790" fmla="*/ 2698235 w 4384283"/>
              <a:gd name="connsiteY790" fmla="*/ 1476014 h 2793076"/>
              <a:gd name="connsiteX791" fmla="*/ 2722817 w 4384283"/>
              <a:gd name="connsiteY791" fmla="*/ 1451384 h 2793076"/>
              <a:gd name="connsiteX792" fmla="*/ 2698235 w 4384283"/>
              <a:gd name="connsiteY792" fmla="*/ 1426754 h 2793076"/>
              <a:gd name="connsiteX793" fmla="*/ 2645142 w 4384283"/>
              <a:gd name="connsiteY793" fmla="*/ 1426627 h 2793076"/>
              <a:gd name="connsiteX794" fmla="*/ 2620560 w 4384283"/>
              <a:gd name="connsiteY794" fmla="*/ 1451257 h 2793076"/>
              <a:gd name="connsiteX795" fmla="*/ 2645142 w 4384283"/>
              <a:gd name="connsiteY795" fmla="*/ 1475887 h 2793076"/>
              <a:gd name="connsiteX796" fmla="*/ 2669724 w 4384283"/>
              <a:gd name="connsiteY796" fmla="*/ 1451257 h 2793076"/>
              <a:gd name="connsiteX797" fmla="*/ 2645142 w 4384283"/>
              <a:gd name="connsiteY797" fmla="*/ 1426627 h 2793076"/>
              <a:gd name="connsiteX798" fmla="*/ 2842055 w 4384283"/>
              <a:gd name="connsiteY798" fmla="*/ 1389555 h 2793076"/>
              <a:gd name="connsiteX799" fmla="*/ 2833438 w 4384283"/>
              <a:gd name="connsiteY799" fmla="*/ 1398188 h 2793076"/>
              <a:gd name="connsiteX800" fmla="*/ 2842055 w 4384283"/>
              <a:gd name="connsiteY800" fmla="*/ 1406822 h 2793076"/>
              <a:gd name="connsiteX801" fmla="*/ 2850671 w 4384283"/>
              <a:gd name="connsiteY801" fmla="*/ 1398188 h 2793076"/>
              <a:gd name="connsiteX802" fmla="*/ 2842055 w 4384283"/>
              <a:gd name="connsiteY802" fmla="*/ 1389555 h 2793076"/>
              <a:gd name="connsiteX803" fmla="*/ 2554035 w 4384283"/>
              <a:gd name="connsiteY803" fmla="*/ 1388921 h 2793076"/>
              <a:gd name="connsiteX804" fmla="*/ 2545419 w 4384283"/>
              <a:gd name="connsiteY804" fmla="*/ 1397554 h 2793076"/>
              <a:gd name="connsiteX805" fmla="*/ 2554035 w 4384283"/>
              <a:gd name="connsiteY805" fmla="*/ 1406187 h 2793076"/>
              <a:gd name="connsiteX806" fmla="*/ 2562652 w 4384283"/>
              <a:gd name="connsiteY806" fmla="*/ 1397554 h 2793076"/>
              <a:gd name="connsiteX807" fmla="*/ 2554035 w 4384283"/>
              <a:gd name="connsiteY807" fmla="*/ 1388921 h 2793076"/>
              <a:gd name="connsiteX808" fmla="*/ 2805054 w 4384283"/>
              <a:gd name="connsiteY808" fmla="*/ 1381684 h 2793076"/>
              <a:gd name="connsiteX809" fmla="*/ 2788455 w 4384283"/>
              <a:gd name="connsiteY809" fmla="*/ 1398188 h 2793076"/>
              <a:gd name="connsiteX810" fmla="*/ 2805054 w 4384283"/>
              <a:gd name="connsiteY810" fmla="*/ 1414693 h 2793076"/>
              <a:gd name="connsiteX811" fmla="*/ 2821654 w 4384283"/>
              <a:gd name="connsiteY811" fmla="*/ 1398188 h 2793076"/>
              <a:gd name="connsiteX812" fmla="*/ 2805054 w 4384283"/>
              <a:gd name="connsiteY812" fmla="*/ 1381684 h 2793076"/>
              <a:gd name="connsiteX813" fmla="*/ 2591796 w 4384283"/>
              <a:gd name="connsiteY813" fmla="*/ 1381303 h 2793076"/>
              <a:gd name="connsiteX814" fmla="*/ 2575196 w 4384283"/>
              <a:gd name="connsiteY814" fmla="*/ 1397808 h 2793076"/>
              <a:gd name="connsiteX815" fmla="*/ 2591796 w 4384283"/>
              <a:gd name="connsiteY815" fmla="*/ 1414312 h 2793076"/>
              <a:gd name="connsiteX816" fmla="*/ 2608395 w 4384283"/>
              <a:gd name="connsiteY816" fmla="*/ 1397808 h 2793076"/>
              <a:gd name="connsiteX817" fmla="*/ 2591796 w 4384283"/>
              <a:gd name="connsiteY817" fmla="*/ 1381303 h 2793076"/>
              <a:gd name="connsiteX818" fmla="*/ 2751581 w 4384283"/>
              <a:gd name="connsiteY818" fmla="*/ 1375971 h 2793076"/>
              <a:gd name="connsiteX819" fmla="*/ 2729406 w 4384283"/>
              <a:gd name="connsiteY819" fmla="*/ 1398188 h 2793076"/>
              <a:gd name="connsiteX820" fmla="*/ 2751581 w 4384283"/>
              <a:gd name="connsiteY820" fmla="*/ 1420406 h 2793076"/>
              <a:gd name="connsiteX821" fmla="*/ 2773756 w 4384283"/>
              <a:gd name="connsiteY821" fmla="*/ 1398188 h 2793076"/>
              <a:gd name="connsiteX822" fmla="*/ 2751581 w 4384283"/>
              <a:gd name="connsiteY822" fmla="*/ 1375971 h 2793076"/>
              <a:gd name="connsiteX823" fmla="*/ 2698235 w 4384283"/>
              <a:gd name="connsiteY823" fmla="*/ 1375463 h 2793076"/>
              <a:gd name="connsiteX824" fmla="*/ 2675680 w 4384283"/>
              <a:gd name="connsiteY824" fmla="*/ 1398062 h 2793076"/>
              <a:gd name="connsiteX825" fmla="*/ 2698235 w 4384283"/>
              <a:gd name="connsiteY825" fmla="*/ 1420660 h 2793076"/>
              <a:gd name="connsiteX826" fmla="*/ 2720790 w 4384283"/>
              <a:gd name="connsiteY826" fmla="*/ 1398062 h 2793076"/>
              <a:gd name="connsiteX827" fmla="*/ 2698235 w 4384283"/>
              <a:gd name="connsiteY827" fmla="*/ 1375463 h 2793076"/>
              <a:gd name="connsiteX828" fmla="*/ 2645142 w 4384283"/>
              <a:gd name="connsiteY828" fmla="*/ 1375336 h 2793076"/>
              <a:gd name="connsiteX829" fmla="*/ 2622587 w 4384283"/>
              <a:gd name="connsiteY829" fmla="*/ 1397935 h 2793076"/>
              <a:gd name="connsiteX830" fmla="*/ 2645142 w 4384283"/>
              <a:gd name="connsiteY830" fmla="*/ 1420533 h 2793076"/>
              <a:gd name="connsiteX831" fmla="*/ 2667697 w 4384283"/>
              <a:gd name="connsiteY831" fmla="*/ 1397935 h 2793076"/>
              <a:gd name="connsiteX832" fmla="*/ 2645142 w 4384283"/>
              <a:gd name="connsiteY832" fmla="*/ 1375336 h 2793076"/>
              <a:gd name="connsiteX833" fmla="*/ 2804928 w 4384283"/>
              <a:gd name="connsiteY833" fmla="*/ 1328362 h 2793076"/>
              <a:gd name="connsiteX834" fmla="*/ 2788328 w 4384283"/>
              <a:gd name="connsiteY834" fmla="*/ 1344866 h 2793076"/>
              <a:gd name="connsiteX835" fmla="*/ 2804928 w 4384283"/>
              <a:gd name="connsiteY835" fmla="*/ 1361371 h 2793076"/>
              <a:gd name="connsiteX836" fmla="*/ 2821527 w 4384283"/>
              <a:gd name="connsiteY836" fmla="*/ 1344866 h 2793076"/>
              <a:gd name="connsiteX837" fmla="*/ 2804928 w 4384283"/>
              <a:gd name="connsiteY837" fmla="*/ 1328362 h 2793076"/>
              <a:gd name="connsiteX838" fmla="*/ 2591796 w 4384283"/>
              <a:gd name="connsiteY838" fmla="*/ 1327981 h 2793076"/>
              <a:gd name="connsiteX839" fmla="*/ 2575196 w 4384283"/>
              <a:gd name="connsiteY839" fmla="*/ 1344485 h 2793076"/>
              <a:gd name="connsiteX840" fmla="*/ 2591796 w 4384283"/>
              <a:gd name="connsiteY840" fmla="*/ 1360990 h 2793076"/>
              <a:gd name="connsiteX841" fmla="*/ 2608395 w 4384283"/>
              <a:gd name="connsiteY841" fmla="*/ 1344485 h 2793076"/>
              <a:gd name="connsiteX842" fmla="*/ 2591796 w 4384283"/>
              <a:gd name="connsiteY842" fmla="*/ 1327981 h 2793076"/>
              <a:gd name="connsiteX843" fmla="*/ 2751581 w 4384283"/>
              <a:gd name="connsiteY843" fmla="*/ 1324807 h 2793076"/>
              <a:gd name="connsiteX844" fmla="*/ 2731434 w 4384283"/>
              <a:gd name="connsiteY844" fmla="*/ 1344993 h 2793076"/>
              <a:gd name="connsiteX845" fmla="*/ 2751581 w 4384283"/>
              <a:gd name="connsiteY845" fmla="*/ 1365179 h 2793076"/>
              <a:gd name="connsiteX846" fmla="*/ 2771729 w 4384283"/>
              <a:gd name="connsiteY846" fmla="*/ 1344993 h 2793076"/>
              <a:gd name="connsiteX847" fmla="*/ 2751581 w 4384283"/>
              <a:gd name="connsiteY847" fmla="*/ 1324807 h 2793076"/>
              <a:gd name="connsiteX848" fmla="*/ 2698235 w 4384283"/>
              <a:gd name="connsiteY848" fmla="*/ 1324172 h 2793076"/>
              <a:gd name="connsiteX849" fmla="*/ 2677707 w 4384283"/>
              <a:gd name="connsiteY849" fmla="*/ 1344739 h 2793076"/>
              <a:gd name="connsiteX850" fmla="*/ 2698235 w 4384283"/>
              <a:gd name="connsiteY850" fmla="*/ 1365306 h 2793076"/>
              <a:gd name="connsiteX851" fmla="*/ 2718762 w 4384283"/>
              <a:gd name="connsiteY851" fmla="*/ 1344739 h 2793076"/>
              <a:gd name="connsiteX852" fmla="*/ 2698235 w 4384283"/>
              <a:gd name="connsiteY852" fmla="*/ 1324172 h 2793076"/>
              <a:gd name="connsiteX853" fmla="*/ 2645142 w 4384283"/>
              <a:gd name="connsiteY853" fmla="*/ 1324045 h 2793076"/>
              <a:gd name="connsiteX854" fmla="*/ 2624614 w 4384283"/>
              <a:gd name="connsiteY854" fmla="*/ 1344612 h 2793076"/>
              <a:gd name="connsiteX855" fmla="*/ 2645142 w 4384283"/>
              <a:gd name="connsiteY855" fmla="*/ 1365179 h 2793076"/>
              <a:gd name="connsiteX856" fmla="*/ 2665669 w 4384283"/>
              <a:gd name="connsiteY856" fmla="*/ 1344612 h 2793076"/>
              <a:gd name="connsiteX857" fmla="*/ 2645142 w 4384283"/>
              <a:gd name="connsiteY857" fmla="*/ 1324045 h 2793076"/>
              <a:gd name="connsiteX858" fmla="*/ 2797705 w 4384283"/>
              <a:gd name="connsiteY858" fmla="*/ 1279991 h 2793076"/>
              <a:gd name="connsiteX859" fmla="*/ 2786174 w 4384283"/>
              <a:gd name="connsiteY859" fmla="*/ 1291544 h 2793076"/>
              <a:gd name="connsiteX860" fmla="*/ 2797705 w 4384283"/>
              <a:gd name="connsiteY860" fmla="*/ 1303097 h 2793076"/>
              <a:gd name="connsiteX861" fmla="*/ 2809236 w 4384283"/>
              <a:gd name="connsiteY861" fmla="*/ 1291544 h 2793076"/>
              <a:gd name="connsiteX862" fmla="*/ 2797705 w 4384283"/>
              <a:gd name="connsiteY862" fmla="*/ 1279991 h 2793076"/>
              <a:gd name="connsiteX863" fmla="*/ 2599652 w 4384283"/>
              <a:gd name="connsiteY863" fmla="*/ 1279610 h 2793076"/>
              <a:gd name="connsiteX864" fmla="*/ 2588121 w 4384283"/>
              <a:gd name="connsiteY864" fmla="*/ 1291163 h 2793076"/>
              <a:gd name="connsiteX865" fmla="*/ 2599652 w 4384283"/>
              <a:gd name="connsiteY865" fmla="*/ 1302716 h 2793076"/>
              <a:gd name="connsiteX866" fmla="*/ 2611183 w 4384283"/>
              <a:gd name="connsiteY866" fmla="*/ 1291163 h 2793076"/>
              <a:gd name="connsiteX867" fmla="*/ 2599652 w 4384283"/>
              <a:gd name="connsiteY867" fmla="*/ 1279610 h 2793076"/>
              <a:gd name="connsiteX868" fmla="*/ 2751581 w 4384283"/>
              <a:gd name="connsiteY868" fmla="*/ 1273643 h 2793076"/>
              <a:gd name="connsiteX869" fmla="*/ 2733588 w 4384283"/>
              <a:gd name="connsiteY869" fmla="*/ 1291671 h 2793076"/>
              <a:gd name="connsiteX870" fmla="*/ 2751581 w 4384283"/>
              <a:gd name="connsiteY870" fmla="*/ 1309699 h 2793076"/>
              <a:gd name="connsiteX871" fmla="*/ 2769575 w 4384283"/>
              <a:gd name="connsiteY871" fmla="*/ 1291671 h 2793076"/>
              <a:gd name="connsiteX872" fmla="*/ 2751581 w 4384283"/>
              <a:gd name="connsiteY872" fmla="*/ 1273643 h 2793076"/>
              <a:gd name="connsiteX873" fmla="*/ 2698235 w 4384283"/>
              <a:gd name="connsiteY873" fmla="*/ 1273008 h 2793076"/>
              <a:gd name="connsiteX874" fmla="*/ 2679988 w 4384283"/>
              <a:gd name="connsiteY874" fmla="*/ 1291290 h 2793076"/>
              <a:gd name="connsiteX875" fmla="*/ 2698235 w 4384283"/>
              <a:gd name="connsiteY875" fmla="*/ 1309572 h 2793076"/>
              <a:gd name="connsiteX876" fmla="*/ 2716482 w 4384283"/>
              <a:gd name="connsiteY876" fmla="*/ 1291290 h 2793076"/>
              <a:gd name="connsiteX877" fmla="*/ 2698235 w 4384283"/>
              <a:gd name="connsiteY877" fmla="*/ 1273008 h 2793076"/>
              <a:gd name="connsiteX878" fmla="*/ 2645142 w 4384283"/>
              <a:gd name="connsiteY878" fmla="*/ 1273008 h 2793076"/>
              <a:gd name="connsiteX879" fmla="*/ 2626895 w 4384283"/>
              <a:gd name="connsiteY879" fmla="*/ 1291290 h 2793076"/>
              <a:gd name="connsiteX880" fmla="*/ 2645142 w 4384283"/>
              <a:gd name="connsiteY880" fmla="*/ 1309572 h 2793076"/>
              <a:gd name="connsiteX881" fmla="*/ 2663389 w 4384283"/>
              <a:gd name="connsiteY881" fmla="*/ 1291290 h 2793076"/>
              <a:gd name="connsiteX882" fmla="*/ 2645142 w 4384283"/>
              <a:gd name="connsiteY882" fmla="*/ 1273008 h 2793076"/>
              <a:gd name="connsiteX883" fmla="*/ 2786174 w 4384283"/>
              <a:gd name="connsiteY883" fmla="*/ 1229588 h 2793076"/>
              <a:gd name="connsiteX884" fmla="*/ 2777557 w 4384283"/>
              <a:gd name="connsiteY884" fmla="*/ 1238221 h 2793076"/>
              <a:gd name="connsiteX885" fmla="*/ 2786174 w 4384283"/>
              <a:gd name="connsiteY885" fmla="*/ 1246855 h 2793076"/>
              <a:gd name="connsiteX886" fmla="*/ 2794790 w 4384283"/>
              <a:gd name="connsiteY886" fmla="*/ 1238221 h 2793076"/>
              <a:gd name="connsiteX887" fmla="*/ 2786174 w 4384283"/>
              <a:gd name="connsiteY887" fmla="*/ 1229588 h 2793076"/>
              <a:gd name="connsiteX888" fmla="*/ 2607381 w 4384283"/>
              <a:gd name="connsiteY888" fmla="*/ 1229080 h 2793076"/>
              <a:gd name="connsiteX889" fmla="*/ 2598765 w 4384283"/>
              <a:gd name="connsiteY889" fmla="*/ 1237714 h 2793076"/>
              <a:gd name="connsiteX890" fmla="*/ 2607381 w 4384283"/>
              <a:gd name="connsiteY890" fmla="*/ 1246347 h 2793076"/>
              <a:gd name="connsiteX891" fmla="*/ 2615998 w 4384283"/>
              <a:gd name="connsiteY891" fmla="*/ 1237714 h 2793076"/>
              <a:gd name="connsiteX892" fmla="*/ 2607381 w 4384283"/>
              <a:gd name="connsiteY892" fmla="*/ 1229080 h 2793076"/>
              <a:gd name="connsiteX893" fmla="*/ 2751581 w 4384283"/>
              <a:gd name="connsiteY893" fmla="*/ 1222352 h 2793076"/>
              <a:gd name="connsiteX894" fmla="*/ 2735742 w 4384283"/>
              <a:gd name="connsiteY894" fmla="*/ 1238221 h 2793076"/>
              <a:gd name="connsiteX895" fmla="*/ 2751581 w 4384283"/>
              <a:gd name="connsiteY895" fmla="*/ 1254091 h 2793076"/>
              <a:gd name="connsiteX896" fmla="*/ 2767420 w 4384283"/>
              <a:gd name="connsiteY896" fmla="*/ 1238221 h 2793076"/>
              <a:gd name="connsiteX897" fmla="*/ 2751581 w 4384283"/>
              <a:gd name="connsiteY897" fmla="*/ 1222352 h 2793076"/>
              <a:gd name="connsiteX898" fmla="*/ 2698235 w 4384283"/>
              <a:gd name="connsiteY898" fmla="*/ 1221844 h 2793076"/>
              <a:gd name="connsiteX899" fmla="*/ 2682142 w 4384283"/>
              <a:gd name="connsiteY899" fmla="*/ 1237968 h 2793076"/>
              <a:gd name="connsiteX900" fmla="*/ 2698235 w 4384283"/>
              <a:gd name="connsiteY900" fmla="*/ 1254091 h 2793076"/>
              <a:gd name="connsiteX901" fmla="*/ 2714328 w 4384283"/>
              <a:gd name="connsiteY901" fmla="*/ 1237968 h 2793076"/>
              <a:gd name="connsiteX902" fmla="*/ 2698235 w 4384283"/>
              <a:gd name="connsiteY902" fmla="*/ 1221844 h 2793076"/>
              <a:gd name="connsiteX903" fmla="*/ 2642861 w 4384283"/>
              <a:gd name="connsiteY903" fmla="*/ 1221844 h 2793076"/>
              <a:gd name="connsiteX904" fmla="*/ 2626769 w 4384283"/>
              <a:gd name="connsiteY904" fmla="*/ 1237968 h 2793076"/>
              <a:gd name="connsiteX905" fmla="*/ 2642861 w 4384283"/>
              <a:gd name="connsiteY905" fmla="*/ 1254091 h 2793076"/>
              <a:gd name="connsiteX906" fmla="*/ 2658954 w 4384283"/>
              <a:gd name="connsiteY906" fmla="*/ 1237968 h 2793076"/>
              <a:gd name="connsiteX907" fmla="*/ 2642861 w 4384283"/>
              <a:gd name="connsiteY907" fmla="*/ 1221844 h 2793076"/>
              <a:gd name="connsiteX908" fmla="*/ 2751581 w 4384283"/>
              <a:gd name="connsiteY908" fmla="*/ 1171442 h 2793076"/>
              <a:gd name="connsiteX909" fmla="*/ 2738150 w 4384283"/>
              <a:gd name="connsiteY909" fmla="*/ 1184899 h 2793076"/>
              <a:gd name="connsiteX910" fmla="*/ 2751581 w 4384283"/>
              <a:gd name="connsiteY910" fmla="*/ 1198357 h 2793076"/>
              <a:gd name="connsiteX911" fmla="*/ 2765013 w 4384283"/>
              <a:gd name="connsiteY911" fmla="*/ 1184899 h 2793076"/>
              <a:gd name="connsiteX912" fmla="*/ 2751581 w 4384283"/>
              <a:gd name="connsiteY912" fmla="*/ 1171442 h 2793076"/>
              <a:gd name="connsiteX913" fmla="*/ 2698235 w 4384283"/>
              <a:gd name="connsiteY913" fmla="*/ 1171188 h 2793076"/>
              <a:gd name="connsiteX914" fmla="*/ 2684676 w 4384283"/>
              <a:gd name="connsiteY914" fmla="*/ 1184772 h 2793076"/>
              <a:gd name="connsiteX915" fmla="*/ 2698235 w 4384283"/>
              <a:gd name="connsiteY915" fmla="*/ 1198357 h 2793076"/>
              <a:gd name="connsiteX916" fmla="*/ 2711793 w 4384283"/>
              <a:gd name="connsiteY916" fmla="*/ 1184772 h 2793076"/>
              <a:gd name="connsiteX917" fmla="*/ 2698235 w 4384283"/>
              <a:gd name="connsiteY917" fmla="*/ 1171188 h 2793076"/>
              <a:gd name="connsiteX918" fmla="*/ 2645142 w 4384283"/>
              <a:gd name="connsiteY918" fmla="*/ 1171061 h 2793076"/>
              <a:gd name="connsiteX919" fmla="*/ 2631584 w 4384283"/>
              <a:gd name="connsiteY919" fmla="*/ 1184645 h 2793076"/>
              <a:gd name="connsiteX920" fmla="*/ 2645142 w 4384283"/>
              <a:gd name="connsiteY920" fmla="*/ 1198230 h 2793076"/>
              <a:gd name="connsiteX921" fmla="*/ 2658700 w 4384283"/>
              <a:gd name="connsiteY921" fmla="*/ 1184645 h 2793076"/>
              <a:gd name="connsiteX922" fmla="*/ 2645142 w 4384283"/>
              <a:gd name="connsiteY922" fmla="*/ 1171061 h 2793076"/>
              <a:gd name="connsiteX923" fmla="*/ 2742204 w 4384283"/>
              <a:gd name="connsiteY923" fmla="*/ 1122944 h 2793076"/>
              <a:gd name="connsiteX924" fmla="*/ 2733588 w 4384283"/>
              <a:gd name="connsiteY924" fmla="*/ 1131577 h 2793076"/>
              <a:gd name="connsiteX925" fmla="*/ 2742204 w 4384283"/>
              <a:gd name="connsiteY925" fmla="*/ 1140210 h 2793076"/>
              <a:gd name="connsiteX926" fmla="*/ 2750821 w 4384283"/>
              <a:gd name="connsiteY926" fmla="*/ 1131577 h 2793076"/>
              <a:gd name="connsiteX927" fmla="*/ 2742204 w 4384283"/>
              <a:gd name="connsiteY927" fmla="*/ 1122944 h 2793076"/>
              <a:gd name="connsiteX928" fmla="*/ 2651478 w 4384283"/>
              <a:gd name="connsiteY928" fmla="*/ 1122690 h 2793076"/>
              <a:gd name="connsiteX929" fmla="*/ 2642861 w 4384283"/>
              <a:gd name="connsiteY929" fmla="*/ 1131323 h 2793076"/>
              <a:gd name="connsiteX930" fmla="*/ 2651478 w 4384283"/>
              <a:gd name="connsiteY930" fmla="*/ 1139956 h 2793076"/>
              <a:gd name="connsiteX931" fmla="*/ 2660094 w 4384283"/>
              <a:gd name="connsiteY931" fmla="*/ 1131323 h 2793076"/>
              <a:gd name="connsiteX932" fmla="*/ 2651478 w 4384283"/>
              <a:gd name="connsiteY932" fmla="*/ 1122690 h 2793076"/>
              <a:gd name="connsiteX933" fmla="*/ 2697728 w 4384283"/>
              <a:gd name="connsiteY933" fmla="*/ 1119516 h 2793076"/>
              <a:gd name="connsiteX934" fmla="*/ 2685944 w 4384283"/>
              <a:gd name="connsiteY934" fmla="*/ 1131323 h 2793076"/>
              <a:gd name="connsiteX935" fmla="*/ 2697728 w 4384283"/>
              <a:gd name="connsiteY935" fmla="*/ 1143003 h 2793076"/>
              <a:gd name="connsiteX936" fmla="*/ 2709512 w 4384283"/>
              <a:gd name="connsiteY936" fmla="*/ 1131323 h 2793076"/>
              <a:gd name="connsiteX937" fmla="*/ 2697728 w 4384283"/>
              <a:gd name="connsiteY937" fmla="*/ 1119516 h 2793076"/>
              <a:gd name="connsiteX938" fmla="*/ 2711666 w 4384283"/>
              <a:gd name="connsiteY938" fmla="*/ 1067844 h 2793076"/>
              <a:gd name="connsiteX939" fmla="*/ 2701529 w 4384283"/>
              <a:gd name="connsiteY939" fmla="*/ 1078000 h 2793076"/>
              <a:gd name="connsiteX940" fmla="*/ 2711666 w 4384283"/>
              <a:gd name="connsiteY940" fmla="*/ 1088030 h 2793076"/>
              <a:gd name="connsiteX941" fmla="*/ 2721804 w 4384283"/>
              <a:gd name="connsiteY941" fmla="*/ 1078000 h 2793076"/>
              <a:gd name="connsiteX942" fmla="*/ 2711666 w 4384283"/>
              <a:gd name="connsiteY942" fmla="*/ 1067844 h 2793076"/>
              <a:gd name="connsiteX943" fmla="*/ 2675933 w 4384283"/>
              <a:gd name="connsiteY943" fmla="*/ 1067844 h 2793076"/>
              <a:gd name="connsiteX944" fmla="*/ 2665796 w 4384283"/>
              <a:gd name="connsiteY944" fmla="*/ 1078000 h 2793076"/>
              <a:gd name="connsiteX945" fmla="*/ 2675933 w 4384283"/>
              <a:gd name="connsiteY945" fmla="*/ 1088030 h 2793076"/>
              <a:gd name="connsiteX946" fmla="*/ 2686070 w 4384283"/>
              <a:gd name="connsiteY946" fmla="*/ 1078000 h 2793076"/>
              <a:gd name="connsiteX947" fmla="*/ 2675933 w 4384283"/>
              <a:gd name="connsiteY947" fmla="*/ 1067844 h 2793076"/>
              <a:gd name="connsiteX948" fmla="*/ 2693420 w 4384283"/>
              <a:gd name="connsiteY948" fmla="*/ 1015918 h 2793076"/>
              <a:gd name="connsiteX949" fmla="*/ 2684803 w 4384283"/>
              <a:gd name="connsiteY949" fmla="*/ 1024551 h 2793076"/>
              <a:gd name="connsiteX950" fmla="*/ 2693420 w 4384283"/>
              <a:gd name="connsiteY950" fmla="*/ 1033184 h 2793076"/>
              <a:gd name="connsiteX951" fmla="*/ 2702036 w 4384283"/>
              <a:gd name="connsiteY951" fmla="*/ 1024551 h 2793076"/>
              <a:gd name="connsiteX952" fmla="*/ 2693420 w 4384283"/>
              <a:gd name="connsiteY952" fmla="*/ 1015918 h 2793076"/>
              <a:gd name="connsiteX953" fmla="*/ 2693420 w 4384283"/>
              <a:gd name="connsiteY953" fmla="*/ 964627 h 2793076"/>
              <a:gd name="connsiteX954" fmla="*/ 2686831 w 4384283"/>
              <a:gd name="connsiteY954" fmla="*/ 971229 h 2793076"/>
              <a:gd name="connsiteX955" fmla="*/ 2693420 w 4384283"/>
              <a:gd name="connsiteY955" fmla="*/ 977831 h 2793076"/>
              <a:gd name="connsiteX956" fmla="*/ 2700009 w 4384283"/>
              <a:gd name="connsiteY956" fmla="*/ 971229 h 2793076"/>
              <a:gd name="connsiteX957" fmla="*/ 2693420 w 4384283"/>
              <a:gd name="connsiteY957" fmla="*/ 964627 h 2793076"/>
              <a:gd name="connsiteX958" fmla="*/ 959600 w 4384283"/>
              <a:gd name="connsiteY958" fmla="*/ 0 h 2793076"/>
              <a:gd name="connsiteX959" fmla="*/ 4384283 w 4384283"/>
              <a:gd name="connsiteY959" fmla="*/ 0 h 2793076"/>
              <a:gd name="connsiteX960" fmla="*/ 4384283 w 4384283"/>
              <a:gd name="connsiteY960" fmla="*/ 2793076 h 2793076"/>
              <a:gd name="connsiteX961" fmla="*/ 0 w 4384283"/>
              <a:gd name="connsiteY961" fmla="*/ 2793076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</a:cxnLst>
            <a:rect l="l" t="t" r="r" b="b"/>
            <a:pathLst>
              <a:path w="4384283" h="2793076">
                <a:moveTo>
                  <a:pt x="2271844" y="2298067"/>
                </a:moveTo>
                <a:cubicBezTo>
                  <a:pt x="2268550" y="2298067"/>
                  <a:pt x="2265889" y="2300733"/>
                  <a:pt x="2265889" y="2304034"/>
                </a:cubicBezTo>
                <a:cubicBezTo>
                  <a:pt x="2265889" y="2307335"/>
                  <a:pt x="2268550" y="2310001"/>
                  <a:pt x="2271844" y="2310001"/>
                </a:cubicBezTo>
                <a:cubicBezTo>
                  <a:pt x="2275139" y="2310001"/>
                  <a:pt x="2277800" y="2307335"/>
                  <a:pt x="2277800" y="2304034"/>
                </a:cubicBezTo>
                <a:cubicBezTo>
                  <a:pt x="2277800" y="2300733"/>
                  <a:pt x="2275139" y="2298067"/>
                  <a:pt x="2271844" y="2298067"/>
                </a:cubicBezTo>
                <a:close/>
                <a:moveTo>
                  <a:pt x="2285403" y="2244491"/>
                </a:moveTo>
                <a:cubicBezTo>
                  <a:pt x="2281981" y="2244491"/>
                  <a:pt x="2279194" y="2247284"/>
                  <a:pt x="2279194" y="2250712"/>
                </a:cubicBezTo>
                <a:cubicBezTo>
                  <a:pt x="2279194" y="2254139"/>
                  <a:pt x="2281981" y="2256933"/>
                  <a:pt x="2285403" y="2256933"/>
                </a:cubicBezTo>
                <a:cubicBezTo>
                  <a:pt x="2288824" y="2256933"/>
                  <a:pt x="2291612" y="2254139"/>
                  <a:pt x="2291612" y="2250712"/>
                </a:cubicBezTo>
                <a:cubicBezTo>
                  <a:pt x="2291612" y="2247284"/>
                  <a:pt x="2288824" y="2244491"/>
                  <a:pt x="2285403" y="2244491"/>
                </a:cubicBezTo>
                <a:close/>
                <a:moveTo>
                  <a:pt x="2325191" y="2242586"/>
                </a:moveTo>
                <a:cubicBezTo>
                  <a:pt x="2320756" y="2242586"/>
                  <a:pt x="2317081" y="2246268"/>
                  <a:pt x="2317081" y="2250712"/>
                </a:cubicBezTo>
                <a:cubicBezTo>
                  <a:pt x="2317081" y="2255155"/>
                  <a:pt x="2320756" y="2258837"/>
                  <a:pt x="2325191" y="2258837"/>
                </a:cubicBezTo>
                <a:cubicBezTo>
                  <a:pt x="2329626" y="2258837"/>
                  <a:pt x="2333300" y="2255155"/>
                  <a:pt x="2333300" y="2250712"/>
                </a:cubicBezTo>
                <a:cubicBezTo>
                  <a:pt x="2333300" y="2246268"/>
                  <a:pt x="2329626" y="2242586"/>
                  <a:pt x="2325191" y="2242586"/>
                </a:cubicBezTo>
                <a:close/>
                <a:moveTo>
                  <a:pt x="2431757" y="2189772"/>
                </a:moveTo>
                <a:cubicBezTo>
                  <a:pt x="2427575" y="2189772"/>
                  <a:pt x="2424154" y="2193200"/>
                  <a:pt x="2424154" y="2197389"/>
                </a:cubicBezTo>
                <a:cubicBezTo>
                  <a:pt x="2424154" y="2201579"/>
                  <a:pt x="2427575" y="2205007"/>
                  <a:pt x="2431757" y="2205007"/>
                </a:cubicBezTo>
                <a:cubicBezTo>
                  <a:pt x="2435938" y="2205007"/>
                  <a:pt x="2439360" y="2201579"/>
                  <a:pt x="2439360" y="2197389"/>
                </a:cubicBezTo>
                <a:cubicBezTo>
                  <a:pt x="2439360" y="2193200"/>
                  <a:pt x="2435938" y="2189772"/>
                  <a:pt x="2431757" y="2189772"/>
                </a:cubicBezTo>
                <a:close/>
                <a:moveTo>
                  <a:pt x="2378410" y="2187487"/>
                </a:moveTo>
                <a:cubicBezTo>
                  <a:pt x="2372962" y="2187487"/>
                  <a:pt x="2368527" y="2191930"/>
                  <a:pt x="2368527" y="2197389"/>
                </a:cubicBezTo>
                <a:cubicBezTo>
                  <a:pt x="2368527" y="2202848"/>
                  <a:pt x="2372962" y="2207292"/>
                  <a:pt x="2378410" y="2207292"/>
                </a:cubicBezTo>
                <a:cubicBezTo>
                  <a:pt x="2383859" y="2207292"/>
                  <a:pt x="2388294" y="2202848"/>
                  <a:pt x="2388294" y="2197389"/>
                </a:cubicBezTo>
                <a:cubicBezTo>
                  <a:pt x="2388294" y="2191930"/>
                  <a:pt x="2383859" y="2187487"/>
                  <a:pt x="2378410" y="2187487"/>
                </a:cubicBezTo>
                <a:close/>
                <a:moveTo>
                  <a:pt x="2324050" y="2187487"/>
                </a:moveTo>
                <a:cubicBezTo>
                  <a:pt x="2318601" y="2187487"/>
                  <a:pt x="2314167" y="2191930"/>
                  <a:pt x="2314167" y="2197389"/>
                </a:cubicBezTo>
                <a:cubicBezTo>
                  <a:pt x="2314167" y="2202848"/>
                  <a:pt x="2318601" y="2207292"/>
                  <a:pt x="2324050" y="2207292"/>
                </a:cubicBezTo>
                <a:cubicBezTo>
                  <a:pt x="2329499" y="2207292"/>
                  <a:pt x="2333934" y="2202848"/>
                  <a:pt x="2333934" y="2197389"/>
                </a:cubicBezTo>
                <a:cubicBezTo>
                  <a:pt x="2333934" y="2191930"/>
                  <a:pt x="2329499" y="2187487"/>
                  <a:pt x="2324050" y="2187487"/>
                </a:cubicBezTo>
                <a:close/>
                <a:moveTo>
                  <a:pt x="2325191" y="2133402"/>
                </a:moveTo>
                <a:cubicBezTo>
                  <a:pt x="2319362" y="2133402"/>
                  <a:pt x="2314547" y="2138227"/>
                  <a:pt x="2314547" y="2144067"/>
                </a:cubicBezTo>
                <a:cubicBezTo>
                  <a:pt x="2314547" y="2149907"/>
                  <a:pt x="2319362" y="2154731"/>
                  <a:pt x="2325191" y="2154731"/>
                </a:cubicBezTo>
                <a:cubicBezTo>
                  <a:pt x="2331020" y="2154731"/>
                  <a:pt x="2335835" y="2149907"/>
                  <a:pt x="2335835" y="2144067"/>
                </a:cubicBezTo>
                <a:cubicBezTo>
                  <a:pt x="2335835" y="2138227"/>
                  <a:pt x="2331020" y="2133402"/>
                  <a:pt x="2325191" y="2133402"/>
                </a:cubicBezTo>
                <a:close/>
                <a:moveTo>
                  <a:pt x="2378410" y="2131879"/>
                </a:moveTo>
                <a:cubicBezTo>
                  <a:pt x="2371694" y="2131879"/>
                  <a:pt x="2366246" y="2137338"/>
                  <a:pt x="2366246" y="2144067"/>
                </a:cubicBezTo>
                <a:cubicBezTo>
                  <a:pt x="2366246" y="2150796"/>
                  <a:pt x="2371694" y="2156255"/>
                  <a:pt x="2378410" y="2156255"/>
                </a:cubicBezTo>
                <a:cubicBezTo>
                  <a:pt x="2385126" y="2156255"/>
                  <a:pt x="2390575" y="2150796"/>
                  <a:pt x="2390575" y="2144067"/>
                </a:cubicBezTo>
                <a:cubicBezTo>
                  <a:pt x="2390575" y="2137338"/>
                  <a:pt x="2385126" y="2131879"/>
                  <a:pt x="2378410" y="2131879"/>
                </a:cubicBezTo>
                <a:close/>
                <a:moveTo>
                  <a:pt x="2431757" y="2130609"/>
                </a:moveTo>
                <a:cubicBezTo>
                  <a:pt x="2424281" y="2130609"/>
                  <a:pt x="2418325" y="2136576"/>
                  <a:pt x="2418325" y="2144067"/>
                </a:cubicBezTo>
                <a:cubicBezTo>
                  <a:pt x="2418325" y="2151557"/>
                  <a:pt x="2424281" y="2157524"/>
                  <a:pt x="2431757" y="2157524"/>
                </a:cubicBezTo>
                <a:cubicBezTo>
                  <a:pt x="2439233" y="2157524"/>
                  <a:pt x="2445188" y="2151557"/>
                  <a:pt x="2445188" y="2144067"/>
                </a:cubicBezTo>
                <a:cubicBezTo>
                  <a:pt x="2445188" y="2136576"/>
                  <a:pt x="2439233" y="2130609"/>
                  <a:pt x="2431757" y="2130609"/>
                </a:cubicBezTo>
                <a:close/>
                <a:moveTo>
                  <a:pt x="2485103" y="2129467"/>
                </a:moveTo>
                <a:cubicBezTo>
                  <a:pt x="2477120" y="2129467"/>
                  <a:pt x="2470658" y="2135815"/>
                  <a:pt x="2470658" y="2143813"/>
                </a:cubicBezTo>
                <a:cubicBezTo>
                  <a:pt x="2470658" y="2151811"/>
                  <a:pt x="2477120" y="2158286"/>
                  <a:pt x="2485103" y="2158286"/>
                </a:cubicBezTo>
                <a:cubicBezTo>
                  <a:pt x="2493086" y="2158286"/>
                  <a:pt x="2499548" y="2151684"/>
                  <a:pt x="2499548" y="2143813"/>
                </a:cubicBezTo>
                <a:cubicBezTo>
                  <a:pt x="2499548" y="2135942"/>
                  <a:pt x="2493086" y="2129467"/>
                  <a:pt x="2485103" y="2129467"/>
                </a:cubicBezTo>
                <a:close/>
                <a:moveTo>
                  <a:pt x="2338496" y="2091633"/>
                </a:moveTo>
                <a:cubicBezTo>
                  <a:pt x="2335074" y="2091633"/>
                  <a:pt x="2332287" y="2094426"/>
                  <a:pt x="2332287" y="2097854"/>
                </a:cubicBezTo>
                <a:cubicBezTo>
                  <a:pt x="2332287" y="2101282"/>
                  <a:pt x="2335074" y="2104075"/>
                  <a:pt x="2338496" y="2104075"/>
                </a:cubicBezTo>
                <a:cubicBezTo>
                  <a:pt x="2341917" y="2104075"/>
                  <a:pt x="2344705" y="2101282"/>
                  <a:pt x="2344705" y="2097854"/>
                </a:cubicBezTo>
                <a:cubicBezTo>
                  <a:pt x="2344705" y="2094426"/>
                  <a:pt x="2341917" y="2091633"/>
                  <a:pt x="2338496" y="2091633"/>
                </a:cubicBezTo>
                <a:close/>
                <a:moveTo>
                  <a:pt x="2378410" y="2076398"/>
                </a:moveTo>
                <a:cubicBezTo>
                  <a:pt x="2370554" y="2076398"/>
                  <a:pt x="2364218" y="2082746"/>
                  <a:pt x="2364218" y="2090617"/>
                </a:cubicBezTo>
                <a:cubicBezTo>
                  <a:pt x="2364218" y="2098489"/>
                  <a:pt x="2370554" y="2104837"/>
                  <a:pt x="2378410" y="2104837"/>
                </a:cubicBezTo>
                <a:cubicBezTo>
                  <a:pt x="2386267" y="2104837"/>
                  <a:pt x="2392602" y="2098489"/>
                  <a:pt x="2392602" y="2090617"/>
                </a:cubicBezTo>
                <a:cubicBezTo>
                  <a:pt x="2392602" y="2082746"/>
                  <a:pt x="2386267" y="2076398"/>
                  <a:pt x="2378410" y="2076398"/>
                </a:cubicBezTo>
                <a:close/>
                <a:moveTo>
                  <a:pt x="2431757" y="2075129"/>
                </a:moveTo>
                <a:cubicBezTo>
                  <a:pt x="2423140" y="2075129"/>
                  <a:pt x="2416171" y="2082111"/>
                  <a:pt x="2416171" y="2090744"/>
                </a:cubicBezTo>
                <a:cubicBezTo>
                  <a:pt x="2416171" y="2099378"/>
                  <a:pt x="2423140" y="2106360"/>
                  <a:pt x="2431757" y="2106360"/>
                </a:cubicBezTo>
                <a:cubicBezTo>
                  <a:pt x="2440373" y="2106360"/>
                  <a:pt x="2447342" y="2099378"/>
                  <a:pt x="2447342" y="2090744"/>
                </a:cubicBezTo>
                <a:cubicBezTo>
                  <a:pt x="2447342" y="2082111"/>
                  <a:pt x="2440373" y="2075129"/>
                  <a:pt x="2431757" y="2075129"/>
                </a:cubicBezTo>
                <a:close/>
                <a:moveTo>
                  <a:pt x="2485103" y="2074113"/>
                </a:moveTo>
                <a:cubicBezTo>
                  <a:pt x="2475853" y="2074113"/>
                  <a:pt x="2468503" y="2081476"/>
                  <a:pt x="2468503" y="2090617"/>
                </a:cubicBezTo>
                <a:cubicBezTo>
                  <a:pt x="2468503" y="2099758"/>
                  <a:pt x="2475980" y="2107122"/>
                  <a:pt x="2485103" y="2107122"/>
                </a:cubicBezTo>
                <a:cubicBezTo>
                  <a:pt x="2494226" y="2107122"/>
                  <a:pt x="2501702" y="2099758"/>
                  <a:pt x="2501702" y="2090617"/>
                </a:cubicBezTo>
                <a:cubicBezTo>
                  <a:pt x="2501702" y="2081476"/>
                  <a:pt x="2494353" y="2074113"/>
                  <a:pt x="2485103" y="2074113"/>
                </a:cubicBezTo>
                <a:close/>
                <a:moveTo>
                  <a:pt x="2538323" y="2073224"/>
                </a:moveTo>
                <a:cubicBezTo>
                  <a:pt x="2528692" y="2073224"/>
                  <a:pt x="2520836" y="2081096"/>
                  <a:pt x="2520836" y="2090744"/>
                </a:cubicBezTo>
                <a:cubicBezTo>
                  <a:pt x="2520836" y="2100393"/>
                  <a:pt x="2528692" y="2108265"/>
                  <a:pt x="2538323" y="2108265"/>
                </a:cubicBezTo>
                <a:cubicBezTo>
                  <a:pt x="2547953" y="2108265"/>
                  <a:pt x="2555809" y="2100393"/>
                  <a:pt x="2555809" y="2090744"/>
                </a:cubicBezTo>
                <a:cubicBezTo>
                  <a:pt x="2555809" y="2081096"/>
                  <a:pt x="2547953" y="2073224"/>
                  <a:pt x="2538323" y="2073224"/>
                </a:cubicBezTo>
                <a:close/>
                <a:moveTo>
                  <a:pt x="2378410" y="2021171"/>
                </a:moveTo>
                <a:cubicBezTo>
                  <a:pt x="2369540" y="2021171"/>
                  <a:pt x="2362318" y="2028408"/>
                  <a:pt x="2362318" y="2037295"/>
                </a:cubicBezTo>
                <a:cubicBezTo>
                  <a:pt x="2362318" y="2046182"/>
                  <a:pt x="2369540" y="2053419"/>
                  <a:pt x="2378410" y="2053419"/>
                </a:cubicBezTo>
                <a:cubicBezTo>
                  <a:pt x="2387280" y="2053419"/>
                  <a:pt x="2394503" y="2046182"/>
                  <a:pt x="2394503" y="2037295"/>
                </a:cubicBezTo>
                <a:cubicBezTo>
                  <a:pt x="2394503" y="2028408"/>
                  <a:pt x="2387280" y="2021171"/>
                  <a:pt x="2378410" y="2021171"/>
                </a:cubicBezTo>
                <a:close/>
                <a:moveTo>
                  <a:pt x="2431757" y="2019902"/>
                </a:moveTo>
                <a:cubicBezTo>
                  <a:pt x="2422126" y="2019902"/>
                  <a:pt x="2414397" y="2027646"/>
                  <a:pt x="2414397" y="2037295"/>
                </a:cubicBezTo>
                <a:cubicBezTo>
                  <a:pt x="2414397" y="2046944"/>
                  <a:pt x="2422126" y="2054688"/>
                  <a:pt x="2431757" y="2054688"/>
                </a:cubicBezTo>
                <a:cubicBezTo>
                  <a:pt x="2441387" y="2054688"/>
                  <a:pt x="2449116" y="2046944"/>
                  <a:pt x="2449116" y="2037295"/>
                </a:cubicBezTo>
                <a:cubicBezTo>
                  <a:pt x="2449116" y="2027646"/>
                  <a:pt x="2441387" y="2019902"/>
                  <a:pt x="2431757" y="2019902"/>
                </a:cubicBezTo>
                <a:close/>
                <a:moveTo>
                  <a:pt x="2485103" y="2018505"/>
                </a:moveTo>
                <a:cubicBezTo>
                  <a:pt x="2474712" y="2018505"/>
                  <a:pt x="2466349" y="2027012"/>
                  <a:pt x="2466349" y="2037295"/>
                </a:cubicBezTo>
                <a:cubicBezTo>
                  <a:pt x="2466349" y="2047579"/>
                  <a:pt x="2474839" y="2055958"/>
                  <a:pt x="2485103" y="2055958"/>
                </a:cubicBezTo>
                <a:cubicBezTo>
                  <a:pt x="2495493" y="2055958"/>
                  <a:pt x="2503857" y="2047706"/>
                  <a:pt x="2503857" y="2037295"/>
                </a:cubicBezTo>
                <a:cubicBezTo>
                  <a:pt x="2503857" y="2026884"/>
                  <a:pt x="2495493" y="2018505"/>
                  <a:pt x="2485103" y="2018505"/>
                </a:cubicBezTo>
                <a:close/>
                <a:moveTo>
                  <a:pt x="2538323" y="2017743"/>
                </a:moveTo>
                <a:cubicBezTo>
                  <a:pt x="2527552" y="2017743"/>
                  <a:pt x="2518809" y="2026504"/>
                  <a:pt x="2518809" y="2037295"/>
                </a:cubicBezTo>
                <a:cubicBezTo>
                  <a:pt x="2518809" y="2048086"/>
                  <a:pt x="2527425" y="2056847"/>
                  <a:pt x="2538323" y="2056847"/>
                </a:cubicBezTo>
                <a:cubicBezTo>
                  <a:pt x="2549220" y="2056847"/>
                  <a:pt x="2557963" y="2048086"/>
                  <a:pt x="2557963" y="2037295"/>
                </a:cubicBezTo>
                <a:cubicBezTo>
                  <a:pt x="2557963" y="2026504"/>
                  <a:pt x="2549093" y="2017743"/>
                  <a:pt x="2538323" y="2017743"/>
                </a:cubicBezTo>
                <a:close/>
                <a:moveTo>
                  <a:pt x="2591796" y="2017490"/>
                </a:moveTo>
                <a:cubicBezTo>
                  <a:pt x="2580645" y="2017490"/>
                  <a:pt x="2571648" y="2026504"/>
                  <a:pt x="2571648" y="2037676"/>
                </a:cubicBezTo>
                <a:cubicBezTo>
                  <a:pt x="2571648" y="2048848"/>
                  <a:pt x="2580645" y="2057862"/>
                  <a:pt x="2591796" y="2057862"/>
                </a:cubicBezTo>
                <a:cubicBezTo>
                  <a:pt x="2602946" y="2057862"/>
                  <a:pt x="2611943" y="2048848"/>
                  <a:pt x="2611943" y="2037676"/>
                </a:cubicBezTo>
                <a:cubicBezTo>
                  <a:pt x="2611943" y="2026504"/>
                  <a:pt x="2602946" y="2017490"/>
                  <a:pt x="2591796" y="2017490"/>
                </a:cubicBezTo>
                <a:close/>
                <a:moveTo>
                  <a:pt x="2378410" y="1971531"/>
                </a:moveTo>
                <a:cubicBezTo>
                  <a:pt x="2371441" y="1971531"/>
                  <a:pt x="2365866" y="1977117"/>
                  <a:pt x="2365866" y="1984100"/>
                </a:cubicBezTo>
                <a:cubicBezTo>
                  <a:pt x="2365866" y="1991082"/>
                  <a:pt x="2371441" y="1996669"/>
                  <a:pt x="2378410" y="1996669"/>
                </a:cubicBezTo>
                <a:cubicBezTo>
                  <a:pt x="2385380" y="1996669"/>
                  <a:pt x="2390955" y="1991082"/>
                  <a:pt x="2390955" y="1984100"/>
                </a:cubicBezTo>
                <a:cubicBezTo>
                  <a:pt x="2390955" y="1977117"/>
                  <a:pt x="2385380" y="1971531"/>
                  <a:pt x="2378410" y="1971531"/>
                </a:cubicBezTo>
                <a:close/>
                <a:moveTo>
                  <a:pt x="2431757" y="1964929"/>
                </a:moveTo>
                <a:cubicBezTo>
                  <a:pt x="2421239" y="1964929"/>
                  <a:pt x="2412623" y="1973562"/>
                  <a:pt x="2412623" y="1984100"/>
                </a:cubicBezTo>
                <a:cubicBezTo>
                  <a:pt x="2412623" y="1994637"/>
                  <a:pt x="2421113" y="2003270"/>
                  <a:pt x="2431757" y="2003270"/>
                </a:cubicBezTo>
                <a:cubicBezTo>
                  <a:pt x="2442274" y="2003270"/>
                  <a:pt x="2450890" y="1994637"/>
                  <a:pt x="2450890" y="1984100"/>
                </a:cubicBezTo>
                <a:cubicBezTo>
                  <a:pt x="2450890" y="1973562"/>
                  <a:pt x="2442274" y="1964929"/>
                  <a:pt x="2431757" y="1964929"/>
                </a:cubicBezTo>
                <a:close/>
                <a:moveTo>
                  <a:pt x="2485103" y="1963405"/>
                </a:moveTo>
                <a:cubicBezTo>
                  <a:pt x="2473825" y="1963405"/>
                  <a:pt x="2464575" y="1972546"/>
                  <a:pt x="2464575" y="1983973"/>
                </a:cubicBezTo>
                <a:cubicBezTo>
                  <a:pt x="2464575" y="1995399"/>
                  <a:pt x="2473699" y="2004540"/>
                  <a:pt x="2485103" y="2004540"/>
                </a:cubicBezTo>
                <a:cubicBezTo>
                  <a:pt x="2496381" y="2004540"/>
                  <a:pt x="2505631" y="1995272"/>
                  <a:pt x="2505631" y="1983973"/>
                </a:cubicBezTo>
                <a:cubicBezTo>
                  <a:pt x="2505631" y="1972674"/>
                  <a:pt x="2496381" y="1963405"/>
                  <a:pt x="2485103" y="1963405"/>
                </a:cubicBezTo>
                <a:close/>
                <a:moveTo>
                  <a:pt x="2538323" y="1962517"/>
                </a:moveTo>
                <a:cubicBezTo>
                  <a:pt x="2526412" y="1962517"/>
                  <a:pt x="2516781" y="1972166"/>
                  <a:pt x="2516781" y="1984100"/>
                </a:cubicBezTo>
                <a:cubicBezTo>
                  <a:pt x="2516781" y="1996034"/>
                  <a:pt x="2526412" y="2005683"/>
                  <a:pt x="2538323" y="2005683"/>
                </a:cubicBezTo>
                <a:cubicBezTo>
                  <a:pt x="2550234" y="2005683"/>
                  <a:pt x="2559864" y="1996034"/>
                  <a:pt x="2559864" y="1984100"/>
                </a:cubicBezTo>
                <a:cubicBezTo>
                  <a:pt x="2559864" y="1972166"/>
                  <a:pt x="2550234" y="1962517"/>
                  <a:pt x="2538323" y="1962517"/>
                </a:cubicBezTo>
                <a:close/>
                <a:moveTo>
                  <a:pt x="2591796" y="1962263"/>
                </a:moveTo>
                <a:cubicBezTo>
                  <a:pt x="2579504" y="1962263"/>
                  <a:pt x="2569621" y="1972166"/>
                  <a:pt x="2569621" y="1984481"/>
                </a:cubicBezTo>
                <a:cubicBezTo>
                  <a:pt x="2569621" y="1996795"/>
                  <a:pt x="2579504" y="2006698"/>
                  <a:pt x="2591796" y="2006698"/>
                </a:cubicBezTo>
                <a:cubicBezTo>
                  <a:pt x="2604087" y="2006698"/>
                  <a:pt x="2613971" y="1996795"/>
                  <a:pt x="2613971" y="1984481"/>
                </a:cubicBezTo>
                <a:cubicBezTo>
                  <a:pt x="2613971" y="1972166"/>
                  <a:pt x="2604087" y="1962263"/>
                  <a:pt x="2591796" y="1962263"/>
                </a:cubicBezTo>
                <a:close/>
                <a:moveTo>
                  <a:pt x="2431757" y="1909575"/>
                </a:moveTo>
                <a:cubicBezTo>
                  <a:pt x="2420099" y="1909575"/>
                  <a:pt x="2410722" y="1918970"/>
                  <a:pt x="2410722" y="1930650"/>
                </a:cubicBezTo>
                <a:cubicBezTo>
                  <a:pt x="2410722" y="1942331"/>
                  <a:pt x="2420099" y="1951725"/>
                  <a:pt x="2431757" y="1951725"/>
                </a:cubicBezTo>
                <a:cubicBezTo>
                  <a:pt x="2443414" y="1951725"/>
                  <a:pt x="2452791" y="1942331"/>
                  <a:pt x="2452791" y="1930650"/>
                </a:cubicBezTo>
                <a:cubicBezTo>
                  <a:pt x="2452791" y="1918970"/>
                  <a:pt x="2443414" y="1909575"/>
                  <a:pt x="2431757" y="1909575"/>
                </a:cubicBezTo>
                <a:close/>
                <a:moveTo>
                  <a:pt x="2485103" y="1908433"/>
                </a:moveTo>
                <a:cubicBezTo>
                  <a:pt x="2472812" y="1908433"/>
                  <a:pt x="2462928" y="1918462"/>
                  <a:pt x="2462928" y="1930650"/>
                </a:cubicBezTo>
                <a:cubicBezTo>
                  <a:pt x="2462928" y="1942838"/>
                  <a:pt x="2472812" y="1952868"/>
                  <a:pt x="2485103" y="1952868"/>
                </a:cubicBezTo>
                <a:cubicBezTo>
                  <a:pt x="2497394" y="1952868"/>
                  <a:pt x="2507278" y="1942838"/>
                  <a:pt x="2507278" y="1930650"/>
                </a:cubicBezTo>
                <a:cubicBezTo>
                  <a:pt x="2507278" y="1918462"/>
                  <a:pt x="2497394" y="1908433"/>
                  <a:pt x="2485103" y="1908433"/>
                </a:cubicBezTo>
                <a:close/>
                <a:moveTo>
                  <a:pt x="2538323" y="1907290"/>
                </a:moveTo>
                <a:cubicBezTo>
                  <a:pt x="2525398" y="1907290"/>
                  <a:pt x="2514881" y="1917828"/>
                  <a:pt x="2514881" y="1930777"/>
                </a:cubicBezTo>
                <a:cubicBezTo>
                  <a:pt x="2514881" y="1943727"/>
                  <a:pt x="2525398" y="1954264"/>
                  <a:pt x="2538323" y="1954264"/>
                </a:cubicBezTo>
                <a:cubicBezTo>
                  <a:pt x="2551247" y="1954264"/>
                  <a:pt x="2561765" y="1943727"/>
                  <a:pt x="2561765" y="1930777"/>
                </a:cubicBezTo>
                <a:cubicBezTo>
                  <a:pt x="2561765" y="1917828"/>
                  <a:pt x="2551247" y="1907290"/>
                  <a:pt x="2538323" y="1907290"/>
                </a:cubicBezTo>
                <a:close/>
                <a:moveTo>
                  <a:pt x="2591796" y="1906909"/>
                </a:moveTo>
                <a:cubicBezTo>
                  <a:pt x="2578491" y="1906909"/>
                  <a:pt x="2567720" y="1917701"/>
                  <a:pt x="2567720" y="1931031"/>
                </a:cubicBezTo>
                <a:cubicBezTo>
                  <a:pt x="2567720" y="1944362"/>
                  <a:pt x="2578491" y="1955153"/>
                  <a:pt x="2591796" y="1955153"/>
                </a:cubicBezTo>
                <a:cubicBezTo>
                  <a:pt x="2605227" y="1955153"/>
                  <a:pt x="2615998" y="1944362"/>
                  <a:pt x="2615998" y="1931031"/>
                </a:cubicBezTo>
                <a:cubicBezTo>
                  <a:pt x="2615998" y="1917701"/>
                  <a:pt x="2605100" y="1906909"/>
                  <a:pt x="2591796" y="1906909"/>
                </a:cubicBezTo>
                <a:close/>
                <a:moveTo>
                  <a:pt x="2431757" y="1861204"/>
                </a:moveTo>
                <a:cubicBezTo>
                  <a:pt x="2422887" y="1861204"/>
                  <a:pt x="2415664" y="1868441"/>
                  <a:pt x="2415664" y="1877328"/>
                </a:cubicBezTo>
                <a:cubicBezTo>
                  <a:pt x="2415664" y="1886215"/>
                  <a:pt x="2422887" y="1893452"/>
                  <a:pt x="2431757" y="1893452"/>
                </a:cubicBezTo>
                <a:cubicBezTo>
                  <a:pt x="2440627" y="1893452"/>
                  <a:pt x="2447849" y="1886215"/>
                  <a:pt x="2447849" y="1877328"/>
                </a:cubicBezTo>
                <a:cubicBezTo>
                  <a:pt x="2447849" y="1868441"/>
                  <a:pt x="2440627" y="1861204"/>
                  <a:pt x="2431757" y="1861204"/>
                </a:cubicBezTo>
                <a:close/>
                <a:moveTo>
                  <a:pt x="2485103" y="1853587"/>
                </a:moveTo>
                <a:cubicBezTo>
                  <a:pt x="2472051" y="1853587"/>
                  <a:pt x="2461408" y="1864251"/>
                  <a:pt x="2461408" y="1877328"/>
                </a:cubicBezTo>
                <a:cubicBezTo>
                  <a:pt x="2461408" y="1890405"/>
                  <a:pt x="2472051" y="1901069"/>
                  <a:pt x="2485103" y="1901069"/>
                </a:cubicBezTo>
                <a:cubicBezTo>
                  <a:pt x="2498155" y="1901069"/>
                  <a:pt x="2508798" y="1890405"/>
                  <a:pt x="2508798" y="1877328"/>
                </a:cubicBezTo>
                <a:cubicBezTo>
                  <a:pt x="2508798" y="1864251"/>
                  <a:pt x="2498155" y="1853587"/>
                  <a:pt x="2485103" y="1853587"/>
                </a:cubicBezTo>
                <a:close/>
                <a:moveTo>
                  <a:pt x="2645142" y="1853079"/>
                </a:moveTo>
                <a:cubicBezTo>
                  <a:pt x="2631457" y="1853079"/>
                  <a:pt x="2620433" y="1864124"/>
                  <a:pt x="2620433" y="1877836"/>
                </a:cubicBezTo>
                <a:cubicBezTo>
                  <a:pt x="2620433" y="1891547"/>
                  <a:pt x="2631457" y="1902593"/>
                  <a:pt x="2645142" y="1902593"/>
                </a:cubicBezTo>
                <a:cubicBezTo>
                  <a:pt x="2658827" y="1902593"/>
                  <a:pt x="2669851" y="1891420"/>
                  <a:pt x="2669851" y="1877836"/>
                </a:cubicBezTo>
                <a:cubicBezTo>
                  <a:pt x="2669851" y="1864124"/>
                  <a:pt x="2658827" y="1853079"/>
                  <a:pt x="2645142" y="1853079"/>
                </a:cubicBezTo>
                <a:close/>
                <a:moveTo>
                  <a:pt x="2538323" y="1852190"/>
                </a:moveTo>
                <a:cubicBezTo>
                  <a:pt x="2524511" y="1852190"/>
                  <a:pt x="2513233" y="1863490"/>
                  <a:pt x="2513233" y="1877328"/>
                </a:cubicBezTo>
                <a:cubicBezTo>
                  <a:pt x="2513233" y="1891166"/>
                  <a:pt x="2524511" y="1902466"/>
                  <a:pt x="2538323" y="1902466"/>
                </a:cubicBezTo>
                <a:cubicBezTo>
                  <a:pt x="2552134" y="1902466"/>
                  <a:pt x="2563412" y="1891166"/>
                  <a:pt x="2563412" y="1877328"/>
                </a:cubicBezTo>
                <a:cubicBezTo>
                  <a:pt x="2563412" y="1863490"/>
                  <a:pt x="2552134" y="1852190"/>
                  <a:pt x="2538323" y="1852190"/>
                </a:cubicBezTo>
                <a:close/>
                <a:moveTo>
                  <a:pt x="2591796" y="1851936"/>
                </a:moveTo>
                <a:cubicBezTo>
                  <a:pt x="2577477" y="1851936"/>
                  <a:pt x="2565946" y="1863616"/>
                  <a:pt x="2565946" y="1877836"/>
                </a:cubicBezTo>
                <a:cubicBezTo>
                  <a:pt x="2565946" y="1892055"/>
                  <a:pt x="2577477" y="1903608"/>
                  <a:pt x="2591796" y="1903608"/>
                </a:cubicBezTo>
                <a:cubicBezTo>
                  <a:pt x="2606114" y="1903608"/>
                  <a:pt x="2617645" y="1892182"/>
                  <a:pt x="2617645" y="1877836"/>
                </a:cubicBezTo>
                <a:cubicBezTo>
                  <a:pt x="2617645" y="1863490"/>
                  <a:pt x="2605988" y="1851936"/>
                  <a:pt x="2591796" y="1851936"/>
                </a:cubicBezTo>
                <a:close/>
                <a:moveTo>
                  <a:pt x="2431757" y="1811310"/>
                </a:moveTo>
                <a:cubicBezTo>
                  <a:pt x="2425041" y="1811310"/>
                  <a:pt x="2419592" y="1816769"/>
                  <a:pt x="2419592" y="1823498"/>
                </a:cubicBezTo>
                <a:cubicBezTo>
                  <a:pt x="2419592" y="1830227"/>
                  <a:pt x="2425041" y="1835686"/>
                  <a:pt x="2431757" y="1835686"/>
                </a:cubicBezTo>
                <a:cubicBezTo>
                  <a:pt x="2438472" y="1835686"/>
                  <a:pt x="2443921" y="1830227"/>
                  <a:pt x="2443921" y="1823498"/>
                </a:cubicBezTo>
                <a:cubicBezTo>
                  <a:pt x="2443921" y="1816769"/>
                  <a:pt x="2438472" y="1811310"/>
                  <a:pt x="2431757" y="1811310"/>
                </a:cubicBezTo>
                <a:close/>
                <a:moveTo>
                  <a:pt x="2591796" y="1799757"/>
                </a:moveTo>
                <a:cubicBezTo>
                  <a:pt x="2578111" y="1799757"/>
                  <a:pt x="2567086" y="1810802"/>
                  <a:pt x="2567086" y="1824513"/>
                </a:cubicBezTo>
                <a:cubicBezTo>
                  <a:pt x="2567086" y="1838225"/>
                  <a:pt x="2578111" y="1849270"/>
                  <a:pt x="2591796" y="1849270"/>
                </a:cubicBezTo>
                <a:cubicBezTo>
                  <a:pt x="2605481" y="1849270"/>
                  <a:pt x="2616505" y="1838225"/>
                  <a:pt x="2616505" y="1824513"/>
                </a:cubicBezTo>
                <a:cubicBezTo>
                  <a:pt x="2616505" y="1810802"/>
                  <a:pt x="2605481" y="1799757"/>
                  <a:pt x="2591796" y="1799757"/>
                </a:cubicBezTo>
                <a:close/>
                <a:moveTo>
                  <a:pt x="2538449" y="1799503"/>
                </a:moveTo>
                <a:cubicBezTo>
                  <a:pt x="2524764" y="1799503"/>
                  <a:pt x="2513740" y="1810548"/>
                  <a:pt x="2513740" y="1824260"/>
                </a:cubicBezTo>
                <a:cubicBezTo>
                  <a:pt x="2513740" y="1837971"/>
                  <a:pt x="2524764" y="1849016"/>
                  <a:pt x="2538449" y="1849016"/>
                </a:cubicBezTo>
                <a:cubicBezTo>
                  <a:pt x="2552134" y="1849016"/>
                  <a:pt x="2563158" y="1837971"/>
                  <a:pt x="2563158" y="1824260"/>
                </a:cubicBezTo>
                <a:cubicBezTo>
                  <a:pt x="2563158" y="1810548"/>
                  <a:pt x="2552008" y="1799503"/>
                  <a:pt x="2538449" y="1799503"/>
                </a:cubicBezTo>
                <a:close/>
                <a:moveTo>
                  <a:pt x="2485103" y="1798868"/>
                </a:moveTo>
                <a:cubicBezTo>
                  <a:pt x="2471291" y="1798868"/>
                  <a:pt x="2460014" y="1810167"/>
                  <a:pt x="2460014" y="1824006"/>
                </a:cubicBezTo>
                <a:cubicBezTo>
                  <a:pt x="2460014" y="1837844"/>
                  <a:pt x="2471291" y="1849143"/>
                  <a:pt x="2485103" y="1849143"/>
                </a:cubicBezTo>
                <a:cubicBezTo>
                  <a:pt x="2498915" y="1849143"/>
                  <a:pt x="2510192" y="1837844"/>
                  <a:pt x="2510192" y="1824006"/>
                </a:cubicBezTo>
                <a:cubicBezTo>
                  <a:pt x="2510192" y="1810167"/>
                  <a:pt x="2498915" y="1798868"/>
                  <a:pt x="2485103" y="1798868"/>
                </a:cubicBezTo>
                <a:close/>
                <a:moveTo>
                  <a:pt x="2645142" y="1797979"/>
                </a:moveTo>
                <a:cubicBezTo>
                  <a:pt x="2630570" y="1797979"/>
                  <a:pt x="2618659" y="1809913"/>
                  <a:pt x="2618659" y="1824513"/>
                </a:cubicBezTo>
                <a:cubicBezTo>
                  <a:pt x="2618659" y="1839114"/>
                  <a:pt x="2630570" y="1851048"/>
                  <a:pt x="2645142" y="1851048"/>
                </a:cubicBezTo>
                <a:cubicBezTo>
                  <a:pt x="2659714" y="1851048"/>
                  <a:pt x="2671625" y="1839114"/>
                  <a:pt x="2671625" y="1824513"/>
                </a:cubicBezTo>
                <a:cubicBezTo>
                  <a:pt x="2671625" y="1809913"/>
                  <a:pt x="2659841" y="1797979"/>
                  <a:pt x="2645142" y="1797979"/>
                </a:cubicBezTo>
                <a:close/>
                <a:moveTo>
                  <a:pt x="2378410" y="1762177"/>
                </a:moveTo>
                <a:cubicBezTo>
                  <a:pt x="2373722" y="1762177"/>
                  <a:pt x="2369920" y="1765986"/>
                  <a:pt x="2369920" y="1770683"/>
                </a:cubicBezTo>
                <a:cubicBezTo>
                  <a:pt x="2369920" y="1775381"/>
                  <a:pt x="2373722" y="1779189"/>
                  <a:pt x="2378410" y="1779189"/>
                </a:cubicBezTo>
                <a:cubicBezTo>
                  <a:pt x="2383099" y="1779189"/>
                  <a:pt x="2386900" y="1775381"/>
                  <a:pt x="2386900" y="1770683"/>
                </a:cubicBezTo>
                <a:cubicBezTo>
                  <a:pt x="2386900" y="1765986"/>
                  <a:pt x="2383099" y="1762177"/>
                  <a:pt x="2378410" y="1762177"/>
                </a:cubicBezTo>
                <a:close/>
                <a:moveTo>
                  <a:pt x="2431757" y="1752655"/>
                </a:moveTo>
                <a:cubicBezTo>
                  <a:pt x="2421873" y="1752655"/>
                  <a:pt x="2413763" y="1760527"/>
                  <a:pt x="2413763" y="1770556"/>
                </a:cubicBezTo>
                <a:cubicBezTo>
                  <a:pt x="2413763" y="1780586"/>
                  <a:pt x="2421873" y="1788584"/>
                  <a:pt x="2431757" y="1788584"/>
                </a:cubicBezTo>
                <a:cubicBezTo>
                  <a:pt x="2441767" y="1788584"/>
                  <a:pt x="2449750" y="1780459"/>
                  <a:pt x="2449750" y="1770556"/>
                </a:cubicBezTo>
                <a:cubicBezTo>
                  <a:pt x="2449750" y="1760654"/>
                  <a:pt x="2441640" y="1752655"/>
                  <a:pt x="2431757" y="1752655"/>
                </a:cubicBezTo>
                <a:close/>
                <a:moveTo>
                  <a:pt x="2591796" y="1746434"/>
                </a:moveTo>
                <a:cubicBezTo>
                  <a:pt x="2578111" y="1746434"/>
                  <a:pt x="2567086" y="1757480"/>
                  <a:pt x="2567086" y="1771191"/>
                </a:cubicBezTo>
                <a:cubicBezTo>
                  <a:pt x="2567086" y="1784903"/>
                  <a:pt x="2578111" y="1795948"/>
                  <a:pt x="2591796" y="1795948"/>
                </a:cubicBezTo>
                <a:cubicBezTo>
                  <a:pt x="2605481" y="1795948"/>
                  <a:pt x="2616505" y="1784903"/>
                  <a:pt x="2616505" y="1771191"/>
                </a:cubicBezTo>
                <a:cubicBezTo>
                  <a:pt x="2616505" y="1757480"/>
                  <a:pt x="2605481" y="1746434"/>
                  <a:pt x="2591796" y="1746434"/>
                </a:cubicBezTo>
                <a:close/>
                <a:moveTo>
                  <a:pt x="2538449" y="1746180"/>
                </a:moveTo>
                <a:cubicBezTo>
                  <a:pt x="2524764" y="1746180"/>
                  <a:pt x="2513740" y="1757226"/>
                  <a:pt x="2513740" y="1770937"/>
                </a:cubicBezTo>
                <a:cubicBezTo>
                  <a:pt x="2513740" y="1784649"/>
                  <a:pt x="2524764" y="1795694"/>
                  <a:pt x="2538449" y="1795694"/>
                </a:cubicBezTo>
                <a:cubicBezTo>
                  <a:pt x="2552134" y="1795694"/>
                  <a:pt x="2563158" y="1784649"/>
                  <a:pt x="2563158" y="1770937"/>
                </a:cubicBezTo>
                <a:cubicBezTo>
                  <a:pt x="2563158" y="1757226"/>
                  <a:pt x="2552008" y="1746180"/>
                  <a:pt x="2538449" y="1746180"/>
                </a:cubicBezTo>
                <a:close/>
                <a:moveTo>
                  <a:pt x="2645142" y="1744657"/>
                </a:moveTo>
                <a:cubicBezTo>
                  <a:pt x="2630570" y="1744657"/>
                  <a:pt x="2618659" y="1756591"/>
                  <a:pt x="2618659" y="1771191"/>
                </a:cubicBezTo>
                <a:cubicBezTo>
                  <a:pt x="2618659" y="1785791"/>
                  <a:pt x="2630570" y="1797725"/>
                  <a:pt x="2645142" y="1797725"/>
                </a:cubicBezTo>
                <a:cubicBezTo>
                  <a:pt x="2659714" y="1797725"/>
                  <a:pt x="2671625" y="1785791"/>
                  <a:pt x="2671625" y="1771191"/>
                </a:cubicBezTo>
                <a:cubicBezTo>
                  <a:pt x="2671625" y="1756591"/>
                  <a:pt x="2659841" y="1744657"/>
                  <a:pt x="2645142" y="1744657"/>
                </a:cubicBezTo>
                <a:close/>
                <a:moveTo>
                  <a:pt x="2485103" y="1744657"/>
                </a:moveTo>
                <a:cubicBezTo>
                  <a:pt x="2470784" y="1744657"/>
                  <a:pt x="2459253" y="1756210"/>
                  <a:pt x="2459253" y="1770556"/>
                </a:cubicBezTo>
                <a:cubicBezTo>
                  <a:pt x="2459253" y="1784903"/>
                  <a:pt x="2470911" y="1796456"/>
                  <a:pt x="2485103" y="1796456"/>
                </a:cubicBezTo>
                <a:cubicBezTo>
                  <a:pt x="2499422" y="1796456"/>
                  <a:pt x="2510953" y="1784903"/>
                  <a:pt x="2510953" y="1770556"/>
                </a:cubicBezTo>
                <a:cubicBezTo>
                  <a:pt x="2510953" y="1756210"/>
                  <a:pt x="2499422" y="1744657"/>
                  <a:pt x="2485103" y="1744657"/>
                </a:cubicBezTo>
                <a:close/>
                <a:moveTo>
                  <a:pt x="2698615" y="1744276"/>
                </a:moveTo>
                <a:lnTo>
                  <a:pt x="2698746" y="1744319"/>
                </a:lnTo>
                <a:lnTo>
                  <a:pt x="2698235" y="1744530"/>
                </a:lnTo>
                <a:lnTo>
                  <a:pt x="2698120" y="1744482"/>
                </a:lnTo>
                <a:close/>
                <a:moveTo>
                  <a:pt x="2325191" y="1711902"/>
                </a:moveTo>
                <a:cubicBezTo>
                  <a:pt x="2320502" y="1711902"/>
                  <a:pt x="2316701" y="1715710"/>
                  <a:pt x="2316701" y="1720408"/>
                </a:cubicBezTo>
                <a:cubicBezTo>
                  <a:pt x="2316701" y="1725105"/>
                  <a:pt x="2320502" y="1728914"/>
                  <a:pt x="2325191" y="1728914"/>
                </a:cubicBezTo>
                <a:cubicBezTo>
                  <a:pt x="2329879" y="1728914"/>
                  <a:pt x="2333680" y="1725105"/>
                  <a:pt x="2333680" y="1720408"/>
                </a:cubicBezTo>
                <a:cubicBezTo>
                  <a:pt x="2333680" y="1715710"/>
                  <a:pt x="2329879" y="1711902"/>
                  <a:pt x="2325191" y="1711902"/>
                </a:cubicBezTo>
                <a:close/>
                <a:moveTo>
                  <a:pt x="2378410" y="1694635"/>
                </a:moveTo>
                <a:cubicBezTo>
                  <a:pt x="2365992" y="1694635"/>
                  <a:pt x="2355855" y="1704665"/>
                  <a:pt x="2355855" y="1717234"/>
                </a:cubicBezTo>
                <a:cubicBezTo>
                  <a:pt x="2355855" y="1729803"/>
                  <a:pt x="2365992" y="1739832"/>
                  <a:pt x="2378410" y="1739832"/>
                </a:cubicBezTo>
                <a:cubicBezTo>
                  <a:pt x="2390828" y="1739832"/>
                  <a:pt x="2400965" y="1729676"/>
                  <a:pt x="2400965" y="1717234"/>
                </a:cubicBezTo>
                <a:cubicBezTo>
                  <a:pt x="2400965" y="1704792"/>
                  <a:pt x="2390828" y="1694635"/>
                  <a:pt x="2378410" y="1694635"/>
                </a:cubicBezTo>
                <a:close/>
                <a:moveTo>
                  <a:pt x="2591796" y="1693112"/>
                </a:moveTo>
                <a:cubicBezTo>
                  <a:pt x="2578111" y="1693112"/>
                  <a:pt x="2567086" y="1704157"/>
                  <a:pt x="2567086" y="1717869"/>
                </a:cubicBezTo>
                <a:cubicBezTo>
                  <a:pt x="2567086" y="1731580"/>
                  <a:pt x="2578111" y="1742626"/>
                  <a:pt x="2591796" y="1742626"/>
                </a:cubicBezTo>
                <a:cubicBezTo>
                  <a:pt x="2605481" y="1742626"/>
                  <a:pt x="2616505" y="1731580"/>
                  <a:pt x="2616505" y="1717869"/>
                </a:cubicBezTo>
                <a:cubicBezTo>
                  <a:pt x="2616505" y="1704157"/>
                  <a:pt x="2605481" y="1693112"/>
                  <a:pt x="2591796" y="1693112"/>
                </a:cubicBezTo>
                <a:close/>
                <a:moveTo>
                  <a:pt x="2538449" y="1692858"/>
                </a:moveTo>
                <a:cubicBezTo>
                  <a:pt x="2524764" y="1692858"/>
                  <a:pt x="2513740" y="1703903"/>
                  <a:pt x="2513740" y="1717615"/>
                </a:cubicBezTo>
                <a:cubicBezTo>
                  <a:pt x="2513740" y="1731326"/>
                  <a:pt x="2524764" y="1742372"/>
                  <a:pt x="2538449" y="1742372"/>
                </a:cubicBezTo>
                <a:cubicBezTo>
                  <a:pt x="2552134" y="1742372"/>
                  <a:pt x="2563158" y="1731326"/>
                  <a:pt x="2563158" y="1717615"/>
                </a:cubicBezTo>
                <a:cubicBezTo>
                  <a:pt x="2563158" y="1703903"/>
                  <a:pt x="2552008" y="1692858"/>
                  <a:pt x="2538449" y="1692858"/>
                </a:cubicBezTo>
                <a:close/>
                <a:moveTo>
                  <a:pt x="2431757" y="1692604"/>
                </a:moveTo>
                <a:cubicBezTo>
                  <a:pt x="2418198" y="1692604"/>
                  <a:pt x="2407174" y="1703650"/>
                  <a:pt x="2407174" y="1717234"/>
                </a:cubicBezTo>
                <a:cubicBezTo>
                  <a:pt x="2407174" y="1730819"/>
                  <a:pt x="2418198" y="1741864"/>
                  <a:pt x="2431757" y="1741864"/>
                </a:cubicBezTo>
                <a:cubicBezTo>
                  <a:pt x="2445315" y="1741864"/>
                  <a:pt x="2456339" y="1730819"/>
                  <a:pt x="2456339" y="1717234"/>
                </a:cubicBezTo>
                <a:cubicBezTo>
                  <a:pt x="2456339" y="1703650"/>
                  <a:pt x="2445315" y="1692604"/>
                  <a:pt x="2431757" y="1692604"/>
                </a:cubicBezTo>
                <a:close/>
                <a:moveTo>
                  <a:pt x="2645142" y="1691335"/>
                </a:moveTo>
                <a:cubicBezTo>
                  <a:pt x="2630570" y="1691335"/>
                  <a:pt x="2618659" y="1703269"/>
                  <a:pt x="2618659" y="1717869"/>
                </a:cubicBezTo>
                <a:cubicBezTo>
                  <a:pt x="2618659" y="1732469"/>
                  <a:pt x="2630570" y="1744403"/>
                  <a:pt x="2645142" y="1744403"/>
                </a:cubicBezTo>
                <a:cubicBezTo>
                  <a:pt x="2659714" y="1744403"/>
                  <a:pt x="2671625" y="1732469"/>
                  <a:pt x="2671625" y="1717869"/>
                </a:cubicBezTo>
                <a:cubicBezTo>
                  <a:pt x="2671625" y="1703269"/>
                  <a:pt x="2659841" y="1691335"/>
                  <a:pt x="2645142" y="1691335"/>
                </a:cubicBezTo>
                <a:close/>
                <a:moveTo>
                  <a:pt x="2751835" y="1690954"/>
                </a:moveTo>
                <a:lnTo>
                  <a:pt x="2752351" y="1691014"/>
                </a:lnTo>
                <a:lnTo>
                  <a:pt x="2751581" y="1691335"/>
                </a:lnTo>
                <a:lnTo>
                  <a:pt x="2751251" y="1691198"/>
                </a:lnTo>
                <a:close/>
                <a:moveTo>
                  <a:pt x="2485103" y="1690700"/>
                </a:moveTo>
                <a:cubicBezTo>
                  <a:pt x="2470404" y="1690700"/>
                  <a:pt x="2458620" y="1702507"/>
                  <a:pt x="2458620" y="1717234"/>
                </a:cubicBezTo>
                <a:cubicBezTo>
                  <a:pt x="2458620" y="1731961"/>
                  <a:pt x="2470531" y="1743768"/>
                  <a:pt x="2485103" y="1743768"/>
                </a:cubicBezTo>
                <a:cubicBezTo>
                  <a:pt x="2499802" y="1743768"/>
                  <a:pt x="2511586" y="1731961"/>
                  <a:pt x="2511586" y="1717234"/>
                </a:cubicBezTo>
                <a:cubicBezTo>
                  <a:pt x="2511586" y="1702507"/>
                  <a:pt x="2499802" y="1690700"/>
                  <a:pt x="2485103" y="1690700"/>
                </a:cubicBezTo>
                <a:close/>
                <a:moveTo>
                  <a:pt x="3124625" y="1648804"/>
                </a:moveTo>
                <a:cubicBezTo>
                  <a:pt x="3115755" y="1648804"/>
                  <a:pt x="3108533" y="1656040"/>
                  <a:pt x="3108533" y="1664927"/>
                </a:cubicBezTo>
                <a:cubicBezTo>
                  <a:pt x="3108533" y="1673814"/>
                  <a:pt x="3115755" y="1681051"/>
                  <a:pt x="3124625" y="1681051"/>
                </a:cubicBezTo>
                <a:cubicBezTo>
                  <a:pt x="3133495" y="1681051"/>
                  <a:pt x="3140718" y="1673814"/>
                  <a:pt x="3140718" y="1664927"/>
                </a:cubicBezTo>
                <a:cubicBezTo>
                  <a:pt x="3140718" y="1656040"/>
                  <a:pt x="3133495" y="1648804"/>
                  <a:pt x="3124625" y="1648804"/>
                </a:cubicBezTo>
                <a:close/>
                <a:moveTo>
                  <a:pt x="3071279" y="1646645"/>
                </a:moveTo>
                <a:cubicBezTo>
                  <a:pt x="3061269" y="1646645"/>
                  <a:pt x="3053032" y="1654898"/>
                  <a:pt x="3053032" y="1664927"/>
                </a:cubicBezTo>
                <a:cubicBezTo>
                  <a:pt x="3053032" y="1674957"/>
                  <a:pt x="3061269" y="1683209"/>
                  <a:pt x="3071279" y="1683209"/>
                </a:cubicBezTo>
                <a:cubicBezTo>
                  <a:pt x="3081289" y="1683209"/>
                  <a:pt x="3089526" y="1674957"/>
                  <a:pt x="3089526" y="1664927"/>
                </a:cubicBezTo>
                <a:cubicBezTo>
                  <a:pt x="3089526" y="1654898"/>
                  <a:pt x="3081416" y="1646645"/>
                  <a:pt x="3071279" y="1646645"/>
                </a:cubicBezTo>
                <a:close/>
                <a:moveTo>
                  <a:pt x="2271844" y="1645757"/>
                </a:moveTo>
                <a:cubicBezTo>
                  <a:pt x="2261834" y="1645757"/>
                  <a:pt x="2253598" y="1653882"/>
                  <a:pt x="2253598" y="1664038"/>
                </a:cubicBezTo>
                <a:cubicBezTo>
                  <a:pt x="2253598" y="1674068"/>
                  <a:pt x="2261834" y="1682320"/>
                  <a:pt x="2271844" y="1682320"/>
                </a:cubicBezTo>
                <a:cubicBezTo>
                  <a:pt x="2281855" y="1682320"/>
                  <a:pt x="2290091" y="1674068"/>
                  <a:pt x="2290091" y="1664038"/>
                </a:cubicBezTo>
                <a:cubicBezTo>
                  <a:pt x="2290091" y="1654009"/>
                  <a:pt x="2281855" y="1645757"/>
                  <a:pt x="2271844" y="1645757"/>
                </a:cubicBezTo>
                <a:close/>
                <a:moveTo>
                  <a:pt x="3017933" y="1644360"/>
                </a:moveTo>
                <a:cubicBezTo>
                  <a:pt x="3006655" y="1644360"/>
                  <a:pt x="2997405" y="1653501"/>
                  <a:pt x="2997405" y="1664927"/>
                </a:cubicBezTo>
                <a:cubicBezTo>
                  <a:pt x="2997405" y="1676353"/>
                  <a:pt x="3006655" y="1685494"/>
                  <a:pt x="3017933" y="1685494"/>
                </a:cubicBezTo>
                <a:cubicBezTo>
                  <a:pt x="3029210" y="1685494"/>
                  <a:pt x="3038460" y="1676227"/>
                  <a:pt x="3038460" y="1664927"/>
                </a:cubicBezTo>
                <a:cubicBezTo>
                  <a:pt x="3038460" y="1653628"/>
                  <a:pt x="3029337" y="1644360"/>
                  <a:pt x="3017933" y="1644360"/>
                </a:cubicBezTo>
                <a:close/>
                <a:moveTo>
                  <a:pt x="2325191" y="1643471"/>
                </a:moveTo>
                <a:cubicBezTo>
                  <a:pt x="2313913" y="1643471"/>
                  <a:pt x="2304663" y="1652612"/>
                  <a:pt x="2304663" y="1664038"/>
                </a:cubicBezTo>
                <a:cubicBezTo>
                  <a:pt x="2304663" y="1675465"/>
                  <a:pt x="2313913" y="1684606"/>
                  <a:pt x="2325191" y="1684606"/>
                </a:cubicBezTo>
                <a:cubicBezTo>
                  <a:pt x="2336468" y="1684606"/>
                  <a:pt x="2345718" y="1675338"/>
                  <a:pt x="2345718" y="1664038"/>
                </a:cubicBezTo>
                <a:cubicBezTo>
                  <a:pt x="2345718" y="1652739"/>
                  <a:pt x="2336468" y="1643471"/>
                  <a:pt x="2325191" y="1643471"/>
                </a:cubicBezTo>
                <a:close/>
                <a:moveTo>
                  <a:pt x="2964713" y="1642456"/>
                </a:moveTo>
                <a:cubicBezTo>
                  <a:pt x="2952295" y="1642456"/>
                  <a:pt x="2942158" y="1652485"/>
                  <a:pt x="2942158" y="1665054"/>
                </a:cubicBezTo>
                <a:cubicBezTo>
                  <a:pt x="2942158" y="1677623"/>
                  <a:pt x="2952295" y="1687653"/>
                  <a:pt x="2964713" y="1687653"/>
                </a:cubicBezTo>
                <a:cubicBezTo>
                  <a:pt x="2977131" y="1687653"/>
                  <a:pt x="2987268" y="1677496"/>
                  <a:pt x="2987268" y="1665054"/>
                </a:cubicBezTo>
                <a:cubicBezTo>
                  <a:pt x="2987268" y="1652612"/>
                  <a:pt x="2977131" y="1642456"/>
                  <a:pt x="2964713" y="1642456"/>
                </a:cubicBezTo>
                <a:close/>
                <a:moveTo>
                  <a:pt x="2378410" y="1641313"/>
                </a:moveTo>
                <a:cubicBezTo>
                  <a:pt x="2365992" y="1641313"/>
                  <a:pt x="2355855" y="1651343"/>
                  <a:pt x="2355855" y="1663912"/>
                </a:cubicBezTo>
                <a:cubicBezTo>
                  <a:pt x="2355855" y="1676481"/>
                  <a:pt x="2365992" y="1686510"/>
                  <a:pt x="2378410" y="1686510"/>
                </a:cubicBezTo>
                <a:cubicBezTo>
                  <a:pt x="2390828" y="1686510"/>
                  <a:pt x="2400965" y="1676353"/>
                  <a:pt x="2400965" y="1663912"/>
                </a:cubicBezTo>
                <a:cubicBezTo>
                  <a:pt x="2400965" y="1651470"/>
                  <a:pt x="2390828" y="1641313"/>
                  <a:pt x="2378410" y="1641313"/>
                </a:cubicBezTo>
                <a:close/>
                <a:moveTo>
                  <a:pt x="2911367" y="1640424"/>
                </a:moveTo>
                <a:cubicBezTo>
                  <a:pt x="2897808" y="1640424"/>
                  <a:pt x="2886784" y="1651470"/>
                  <a:pt x="2886784" y="1665054"/>
                </a:cubicBezTo>
                <a:cubicBezTo>
                  <a:pt x="2886784" y="1678639"/>
                  <a:pt x="2897808" y="1689684"/>
                  <a:pt x="2911367" y="1689684"/>
                </a:cubicBezTo>
                <a:cubicBezTo>
                  <a:pt x="2924925" y="1689684"/>
                  <a:pt x="2935949" y="1678639"/>
                  <a:pt x="2935949" y="1665054"/>
                </a:cubicBezTo>
                <a:cubicBezTo>
                  <a:pt x="2935949" y="1651470"/>
                  <a:pt x="2924925" y="1640424"/>
                  <a:pt x="2911367" y="1640424"/>
                </a:cubicBezTo>
                <a:close/>
                <a:moveTo>
                  <a:pt x="2858147" y="1640171"/>
                </a:moveTo>
                <a:cubicBezTo>
                  <a:pt x="2844462" y="1640171"/>
                  <a:pt x="2833438" y="1651343"/>
                  <a:pt x="2833438" y="1664927"/>
                </a:cubicBezTo>
                <a:cubicBezTo>
                  <a:pt x="2833438" y="1678512"/>
                  <a:pt x="2844462" y="1689557"/>
                  <a:pt x="2858147" y="1689557"/>
                </a:cubicBezTo>
                <a:cubicBezTo>
                  <a:pt x="2871832" y="1689557"/>
                  <a:pt x="2882856" y="1678639"/>
                  <a:pt x="2882856" y="1664927"/>
                </a:cubicBezTo>
                <a:cubicBezTo>
                  <a:pt x="2882856" y="1651216"/>
                  <a:pt x="2871832" y="1640171"/>
                  <a:pt x="2858147" y="1640171"/>
                </a:cubicBezTo>
                <a:close/>
                <a:moveTo>
                  <a:pt x="2804928" y="1640171"/>
                </a:moveTo>
                <a:cubicBezTo>
                  <a:pt x="2791242" y="1640171"/>
                  <a:pt x="2780218" y="1651343"/>
                  <a:pt x="2780218" y="1664927"/>
                </a:cubicBezTo>
                <a:cubicBezTo>
                  <a:pt x="2780218" y="1678512"/>
                  <a:pt x="2791242" y="1689557"/>
                  <a:pt x="2804928" y="1689557"/>
                </a:cubicBezTo>
                <a:cubicBezTo>
                  <a:pt x="2818613" y="1689557"/>
                  <a:pt x="2829637" y="1678512"/>
                  <a:pt x="2829637" y="1664927"/>
                </a:cubicBezTo>
                <a:cubicBezTo>
                  <a:pt x="2829637" y="1651216"/>
                  <a:pt x="2818613" y="1640171"/>
                  <a:pt x="2804928" y="1640171"/>
                </a:cubicBezTo>
                <a:close/>
                <a:moveTo>
                  <a:pt x="2591796" y="1639790"/>
                </a:moveTo>
                <a:cubicBezTo>
                  <a:pt x="2578111" y="1639790"/>
                  <a:pt x="2567086" y="1650962"/>
                  <a:pt x="2567086" y="1664546"/>
                </a:cubicBezTo>
                <a:cubicBezTo>
                  <a:pt x="2567086" y="1678131"/>
                  <a:pt x="2578111" y="1689176"/>
                  <a:pt x="2591796" y="1689176"/>
                </a:cubicBezTo>
                <a:cubicBezTo>
                  <a:pt x="2605481" y="1689176"/>
                  <a:pt x="2616505" y="1678258"/>
                  <a:pt x="2616505" y="1664546"/>
                </a:cubicBezTo>
                <a:cubicBezTo>
                  <a:pt x="2616505" y="1650835"/>
                  <a:pt x="2605481" y="1639790"/>
                  <a:pt x="2591796" y="1639790"/>
                </a:cubicBezTo>
                <a:close/>
                <a:moveTo>
                  <a:pt x="2538449" y="1639536"/>
                </a:moveTo>
                <a:cubicBezTo>
                  <a:pt x="2524764" y="1639536"/>
                  <a:pt x="2513740" y="1650708"/>
                  <a:pt x="2513740" y="1664292"/>
                </a:cubicBezTo>
                <a:cubicBezTo>
                  <a:pt x="2513740" y="1677877"/>
                  <a:pt x="2524764" y="1688922"/>
                  <a:pt x="2538449" y="1688922"/>
                </a:cubicBezTo>
                <a:cubicBezTo>
                  <a:pt x="2552134" y="1688922"/>
                  <a:pt x="2563158" y="1678004"/>
                  <a:pt x="2563158" y="1664292"/>
                </a:cubicBezTo>
                <a:cubicBezTo>
                  <a:pt x="2563158" y="1650581"/>
                  <a:pt x="2552008" y="1639536"/>
                  <a:pt x="2538449" y="1639536"/>
                </a:cubicBezTo>
                <a:close/>
                <a:moveTo>
                  <a:pt x="2431757" y="1639282"/>
                </a:moveTo>
                <a:cubicBezTo>
                  <a:pt x="2418198" y="1639282"/>
                  <a:pt x="2407174" y="1650327"/>
                  <a:pt x="2407174" y="1663912"/>
                </a:cubicBezTo>
                <a:cubicBezTo>
                  <a:pt x="2407174" y="1677496"/>
                  <a:pt x="2418198" y="1688541"/>
                  <a:pt x="2431757" y="1688541"/>
                </a:cubicBezTo>
                <a:cubicBezTo>
                  <a:pt x="2445315" y="1688541"/>
                  <a:pt x="2456339" y="1677496"/>
                  <a:pt x="2456339" y="1663912"/>
                </a:cubicBezTo>
                <a:cubicBezTo>
                  <a:pt x="2456339" y="1650327"/>
                  <a:pt x="2445315" y="1639282"/>
                  <a:pt x="2431757" y="1639282"/>
                </a:cubicBezTo>
                <a:close/>
                <a:moveTo>
                  <a:pt x="2751581" y="1638266"/>
                </a:moveTo>
                <a:cubicBezTo>
                  <a:pt x="2737009" y="1638266"/>
                  <a:pt x="2725098" y="1650200"/>
                  <a:pt x="2725098" y="1664800"/>
                </a:cubicBezTo>
                <a:cubicBezTo>
                  <a:pt x="2725098" y="1672100"/>
                  <a:pt x="2728076" y="1678734"/>
                  <a:pt x="2732875" y="1683543"/>
                </a:cubicBezTo>
                <a:lnTo>
                  <a:pt x="2751251" y="1691198"/>
                </a:lnTo>
                <a:lnTo>
                  <a:pt x="2733129" y="1698746"/>
                </a:lnTo>
                <a:cubicBezTo>
                  <a:pt x="2728330" y="1703555"/>
                  <a:pt x="2725352" y="1710188"/>
                  <a:pt x="2725352" y="1717488"/>
                </a:cubicBezTo>
                <a:cubicBezTo>
                  <a:pt x="2725352" y="1724471"/>
                  <a:pt x="2728013" y="1730819"/>
                  <a:pt x="2732447" y="1735516"/>
                </a:cubicBezTo>
                <a:lnTo>
                  <a:pt x="2723451" y="1761796"/>
                </a:lnTo>
                <a:cubicBezTo>
                  <a:pt x="2721613" y="1756718"/>
                  <a:pt x="2718255" y="1752338"/>
                  <a:pt x="2713931" y="1749228"/>
                </a:cubicBezTo>
                <a:lnTo>
                  <a:pt x="2698746" y="1744319"/>
                </a:lnTo>
                <a:lnTo>
                  <a:pt x="2716941" y="1736786"/>
                </a:lnTo>
                <a:cubicBezTo>
                  <a:pt x="2721740" y="1731993"/>
                  <a:pt x="2724718" y="1725360"/>
                  <a:pt x="2724718" y="1717996"/>
                </a:cubicBezTo>
                <a:cubicBezTo>
                  <a:pt x="2724718" y="1703396"/>
                  <a:pt x="2712807" y="1691461"/>
                  <a:pt x="2698235" y="1691461"/>
                </a:cubicBezTo>
                <a:cubicBezTo>
                  <a:pt x="2683663" y="1691461"/>
                  <a:pt x="2671752" y="1703396"/>
                  <a:pt x="2671752" y="1717996"/>
                </a:cubicBezTo>
                <a:cubicBezTo>
                  <a:pt x="2671752" y="1725296"/>
                  <a:pt x="2674730" y="1731930"/>
                  <a:pt x="2679529" y="1736738"/>
                </a:cubicBezTo>
                <a:lnTo>
                  <a:pt x="2698120" y="1744482"/>
                </a:lnTo>
                <a:lnTo>
                  <a:pt x="2679909" y="1752068"/>
                </a:lnTo>
                <a:cubicBezTo>
                  <a:pt x="2675110" y="1756877"/>
                  <a:pt x="2672132" y="1763510"/>
                  <a:pt x="2672132" y="1770810"/>
                </a:cubicBezTo>
                <a:cubicBezTo>
                  <a:pt x="2672132" y="1785410"/>
                  <a:pt x="2683916" y="1797344"/>
                  <a:pt x="2698615" y="1797344"/>
                </a:cubicBezTo>
                <a:cubicBezTo>
                  <a:pt x="2703683" y="1797344"/>
                  <a:pt x="2708499" y="1795821"/>
                  <a:pt x="2712554" y="1793282"/>
                </a:cubicBezTo>
                <a:lnTo>
                  <a:pt x="2710146" y="1800391"/>
                </a:lnTo>
                <a:cubicBezTo>
                  <a:pt x="2706725" y="1798614"/>
                  <a:pt x="2702797" y="1797598"/>
                  <a:pt x="2698615" y="1797598"/>
                </a:cubicBezTo>
                <a:cubicBezTo>
                  <a:pt x="2684043" y="1797598"/>
                  <a:pt x="2672132" y="1809406"/>
                  <a:pt x="2672132" y="1824133"/>
                </a:cubicBezTo>
                <a:cubicBezTo>
                  <a:pt x="2672132" y="1836828"/>
                  <a:pt x="2681002" y="1847493"/>
                  <a:pt x="2693040" y="1850032"/>
                </a:cubicBezTo>
                <a:lnTo>
                  <a:pt x="2691773" y="1853714"/>
                </a:lnTo>
                <a:cubicBezTo>
                  <a:pt x="2681509" y="1856634"/>
                  <a:pt x="2673906" y="1866029"/>
                  <a:pt x="2673906" y="1877328"/>
                </a:cubicBezTo>
                <a:cubicBezTo>
                  <a:pt x="2673906" y="1882787"/>
                  <a:pt x="2675680" y="1887739"/>
                  <a:pt x="2678594" y="1891801"/>
                </a:cubicBezTo>
                <a:lnTo>
                  <a:pt x="2668204" y="1921890"/>
                </a:lnTo>
                <a:cubicBezTo>
                  <a:pt x="2664656" y="1912622"/>
                  <a:pt x="2655786" y="1906021"/>
                  <a:pt x="2645269" y="1906021"/>
                </a:cubicBezTo>
                <a:cubicBezTo>
                  <a:pt x="2631710" y="1906021"/>
                  <a:pt x="2620686" y="1917066"/>
                  <a:pt x="2620686" y="1930650"/>
                </a:cubicBezTo>
                <a:cubicBezTo>
                  <a:pt x="2620686" y="1944235"/>
                  <a:pt x="2631710" y="1955280"/>
                  <a:pt x="2645269" y="1955280"/>
                </a:cubicBezTo>
                <a:cubicBezTo>
                  <a:pt x="2649957" y="1955280"/>
                  <a:pt x="2654265" y="1954011"/>
                  <a:pt x="2657940" y="1951725"/>
                </a:cubicBezTo>
                <a:lnTo>
                  <a:pt x="2654012" y="1963279"/>
                </a:lnTo>
                <a:cubicBezTo>
                  <a:pt x="2651351" y="1962136"/>
                  <a:pt x="2648310" y="1961501"/>
                  <a:pt x="2645269" y="1961501"/>
                </a:cubicBezTo>
                <a:cubicBezTo>
                  <a:pt x="2632851" y="1961501"/>
                  <a:pt x="2622714" y="1971658"/>
                  <a:pt x="2622714" y="1984100"/>
                </a:cubicBezTo>
                <a:cubicBezTo>
                  <a:pt x="2622714" y="1994510"/>
                  <a:pt x="2629810" y="2003143"/>
                  <a:pt x="2639313" y="2005810"/>
                </a:cubicBezTo>
                <a:lnTo>
                  <a:pt x="2533761" y="2312667"/>
                </a:lnTo>
                <a:cubicBezTo>
                  <a:pt x="2531860" y="2318380"/>
                  <a:pt x="2532494" y="2324093"/>
                  <a:pt x="2535662" y="2328537"/>
                </a:cubicBezTo>
                <a:cubicBezTo>
                  <a:pt x="2538703" y="2332853"/>
                  <a:pt x="2543645" y="2335266"/>
                  <a:pt x="2549220" y="2335266"/>
                </a:cubicBezTo>
                <a:lnTo>
                  <a:pt x="3330281" y="2335266"/>
                </a:lnTo>
                <a:cubicBezTo>
                  <a:pt x="3335350" y="2335266"/>
                  <a:pt x="3340545" y="2333234"/>
                  <a:pt x="3344853" y="2329679"/>
                </a:cubicBezTo>
                <a:cubicBezTo>
                  <a:pt x="3349161" y="2326125"/>
                  <a:pt x="3352076" y="2321300"/>
                  <a:pt x="3353090" y="2316349"/>
                </a:cubicBezTo>
                <a:lnTo>
                  <a:pt x="3388063" y="2142543"/>
                </a:lnTo>
                <a:lnTo>
                  <a:pt x="3575598" y="2142543"/>
                </a:lnTo>
                <a:cubicBezTo>
                  <a:pt x="3580667" y="2142543"/>
                  <a:pt x="3585862" y="2140512"/>
                  <a:pt x="3590171" y="2136957"/>
                </a:cubicBezTo>
                <a:cubicBezTo>
                  <a:pt x="3594479" y="2133402"/>
                  <a:pt x="3597393" y="2128705"/>
                  <a:pt x="3598407" y="2123754"/>
                </a:cubicBezTo>
                <a:lnTo>
                  <a:pt x="3635407" y="1943981"/>
                </a:lnTo>
                <a:lnTo>
                  <a:pt x="3900745" y="1943981"/>
                </a:lnTo>
                <a:cubicBezTo>
                  <a:pt x="3905940" y="1943981"/>
                  <a:pt x="3911135" y="1941950"/>
                  <a:pt x="3915444" y="1938395"/>
                </a:cubicBezTo>
                <a:cubicBezTo>
                  <a:pt x="3919752" y="1934840"/>
                  <a:pt x="3922666" y="1930016"/>
                  <a:pt x="3923680" y="1925064"/>
                </a:cubicBezTo>
                <a:lnTo>
                  <a:pt x="3965622" y="1709870"/>
                </a:lnTo>
                <a:lnTo>
                  <a:pt x="3965876" y="1709997"/>
                </a:lnTo>
                <a:cubicBezTo>
                  <a:pt x="3966889" y="1704919"/>
                  <a:pt x="3965622" y="1699714"/>
                  <a:pt x="3962581" y="1696032"/>
                </a:cubicBezTo>
                <a:cubicBezTo>
                  <a:pt x="3959540" y="1692350"/>
                  <a:pt x="3954852" y="1690192"/>
                  <a:pt x="3949656" y="1690192"/>
                </a:cubicBezTo>
                <a:lnTo>
                  <a:pt x="2764506" y="1690192"/>
                </a:lnTo>
                <a:cubicBezTo>
                  <a:pt x="2762098" y="1690192"/>
                  <a:pt x="2759691" y="1690700"/>
                  <a:pt x="2757283" y="1691589"/>
                </a:cubicBezTo>
                <a:lnTo>
                  <a:pt x="2752351" y="1691014"/>
                </a:lnTo>
                <a:lnTo>
                  <a:pt x="2770287" y="1683543"/>
                </a:lnTo>
                <a:cubicBezTo>
                  <a:pt x="2775086" y="1678734"/>
                  <a:pt x="2778064" y="1672100"/>
                  <a:pt x="2778064" y="1664800"/>
                </a:cubicBezTo>
                <a:cubicBezTo>
                  <a:pt x="2778064" y="1650200"/>
                  <a:pt x="2766280" y="1638266"/>
                  <a:pt x="2751581" y="1638266"/>
                </a:cubicBezTo>
                <a:close/>
                <a:moveTo>
                  <a:pt x="2698235" y="1638266"/>
                </a:moveTo>
                <a:cubicBezTo>
                  <a:pt x="2683663" y="1638266"/>
                  <a:pt x="2671752" y="1650200"/>
                  <a:pt x="2671752" y="1664800"/>
                </a:cubicBezTo>
                <a:cubicBezTo>
                  <a:pt x="2671752" y="1679400"/>
                  <a:pt x="2683536" y="1691335"/>
                  <a:pt x="2698235" y="1691335"/>
                </a:cubicBezTo>
                <a:cubicBezTo>
                  <a:pt x="2712807" y="1691335"/>
                  <a:pt x="2724718" y="1679400"/>
                  <a:pt x="2724718" y="1664800"/>
                </a:cubicBezTo>
                <a:cubicBezTo>
                  <a:pt x="2724718" y="1650200"/>
                  <a:pt x="2712807" y="1638266"/>
                  <a:pt x="2698235" y="1638266"/>
                </a:cubicBezTo>
                <a:close/>
                <a:moveTo>
                  <a:pt x="2645142" y="1638012"/>
                </a:moveTo>
                <a:cubicBezTo>
                  <a:pt x="2630570" y="1638012"/>
                  <a:pt x="2618659" y="1649946"/>
                  <a:pt x="2618659" y="1664546"/>
                </a:cubicBezTo>
                <a:cubicBezTo>
                  <a:pt x="2618659" y="1679147"/>
                  <a:pt x="2630570" y="1691081"/>
                  <a:pt x="2645142" y="1691081"/>
                </a:cubicBezTo>
                <a:cubicBezTo>
                  <a:pt x="2659714" y="1691081"/>
                  <a:pt x="2671625" y="1679147"/>
                  <a:pt x="2671625" y="1664546"/>
                </a:cubicBezTo>
                <a:cubicBezTo>
                  <a:pt x="2671625" y="1649946"/>
                  <a:pt x="2659841" y="1638012"/>
                  <a:pt x="2645142" y="1638012"/>
                </a:cubicBezTo>
                <a:close/>
                <a:moveTo>
                  <a:pt x="2485103" y="1637377"/>
                </a:moveTo>
                <a:cubicBezTo>
                  <a:pt x="2470404" y="1637377"/>
                  <a:pt x="2458620" y="1649184"/>
                  <a:pt x="2458620" y="1663912"/>
                </a:cubicBezTo>
                <a:cubicBezTo>
                  <a:pt x="2458620" y="1678639"/>
                  <a:pt x="2470531" y="1690446"/>
                  <a:pt x="2485103" y="1690446"/>
                </a:cubicBezTo>
                <a:cubicBezTo>
                  <a:pt x="2499802" y="1690446"/>
                  <a:pt x="2511586" y="1678639"/>
                  <a:pt x="2511586" y="1663912"/>
                </a:cubicBezTo>
                <a:cubicBezTo>
                  <a:pt x="2511586" y="1649184"/>
                  <a:pt x="2499802" y="1637377"/>
                  <a:pt x="2485103" y="1637377"/>
                </a:cubicBezTo>
                <a:close/>
                <a:moveTo>
                  <a:pt x="3231191" y="1600813"/>
                </a:moveTo>
                <a:cubicBezTo>
                  <a:pt x="3225109" y="1600813"/>
                  <a:pt x="3220294" y="1605638"/>
                  <a:pt x="3220294" y="1611732"/>
                </a:cubicBezTo>
                <a:cubicBezTo>
                  <a:pt x="3220294" y="1617826"/>
                  <a:pt x="3225109" y="1622650"/>
                  <a:pt x="3231191" y="1622650"/>
                </a:cubicBezTo>
                <a:cubicBezTo>
                  <a:pt x="3237274" y="1622650"/>
                  <a:pt x="3242089" y="1617826"/>
                  <a:pt x="3242089" y="1611732"/>
                </a:cubicBezTo>
                <a:cubicBezTo>
                  <a:pt x="3242089" y="1605638"/>
                  <a:pt x="3237147" y="1600813"/>
                  <a:pt x="3231191" y="1600813"/>
                </a:cubicBezTo>
                <a:close/>
                <a:moveTo>
                  <a:pt x="3177845" y="1598274"/>
                </a:moveTo>
                <a:cubicBezTo>
                  <a:pt x="3170369" y="1598274"/>
                  <a:pt x="3164413" y="1604368"/>
                  <a:pt x="3164413" y="1611732"/>
                </a:cubicBezTo>
                <a:cubicBezTo>
                  <a:pt x="3164413" y="1619095"/>
                  <a:pt x="3170369" y="1625189"/>
                  <a:pt x="3177845" y="1625189"/>
                </a:cubicBezTo>
                <a:cubicBezTo>
                  <a:pt x="3185321" y="1625189"/>
                  <a:pt x="3191277" y="1619222"/>
                  <a:pt x="3191277" y="1611732"/>
                </a:cubicBezTo>
                <a:cubicBezTo>
                  <a:pt x="3191277" y="1604241"/>
                  <a:pt x="3185321" y="1598274"/>
                  <a:pt x="3177845" y="1598274"/>
                </a:cubicBezTo>
                <a:close/>
                <a:moveTo>
                  <a:pt x="2165405" y="1597259"/>
                </a:moveTo>
                <a:cubicBezTo>
                  <a:pt x="2158056" y="1597259"/>
                  <a:pt x="2152100" y="1603226"/>
                  <a:pt x="2152100" y="1610589"/>
                </a:cubicBezTo>
                <a:cubicBezTo>
                  <a:pt x="2152100" y="1617953"/>
                  <a:pt x="2158056" y="1623920"/>
                  <a:pt x="2165405" y="1623920"/>
                </a:cubicBezTo>
                <a:cubicBezTo>
                  <a:pt x="2172754" y="1623920"/>
                  <a:pt x="2178710" y="1617953"/>
                  <a:pt x="2178710" y="1610589"/>
                </a:cubicBezTo>
                <a:cubicBezTo>
                  <a:pt x="2178710" y="1603226"/>
                  <a:pt x="2172754" y="1597259"/>
                  <a:pt x="2165405" y="1597259"/>
                </a:cubicBezTo>
                <a:close/>
                <a:moveTo>
                  <a:pt x="3124625" y="1595735"/>
                </a:moveTo>
                <a:cubicBezTo>
                  <a:pt x="3115882" y="1595735"/>
                  <a:pt x="3108786" y="1602845"/>
                  <a:pt x="3108786" y="1611605"/>
                </a:cubicBezTo>
                <a:cubicBezTo>
                  <a:pt x="3108786" y="1620365"/>
                  <a:pt x="3115882" y="1627475"/>
                  <a:pt x="3124625" y="1627475"/>
                </a:cubicBezTo>
                <a:cubicBezTo>
                  <a:pt x="3133369" y="1627475"/>
                  <a:pt x="3140464" y="1620365"/>
                  <a:pt x="3140464" y="1611605"/>
                </a:cubicBezTo>
                <a:cubicBezTo>
                  <a:pt x="3140464" y="1602845"/>
                  <a:pt x="3133369" y="1595735"/>
                  <a:pt x="3124625" y="1595735"/>
                </a:cubicBezTo>
                <a:close/>
                <a:moveTo>
                  <a:pt x="2218625" y="1594720"/>
                </a:moveTo>
                <a:cubicBezTo>
                  <a:pt x="2209882" y="1594720"/>
                  <a:pt x="2202785" y="1601829"/>
                  <a:pt x="2202785" y="1610589"/>
                </a:cubicBezTo>
                <a:cubicBezTo>
                  <a:pt x="2202785" y="1619349"/>
                  <a:pt x="2209882" y="1626459"/>
                  <a:pt x="2218625" y="1626459"/>
                </a:cubicBezTo>
                <a:cubicBezTo>
                  <a:pt x="2227368" y="1626459"/>
                  <a:pt x="2234464" y="1619349"/>
                  <a:pt x="2234464" y="1610589"/>
                </a:cubicBezTo>
                <a:cubicBezTo>
                  <a:pt x="2234464" y="1601829"/>
                  <a:pt x="2227368" y="1594720"/>
                  <a:pt x="2218625" y="1594720"/>
                </a:cubicBezTo>
                <a:close/>
                <a:moveTo>
                  <a:pt x="3071279" y="1593577"/>
                </a:moveTo>
                <a:cubicBezTo>
                  <a:pt x="3061395" y="1593577"/>
                  <a:pt x="3053286" y="1601702"/>
                  <a:pt x="3053286" y="1611605"/>
                </a:cubicBezTo>
                <a:cubicBezTo>
                  <a:pt x="3053286" y="1621508"/>
                  <a:pt x="3061395" y="1629633"/>
                  <a:pt x="3071279" y="1629633"/>
                </a:cubicBezTo>
                <a:cubicBezTo>
                  <a:pt x="3081163" y="1629633"/>
                  <a:pt x="3089272" y="1621508"/>
                  <a:pt x="3089272" y="1611605"/>
                </a:cubicBezTo>
                <a:cubicBezTo>
                  <a:pt x="3089272" y="1601702"/>
                  <a:pt x="3081163" y="1593577"/>
                  <a:pt x="3071279" y="1593577"/>
                </a:cubicBezTo>
                <a:close/>
                <a:moveTo>
                  <a:pt x="2271971" y="1592815"/>
                </a:moveTo>
                <a:cubicBezTo>
                  <a:pt x="2262087" y="1592815"/>
                  <a:pt x="2253978" y="1600940"/>
                  <a:pt x="2253978" y="1610843"/>
                </a:cubicBezTo>
                <a:cubicBezTo>
                  <a:pt x="2253978" y="1620746"/>
                  <a:pt x="2262087" y="1628871"/>
                  <a:pt x="2271971" y="1628871"/>
                </a:cubicBezTo>
                <a:cubicBezTo>
                  <a:pt x="2281855" y="1628871"/>
                  <a:pt x="2289964" y="1620746"/>
                  <a:pt x="2289964" y="1610843"/>
                </a:cubicBezTo>
                <a:cubicBezTo>
                  <a:pt x="2289964" y="1600940"/>
                  <a:pt x="2281855" y="1592815"/>
                  <a:pt x="2271971" y="1592815"/>
                </a:cubicBezTo>
                <a:close/>
                <a:moveTo>
                  <a:pt x="3017933" y="1591419"/>
                </a:moveTo>
                <a:cubicBezTo>
                  <a:pt x="3006782" y="1591419"/>
                  <a:pt x="2997785" y="1600433"/>
                  <a:pt x="2997785" y="1611605"/>
                </a:cubicBezTo>
                <a:cubicBezTo>
                  <a:pt x="2997785" y="1622777"/>
                  <a:pt x="3006782" y="1631791"/>
                  <a:pt x="3017933" y="1631791"/>
                </a:cubicBezTo>
                <a:cubicBezTo>
                  <a:pt x="3029084" y="1631791"/>
                  <a:pt x="3038080" y="1622777"/>
                  <a:pt x="3038080" y="1611605"/>
                </a:cubicBezTo>
                <a:cubicBezTo>
                  <a:pt x="3038080" y="1600433"/>
                  <a:pt x="3029084" y="1591419"/>
                  <a:pt x="3017933" y="1591419"/>
                </a:cubicBezTo>
                <a:close/>
                <a:moveTo>
                  <a:pt x="2325317" y="1590784"/>
                </a:moveTo>
                <a:cubicBezTo>
                  <a:pt x="2314167" y="1590784"/>
                  <a:pt x="2305170" y="1599798"/>
                  <a:pt x="2305170" y="1610970"/>
                </a:cubicBezTo>
                <a:cubicBezTo>
                  <a:pt x="2305170" y="1622142"/>
                  <a:pt x="2314167" y="1631156"/>
                  <a:pt x="2325317" y="1631156"/>
                </a:cubicBezTo>
                <a:cubicBezTo>
                  <a:pt x="2336468" y="1631156"/>
                  <a:pt x="2345465" y="1622142"/>
                  <a:pt x="2345465" y="1610970"/>
                </a:cubicBezTo>
                <a:cubicBezTo>
                  <a:pt x="2345465" y="1599798"/>
                  <a:pt x="2336468" y="1590784"/>
                  <a:pt x="2325317" y="1590784"/>
                </a:cubicBezTo>
                <a:close/>
                <a:moveTo>
                  <a:pt x="2964713" y="1589387"/>
                </a:moveTo>
                <a:cubicBezTo>
                  <a:pt x="2952422" y="1589387"/>
                  <a:pt x="2942538" y="1599417"/>
                  <a:pt x="2942538" y="1611605"/>
                </a:cubicBezTo>
                <a:cubicBezTo>
                  <a:pt x="2942538" y="1623793"/>
                  <a:pt x="2952422" y="1633823"/>
                  <a:pt x="2964713" y="1633823"/>
                </a:cubicBezTo>
                <a:cubicBezTo>
                  <a:pt x="2977004" y="1633823"/>
                  <a:pt x="2986888" y="1623793"/>
                  <a:pt x="2986888" y="1611605"/>
                </a:cubicBezTo>
                <a:cubicBezTo>
                  <a:pt x="2986888" y="1599417"/>
                  <a:pt x="2977004" y="1589387"/>
                  <a:pt x="2964713" y="1589387"/>
                </a:cubicBezTo>
                <a:close/>
                <a:moveTo>
                  <a:pt x="2378537" y="1588625"/>
                </a:moveTo>
                <a:cubicBezTo>
                  <a:pt x="2366372" y="1588625"/>
                  <a:pt x="2356362" y="1598655"/>
                  <a:pt x="2356362" y="1610843"/>
                </a:cubicBezTo>
                <a:cubicBezTo>
                  <a:pt x="2356362" y="1623031"/>
                  <a:pt x="2366246" y="1633061"/>
                  <a:pt x="2378537" y="1633061"/>
                </a:cubicBezTo>
                <a:cubicBezTo>
                  <a:pt x="2390828" y="1633061"/>
                  <a:pt x="2400712" y="1623031"/>
                  <a:pt x="2400712" y="1610843"/>
                </a:cubicBezTo>
                <a:cubicBezTo>
                  <a:pt x="2400712" y="1598655"/>
                  <a:pt x="2390828" y="1588625"/>
                  <a:pt x="2378537" y="1588625"/>
                </a:cubicBezTo>
                <a:close/>
                <a:moveTo>
                  <a:pt x="2911367" y="1587483"/>
                </a:moveTo>
                <a:cubicBezTo>
                  <a:pt x="2898062" y="1587483"/>
                  <a:pt x="2887291" y="1598274"/>
                  <a:pt x="2887291" y="1611605"/>
                </a:cubicBezTo>
                <a:cubicBezTo>
                  <a:pt x="2887291" y="1624935"/>
                  <a:pt x="2897935" y="1635727"/>
                  <a:pt x="2911367" y="1635727"/>
                </a:cubicBezTo>
                <a:cubicBezTo>
                  <a:pt x="2924798" y="1635727"/>
                  <a:pt x="2935569" y="1624935"/>
                  <a:pt x="2935569" y="1611605"/>
                </a:cubicBezTo>
                <a:cubicBezTo>
                  <a:pt x="2935569" y="1598274"/>
                  <a:pt x="2924672" y="1587483"/>
                  <a:pt x="2911367" y="1587483"/>
                </a:cubicBezTo>
                <a:close/>
                <a:moveTo>
                  <a:pt x="2858147" y="1586848"/>
                </a:moveTo>
                <a:cubicBezTo>
                  <a:pt x="2844462" y="1586848"/>
                  <a:pt x="2833438" y="1597893"/>
                  <a:pt x="2833438" y="1611605"/>
                </a:cubicBezTo>
                <a:cubicBezTo>
                  <a:pt x="2833438" y="1625316"/>
                  <a:pt x="2844462" y="1636362"/>
                  <a:pt x="2858147" y="1636362"/>
                </a:cubicBezTo>
                <a:cubicBezTo>
                  <a:pt x="2871832" y="1636362"/>
                  <a:pt x="2882856" y="1625316"/>
                  <a:pt x="2882856" y="1611605"/>
                </a:cubicBezTo>
                <a:cubicBezTo>
                  <a:pt x="2882856" y="1597893"/>
                  <a:pt x="2871832" y="1586848"/>
                  <a:pt x="2858147" y="1586848"/>
                </a:cubicBezTo>
                <a:close/>
                <a:moveTo>
                  <a:pt x="2804928" y="1586721"/>
                </a:moveTo>
                <a:cubicBezTo>
                  <a:pt x="2791242" y="1586721"/>
                  <a:pt x="2780218" y="1597766"/>
                  <a:pt x="2780218" y="1611478"/>
                </a:cubicBezTo>
                <a:cubicBezTo>
                  <a:pt x="2780218" y="1625189"/>
                  <a:pt x="2791369" y="1636235"/>
                  <a:pt x="2804928" y="1636235"/>
                </a:cubicBezTo>
                <a:cubicBezTo>
                  <a:pt x="2818613" y="1636235"/>
                  <a:pt x="2829637" y="1625189"/>
                  <a:pt x="2829637" y="1611478"/>
                </a:cubicBezTo>
                <a:cubicBezTo>
                  <a:pt x="2829637" y="1597766"/>
                  <a:pt x="2818613" y="1586721"/>
                  <a:pt x="2804928" y="1586721"/>
                </a:cubicBezTo>
                <a:close/>
                <a:moveTo>
                  <a:pt x="2431883" y="1586721"/>
                </a:moveTo>
                <a:cubicBezTo>
                  <a:pt x="2418452" y="1586721"/>
                  <a:pt x="2407681" y="1597513"/>
                  <a:pt x="2407681" y="1610843"/>
                </a:cubicBezTo>
                <a:cubicBezTo>
                  <a:pt x="2407681" y="1624174"/>
                  <a:pt x="2418452" y="1634965"/>
                  <a:pt x="2431883" y="1634965"/>
                </a:cubicBezTo>
                <a:cubicBezTo>
                  <a:pt x="2445315" y="1634965"/>
                  <a:pt x="2456086" y="1624174"/>
                  <a:pt x="2456086" y="1610843"/>
                </a:cubicBezTo>
                <a:cubicBezTo>
                  <a:pt x="2456086" y="1597513"/>
                  <a:pt x="2445188" y="1586721"/>
                  <a:pt x="2431883" y="1586721"/>
                </a:cubicBezTo>
                <a:close/>
                <a:moveTo>
                  <a:pt x="2591796" y="1586467"/>
                </a:moveTo>
                <a:cubicBezTo>
                  <a:pt x="2578111" y="1586467"/>
                  <a:pt x="2567086" y="1597513"/>
                  <a:pt x="2567086" y="1611224"/>
                </a:cubicBezTo>
                <a:cubicBezTo>
                  <a:pt x="2567086" y="1624935"/>
                  <a:pt x="2578111" y="1635981"/>
                  <a:pt x="2591796" y="1635981"/>
                </a:cubicBezTo>
                <a:cubicBezTo>
                  <a:pt x="2605481" y="1635981"/>
                  <a:pt x="2616505" y="1624935"/>
                  <a:pt x="2616505" y="1611224"/>
                </a:cubicBezTo>
                <a:cubicBezTo>
                  <a:pt x="2616505" y="1597513"/>
                  <a:pt x="2605481" y="1586467"/>
                  <a:pt x="2591796" y="1586467"/>
                </a:cubicBezTo>
                <a:close/>
                <a:moveTo>
                  <a:pt x="2538449" y="1586213"/>
                </a:moveTo>
                <a:cubicBezTo>
                  <a:pt x="2524764" y="1586213"/>
                  <a:pt x="2513740" y="1597259"/>
                  <a:pt x="2513740" y="1610970"/>
                </a:cubicBezTo>
                <a:cubicBezTo>
                  <a:pt x="2513740" y="1624682"/>
                  <a:pt x="2524764" y="1635727"/>
                  <a:pt x="2538449" y="1635727"/>
                </a:cubicBezTo>
                <a:cubicBezTo>
                  <a:pt x="2552134" y="1635727"/>
                  <a:pt x="2563158" y="1624682"/>
                  <a:pt x="2563158" y="1610970"/>
                </a:cubicBezTo>
                <a:cubicBezTo>
                  <a:pt x="2563158" y="1597259"/>
                  <a:pt x="2552008" y="1586213"/>
                  <a:pt x="2538449" y="1586213"/>
                </a:cubicBezTo>
                <a:close/>
                <a:moveTo>
                  <a:pt x="2485230" y="1585071"/>
                </a:moveTo>
                <a:cubicBezTo>
                  <a:pt x="2470911" y="1585071"/>
                  <a:pt x="2459380" y="1596751"/>
                  <a:pt x="2459380" y="1610970"/>
                </a:cubicBezTo>
                <a:cubicBezTo>
                  <a:pt x="2459380" y="1625189"/>
                  <a:pt x="2470911" y="1636743"/>
                  <a:pt x="2485230" y="1636743"/>
                </a:cubicBezTo>
                <a:cubicBezTo>
                  <a:pt x="2499548" y="1636743"/>
                  <a:pt x="2511079" y="1625316"/>
                  <a:pt x="2511079" y="1610970"/>
                </a:cubicBezTo>
                <a:cubicBezTo>
                  <a:pt x="2511079" y="1596624"/>
                  <a:pt x="2499422" y="1585071"/>
                  <a:pt x="2485230" y="1585071"/>
                </a:cubicBezTo>
                <a:close/>
                <a:moveTo>
                  <a:pt x="2751581" y="1584944"/>
                </a:moveTo>
                <a:cubicBezTo>
                  <a:pt x="2737009" y="1584944"/>
                  <a:pt x="2725098" y="1596878"/>
                  <a:pt x="2725098" y="1611478"/>
                </a:cubicBezTo>
                <a:cubicBezTo>
                  <a:pt x="2725098" y="1626078"/>
                  <a:pt x="2737009" y="1638012"/>
                  <a:pt x="2751581" y="1638012"/>
                </a:cubicBezTo>
                <a:cubicBezTo>
                  <a:pt x="2766153" y="1638012"/>
                  <a:pt x="2778064" y="1626078"/>
                  <a:pt x="2778064" y="1611478"/>
                </a:cubicBezTo>
                <a:cubicBezTo>
                  <a:pt x="2778064" y="1596878"/>
                  <a:pt x="2766280" y="1584944"/>
                  <a:pt x="2751581" y="1584944"/>
                </a:cubicBezTo>
                <a:close/>
                <a:moveTo>
                  <a:pt x="2698235" y="1584817"/>
                </a:moveTo>
                <a:cubicBezTo>
                  <a:pt x="2683663" y="1584817"/>
                  <a:pt x="2671752" y="1596751"/>
                  <a:pt x="2671752" y="1611351"/>
                </a:cubicBezTo>
                <a:cubicBezTo>
                  <a:pt x="2671752" y="1625951"/>
                  <a:pt x="2683536" y="1637885"/>
                  <a:pt x="2698235" y="1637885"/>
                </a:cubicBezTo>
                <a:cubicBezTo>
                  <a:pt x="2712807" y="1637885"/>
                  <a:pt x="2724718" y="1625951"/>
                  <a:pt x="2724718" y="1611351"/>
                </a:cubicBezTo>
                <a:cubicBezTo>
                  <a:pt x="2724718" y="1596751"/>
                  <a:pt x="2712807" y="1584817"/>
                  <a:pt x="2698235" y="1584817"/>
                </a:cubicBezTo>
                <a:close/>
                <a:moveTo>
                  <a:pt x="2645142" y="1584690"/>
                </a:moveTo>
                <a:cubicBezTo>
                  <a:pt x="2630570" y="1584690"/>
                  <a:pt x="2618659" y="1596624"/>
                  <a:pt x="2618659" y="1611224"/>
                </a:cubicBezTo>
                <a:cubicBezTo>
                  <a:pt x="2618659" y="1625824"/>
                  <a:pt x="2630570" y="1637758"/>
                  <a:pt x="2645142" y="1637758"/>
                </a:cubicBezTo>
                <a:cubicBezTo>
                  <a:pt x="2659714" y="1637758"/>
                  <a:pt x="2671625" y="1625824"/>
                  <a:pt x="2671625" y="1611224"/>
                </a:cubicBezTo>
                <a:cubicBezTo>
                  <a:pt x="2671625" y="1596624"/>
                  <a:pt x="2659841" y="1584690"/>
                  <a:pt x="2645142" y="1584690"/>
                </a:cubicBezTo>
                <a:close/>
                <a:moveTo>
                  <a:pt x="3284538" y="1550411"/>
                </a:moveTo>
                <a:cubicBezTo>
                  <a:pt x="3280229" y="1550411"/>
                  <a:pt x="3276681" y="1553966"/>
                  <a:pt x="3276681" y="1558283"/>
                </a:cubicBezTo>
                <a:cubicBezTo>
                  <a:pt x="3276681" y="1562599"/>
                  <a:pt x="3280229" y="1566154"/>
                  <a:pt x="3284538" y="1566154"/>
                </a:cubicBezTo>
                <a:cubicBezTo>
                  <a:pt x="3288846" y="1566154"/>
                  <a:pt x="3292394" y="1562599"/>
                  <a:pt x="3292394" y="1558283"/>
                </a:cubicBezTo>
                <a:cubicBezTo>
                  <a:pt x="3292394" y="1553966"/>
                  <a:pt x="3288846" y="1550411"/>
                  <a:pt x="3284538" y="1550411"/>
                </a:cubicBezTo>
                <a:close/>
                <a:moveTo>
                  <a:pt x="3231191" y="1547872"/>
                </a:moveTo>
                <a:cubicBezTo>
                  <a:pt x="3225489" y="1547872"/>
                  <a:pt x="3220801" y="1552569"/>
                  <a:pt x="3220801" y="1558283"/>
                </a:cubicBezTo>
                <a:cubicBezTo>
                  <a:pt x="3220801" y="1563996"/>
                  <a:pt x="3225489" y="1568693"/>
                  <a:pt x="3231191" y="1568693"/>
                </a:cubicBezTo>
                <a:cubicBezTo>
                  <a:pt x="3236893" y="1568693"/>
                  <a:pt x="3241582" y="1563996"/>
                  <a:pt x="3241582" y="1558283"/>
                </a:cubicBezTo>
                <a:cubicBezTo>
                  <a:pt x="3241582" y="1552569"/>
                  <a:pt x="3236893" y="1547872"/>
                  <a:pt x="3231191" y="1547872"/>
                </a:cubicBezTo>
                <a:close/>
                <a:moveTo>
                  <a:pt x="2112059" y="1546856"/>
                </a:moveTo>
                <a:cubicBezTo>
                  <a:pt x="2106357" y="1546856"/>
                  <a:pt x="2101668" y="1551554"/>
                  <a:pt x="2101668" y="1557267"/>
                </a:cubicBezTo>
                <a:cubicBezTo>
                  <a:pt x="2101668" y="1562980"/>
                  <a:pt x="2106357" y="1567677"/>
                  <a:pt x="2112059" y="1567677"/>
                </a:cubicBezTo>
                <a:cubicBezTo>
                  <a:pt x="2117761" y="1567677"/>
                  <a:pt x="2122449" y="1562980"/>
                  <a:pt x="2122449" y="1557267"/>
                </a:cubicBezTo>
                <a:cubicBezTo>
                  <a:pt x="2122449" y="1551554"/>
                  <a:pt x="2117761" y="1546856"/>
                  <a:pt x="2112059" y="1546856"/>
                </a:cubicBezTo>
                <a:close/>
                <a:moveTo>
                  <a:pt x="3177845" y="1545333"/>
                </a:moveTo>
                <a:cubicBezTo>
                  <a:pt x="3170749" y="1545333"/>
                  <a:pt x="3164920" y="1551173"/>
                  <a:pt x="3164920" y="1558283"/>
                </a:cubicBezTo>
                <a:cubicBezTo>
                  <a:pt x="3164920" y="1565392"/>
                  <a:pt x="3170749" y="1571232"/>
                  <a:pt x="3177845" y="1571232"/>
                </a:cubicBezTo>
                <a:cubicBezTo>
                  <a:pt x="3184941" y="1571232"/>
                  <a:pt x="3190770" y="1565392"/>
                  <a:pt x="3190770" y="1558283"/>
                </a:cubicBezTo>
                <a:cubicBezTo>
                  <a:pt x="3190770" y="1551173"/>
                  <a:pt x="3184941" y="1545333"/>
                  <a:pt x="3177845" y="1545333"/>
                </a:cubicBezTo>
                <a:close/>
                <a:moveTo>
                  <a:pt x="2165405" y="1544317"/>
                </a:moveTo>
                <a:cubicBezTo>
                  <a:pt x="2158309" y="1544317"/>
                  <a:pt x="2152480" y="1550157"/>
                  <a:pt x="2152480" y="1557267"/>
                </a:cubicBezTo>
                <a:cubicBezTo>
                  <a:pt x="2152480" y="1564377"/>
                  <a:pt x="2158309" y="1570217"/>
                  <a:pt x="2165405" y="1570217"/>
                </a:cubicBezTo>
                <a:cubicBezTo>
                  <a:pt x="2172501" y="1570217"/>
                  <a:pt x="2178330" y="1564377"/>
                  <a:pt x="2178330" y="1557267"/>
                </a:cubicBezTo>
                <a:cubicBezTo>
                  <a:pt x="2178330" y="1550157"/>
                  <a:pt x="2172501" y="1544317"/>
                  <a:pt x="2165405" y="1544317"/>
                </a:cubicBezTo>
                <a:close/>
                <a:moveTo>
                  <a:pt x="3124625" y="1543048"/>
                </a:moveTo>
                <a:cubicBezTo>
                  <a:pt x="3116262" y="1543048"/>
                  <a:pt x="3109420" y="1549903"/>
                  <a:pt x="3109420" y="1558283"/>
                </a:cubicBezTo>
                <a:cubicBezTo>
                  <a:pt x="3109420" y="1566662"/>
                  <a:pt x="3116262" y="1573518"/>
                  <a:pt x="3124625" y="1573518"/>
                </a:cubicBezTo>
                <a:cubicBezTo>
                  <a:pt x="3132988" y="1573518"/>
                  <a:pt x="3139831" y="1566662"/>
                  <a:pt x="3139831" y="1558283"/>
                </a:cubicBezTo>
                <a:cubicBezTo>
                  <a:pt x="3139831" y="1549903"/>
                  <a:pt x="3132988" y="1543048"/>
                  <a:pt x="3124625" y="1543048"/>
                </a:cubicBezTo>
                <a:close/>
                <a:moveTo>
                  <a:pt x="2218625" y="1542159"/>
                </a:moveTo>
                <a:cubicBezTo>
                  <a:pt x="2210262" y="1542159"/>
                  <a:pt x="2203419" y="1549015"/>
                  <a:pt x="2203419" y="1557394"/>
                </a:cubicBezTo>
                <a:cubicBezTo>
                  <a:pt x="2203419" y="1565773"/>
                  <a:pt x="2210262" y="1572629"/>
                  <a:pt x="2218625" y="1572629"/>
                </a:cubicBezTo>
                <a:cubicBezTo>
                  <a:pt x="2226988" y="1572629"/>
                  <a:pt x="2233830" y="1565773"/>
                  <a:pt x="2233830" y="1557394"/>
                </a:cubicBezTo>
                <a:cubicBezTo>
                  <a:pt x="2233830" y="1549015"/>
                  <a:pt x="2226988" y="1542159"/>
                  <a:pt x="2218625" y="1542159"/>
                </a:cubicBezTo>
                <a:close/>
                <a:moveTo>
                  <a:pt x="3071279" y="1540635"/>
                </a:moveTo>
                <a:cubicBezTo>
                  <a:pt x="3061649" y="1540635"/>
                  <a:pt x="3053793" y="1548507"/>
                  <a:pt x="3053793" y="1558156"/>
                </a:cubicBezTo>
                <a:cubicBezTo>
                  <a:pt x="3053793" y="1567804"/>
                  <a:pt x="3061649" y="1575676"/>
                  <a:pt x="3071279" y="1575676"/>
                </a:cubicBezTo>
                <a:cubicBezTo>
                  <a:pt x="3080909" y="1575676"/>
                  <a:pt x="3088766" y="1567804"/>
                  <a:pt x="3088766" y="1558156"/>
                </a:cubicBezTo>
                <a:cubicBezTo>
                  <a:pt x="3088766" y="1548507"/>
                  <a:pt x="3080909" y="1540635"/>
                  <a:pt x="3071279" y="1540635"/>
                </a:cubicBezTo>
                <a:close/>
                <a:moveTo>
                  <a:pt x="2271971" y="1540128"/>
                </a:moveTo>
                <a:cubicBezTo>
                  <a:pt x="2262341" y="1540128"/>
                  <a:pt x="2254611" y="1547872"/>
                  <a:pt x="2254611" y="1557521"/>
                </a:cubicBezTo>
                <a:cubicBezTo>
                  <a:pt x="2254611" y="1567170"/>
                  <a:pt x="2262341" y="1574914"/>
                  <a:pt x="2271971" y="1574914"/>
                </a:cubicBezTo>
                <a:cubicBezTo>
                  <a:pt x="2281601" y="1574914"/>
                  <a:pt x="2289331" y="1567170"/>
                  <a:pt x="2289331" y="1557521"/>
                </a:cubicBezTo>
                <a:cubicBezTo>
                  <a:pt x="2289331" y="1547872"/>
                  <a:pt x="2281601" y="1540128"/>
                  <a:pt x="2271971" y="1540128"/>
                </a:cubicBezTo>
                <a:close/>
                <a:moveTo>
                  <a:pt x="3017933" y="1538604"/>
                </a:moveTo>
                <a:cubicBezTo>
                  <a:pt x="3007162" y="1538604"/>
                  <a:pt x="2998419" y="1547364"/>
                  <a:pt x="2998419" y="1558156"/>
                </a:cubicBezTo>
                <a:cubicBezTo>
                  <a:pt x="2998419" y="1568947"/>
                  <a:pt x="3007162" y="1577707"/>
                  <a:pt x="3017933" y="1577707"/>
                </a:cubicBezTo>
                <a:cubicBezTo>
                  <a:pt x="3028703" y="1577707"/>
                  <a:pt x="3037447" y="1568947"/>
                  <a:pt x="3037447" y="1558156"/>
                </a:cubicBezTo>
                <a:cubicBezTo>
                  <a:pt x="3037447" y="1547364"/>
                  <a:pt x="3028703" y="1538604"/>
                  <a:pt x="3017933" y="1538604"/>
                </a:cubicBezTo>
                <a:close/>
                <a:moveTo>
                  <a:pt x="2325317" y="1537969"/>
                </a:moveTo>
                <a:cubicBezTo>
                  <a:pt x="2314547" y="1537969"/>
                  <a:pt x="2305804" y="1546729"/>
                  <a:pt x="2305804" y="1557521"/>
                </a:cubicBezTo>
                <a:cubicBezTo>
                  <a:pt x="2305804" y="1568312"/>
                  <a:pt x="2314420" y="1577072"/>
                  <a:pt x="2325317" y="1577072"/>
                </a:cubicBezTo>
                <a:cubicBezTo>
                  <a:pt x="2336215" y="1577072"/>
                  <a:pt x="2344958" y="1568312"/>
                  <a:pt x="2344958" y="1557521"/>
                </a:cubicBezTo>
                <a:cubicBezTo>
                  <a:pt x="2344958" y="1546729"/>
                  <a:pt x="2336088" y="1537969"/>
                  <a:pt x="2325317" y="1537969"/>
                </a:cubicBezTo>
                <a:close/>
                <a:moveTo>
                  <a:pt x="2964713" y="1536700"/>
                </a:moveTo>
                <a:cubicBezTo>
                  <a:pt x="2952802" y="1536700"/>
                  <a:pt x="2943172" y="1546348"/>
                  <a:pt x="2943172" y="1558283"/>
                </a:cubicBezTo>
                <a:cubicBezTo>
                  <a:pt x="2943172" y="1570217"/>
                  <a:pt x="2952802" y="1579865"/>
                  <a:pt x="2964713" y="1579865"/>
                </a:cubicBezTo>
                <a:cubicBezTo>
                  <a:pt x="2976624" y="1579865"/>
                  <a:pt x="2986254" y="1570217"/>
                  <a:pt x="2986254" y="1558283"/>
                </a:cubicBezTo>
                <a:cubicBezTo>
                  <a:pt x="2986254" y="1546348"/>
                  <a:pt x="2976624" y="1536700"/>
                  <a:pt x="2964713" y="1536700"/>
                </a:cubicBezTo>
                <a:close/>
                <a:moveTo>
                  <a:pt x="2378537" y="1535938"/>
                </a:moveTo>
                <a:cubicBezTo>
                  <a:pt x="2366626" y="1535938"/>
                  <a:pt x="2356996" y="1545587"/>
                  <a:pt x="2356996" y="1557521"/>
                </a:cubicBezTo>
                <a:cubicBezTo>
                  <a:pt x="2356996" y="1569455"/>
                  <a:pt x="2366626" y="1579104"/>
                  <a:pt x="2378537" y="1579104"/>
                </a:cubicBezTo>
                <a:cubicBezTo>
                  <a:pt x="2390448" y="1579104"/>
                  <a:pt x="2400078" y="1569455"/>
                  <a:pt x="2400078" y="1557521"/>
                </a:cubicBezTo>
                <a:cubicBezTo>
                  <a:pt x="2400078" y="1545587"/>
                  <a:pt x="2390448" y="1535938"/>
                  <a:pt x="2378537" y="1535938"/>
                </a:cubicBezTo>
                <a:close/>
                <a:moveTo>
                  <a:pt x="2058712" y="1535303"/>
                </a:moveTo>
                <a:cubicBezTo>
                  <a:pt x="2056178" y="1535303"/>
                  <a:pt x="2054151" y="1537334"/>
                  <a:pt x="2054151" y="1539874"/>
                </a:cubicBezTo>
                <a:cubicBezTo>
                  <a:pt x="2054151" y="1542413"/>
                  <a:pt x="2056178" y="1544444"/>
                  <a:pt x="2058712" y="1544444"/>
                </a:cubicBezTo>
                <a:cubicBezTo>
                  <a:pt x="2061247" y="1544444"/>
                  <a:pt x="2063274" y="1542413"/>
                  <a:pt x="2063274" y="1539874"/>
                </a:cubicBezTo>
                <a:cubicBezTo>
                  <a:pt x="2063274" y="1537334"/>
                  <a:pt x="2061247" y="1535303"/>
                  <a:pt x="2058712" y="1535303"/>
                </a:cubicBezTo>
                <a:close/>
                <a:moveTo>
                  <a:pt x="2911367" y="1534795"/>
                </a:moveTo>
                <a:cubicBezTo>
                  <a:pt x="2898442" y="1534795"/>
                  <a:pt x="2887925" y="1545333"/>
                  <a:pt x="2887925" y="1558283"/>
                </a:cubicBezTo>
                <a:cubicBezTo>
                  <a:pt x="2887925" y="1571232"/>
                  <a:pt x="2898442" y="1581770"/>
                  <a:pt x="2911367" y="1581770"/>
                </a:cubicBezTo>
                <a:cubicBezTo>
                  <a:pt x="2924291" y="1581770"/>
                  <a:pt x="2934809" y="1571232"/>
                  <a:pt x="2934809" y="1558283"/>
                </a:cubicBezTo>
                <a:cubicBezTo>
                  <a:pt x="2934809" y="1545333"/>
                  <a:pt x="2924291" y="1534795"/>
                  <a:pt x="2911367" y="1534795"/>
                </a:cubicBezTo>
                <a:close/>
                <a:moveTo>
                  <a:pt x="2431883" y="1534034"/>
                </a:moveTo>
                <a:cubicBezTo>
                  <a:pt x="2418959" y="1534034"/>
                  <a:pt x="2408441" y="1544571"/>
                  <a:pt x="2408441" y="1557521"/>
                </a:cubicBezTo>
                <a:cubicBezTo>
                  <a:pt x="2408441" y="1570470"/>
                  <a:pt x="2418959" y="1581008"/>
                  <a:pt x="2431883" y="1581008"/>
                </a:cubicBezTo>
                <a:cubicBezTo>
                  <a:pt x="2444808" y="1581008"/>
                  <a:pt x="2455325" y="1570470"/>
                  <a:pt x="2455325" y="1557521"/>
                </a:cubicBezTo>
                <a:cubicBezTo>
                  <a:pt x="2455325" y="1544571"/>
                  <a:pt x="2444808" y="1534034"/>
                  <a:pt x="2431883" y="1534034"/>
                </a:cubicBezTo>
                <a:close/>
                <a:moveTo>
                  <a:pt x="2858147" y="1533526"/>
                </a:moveTo>
                <a:cubicBezTo>
                  <a:pt x="2844462" y="1533526"/>
                  <a:pt x="2833438" y="1544571"/>
                  <a:pt x="2833438" y="1558283"/>
                </a:cubicBezTo>
                <a:cubicBezTo>
                  <a:pt x="2833438" y="1571994"/>
                  <a:pt x="2844462" y="1583039"/>
                  <a:pt x="2858147" y="1583039"/>
                </a:cubicBezTo>
                <a:cubicBezTo>
                  <a:pt x="2871832" y="1583039"/>
                  <a:pt x="2882856" y="1571994"/>
                  <a:pt x="2882856" y="1558283"/>
                </a:cubicBezTo>
                <a:cubicBezTo>
                  <a:pt x="2882856" y="1544571"/>
                  <a:pt x="2871832" y="1533526"/>
                  <a:pt x="2858147" y="1533526"/>
                </a:cubicBezTo>
                <a:close/>
                <a:moveTo>
                  <a:pt x="2804928" y="1533399"/>
                </a:moveTo>
                <a:cubicBezTo>
                  <a:pt x="2791242" y="1533399"/>
                  <a:pt x="2780218" y="1544444"/>
                  <a:pt x="2780218" y="1558156"/>
                </a:cubicBezTo>
                <a:cubicBezTo>
                  <a:pt x="2780218" y="1571867"/>
                  <a:pt x="2791369" y="1582912"/>
                  <a:pt x="2804928" y="1582912"/>
                </a:cubicBezTo>
                <a:cubicBezTo>
                  <a:pt x="2818613" y="1582912"/>
                  <a:pt x="2829637" y="1571867"/>
                  <a:pt x="2829637" y="1558156"/>
                </a:cubicBezTo>
                <a:cubicBezTo>
                  <a:pt x="2829637" y="1544444"/>
                  <a:pt x="2818613" y="1533399"/>
                  <a:pt x="2804928" y="1533399"/>
                </a:cubicBezTo>
                <a:close/>
                <a:moveTo>
                  <a:pt x="2591796" y="1533145"/>
                </a:moveTo>
                <a:cubicBezTo>
                  <a:pt x="2578111" y="1533145"/>
                  <a:pt x="2567086" y="1544190"/>
                  <a:pt x="2567086" y="1557902"/>
                </a:cubicBezTo>
                <a:cubicBezTo>
                  <a:pt x="2567086" y="1571613"/>
                  <a:pt x="2578111" y="1582658"/>
                  <a:pt x="2591796" y="1582658"/>
                </a:cubicBezTo>
                <a:cubicBezTo>
                  <a:pt x="2605481" y="1582658"/>
                  <a:pt x="2616505" y="1571613"/>
                  <a:pt x="2616505" y="1557902"/>
                </a:cubicBezTo>
                <a:cubicBezTo>
                  <a:pt x="2616505" y="1544190"/>
                  <a:pt x="2605481" y="1533145"/>
                  <a:pt x="2591796" y="1533145"/>
                </a:cubicBezTo>
                <a:close/>
                <a:moveTo>
                  <a:pt x="2538449" y="1532891"/>
                </a:moveTo>
                <a:cubicBezTo>
                  <a:pt x="2524764" y="1532891"/>
                  <a:pt x="2513740" y="1543936"/>
                  <a:pt x="2513740" y="1557648"/>
                </a:cubicBezTo>
                <a:cubicBezTo>
                  <a:pt x="2513740" y="1571359"/>
                  <a:pt x="2524764" y="1582405"/>
                  <a:pt x="2538449" y="1582405"/>
                </a:cubicBezTo>
                <a:cubicBezTo>
                  <a:pt x="2552134" y="1582405"/>
                  <a:pt x="2563158" y="1571359"/>
                  <a:pt x="2563158" y="1557648"/>
                </a:cubicBezTo>
                <a:cubicBezTo>
                  <a:pt x="2563158" y="1543936"/>
                  <a:pt x="2552008" y="1532891"/>
                  <a:pt x="2538449" y="1532891"/>
                </a:cubicBezTo>
                <a:close/>
                <a:moveTo>
                  <a:pt x="2485230" y="1532383"/>
                </a:moveTo>
                <a:cubicBezTo>
                  <a:pt x="2471418" y="1532383"/>
                  <a:pt x="2460141" y="1543682"/>
                  <a:pt x="2460141" y="1557521"/>
                </a:cubicBezTo>
                <a:cubicBezTo>
                  <a:pt x="2460141" y="1571359"/>
                  <a:pt x="2471418" y="1582658"/>
                  <a:pt x="2485230" y="1582658"/>
                </a:cubicBezTo>
                <a:cubicBezTo>
                  <a:pt x="2499041" y="1582658"/>
                  <a:pt x="2510319" y="1571359"/>
                  <a:pt x="2510319" y="1557521"/>
                </a:cubicBezTo>
                <a:cubicBezTo>
                  <a:pt x="2510319" y="1543682"/>
                  <a:pt x="2499041" y="1532383"/>
                  <a:pt x="2485230" y="1532383"/>
                </a:cubicBezTo>
                <a:close/>
                <a:moveTo>
                  <a:pt x="2751581" y="1531621"/>
                </a:moveTo>
                <a:cubicBezTo>
                  <a:pt x="2737009" y="1531621"/>
                  <a:pt x="2725098" y="1543555"/>
                  <a:pt x="2725098" y="1558156"/>
                </a:cubicBezTo>
                <a:cubicBezTo>
                  <a:pt x="2725098" y="1572756"/>
                  <a:pt x="2737009" y="1584690"/>
                  <a:pt x="2751581" y="1584690"/>
                </a:cubicBezTo>
                <a:cubicBezTo>
                  <a:pt x="2766153" y="1584690"/>
                  <a:pt x="2778064" y="1572756"/>
                  <a:pt x="2778064" y="1558156"/>
                </a:cubicBezTo>
                <a:cubicBezTo>
                  <a:pt x="2778064" y="1543555"/>
                  <a:pt x="2766280" y="1531621"/>
                  <a:pt x="2751581" y="1531621"/>
                </a:cubicBezTo>
                <a:close/>
                <a:moveTo>
                  <a:pt x="2698235" y="1531494"/>
                </a:moveTo>
                <a:cubicBezTo>
                  <a:pt x="2683663" y="1531494"/>
                  <a:pt x="2671752" y="1543428"/>
                  <a:pt x="2671752" y="1558029"/>
                </a:cubicBezTo>
                <a:cubicBezTo>
                  <a:pt x="2671752" y="1572629"/>
                  <a:pt x="2683536" y="1584563"/>
                  <a:pt x="2698235" y="1584563"/>
                </a:cubicBezTo>
                <a:cubicBezTo>
                  <a:pt x="2712807" y="1584563"/>
                  <a:pt x="2724718" y="1572629"/>
                  <a:pt x="2724718" y="1558029"/>
                </a:cubicBezTo>
                <a:cubicBezTo>
                  <a:pt x="2724718" y="1543428"/>
                  <a:pt x="2712807" y="1531494"/>
                  <a:pt x="2698235" y="1531494"/>
                </a:cubicBezTo>
                <a:close/>
                <a:moveTo>
                  <a:pt x="2645142" y="1531367"/>
                </a:moveTo>
                <a:cubicBezTo>
                  <a:pt x="2630570" y="1531367"/>
                  <a:pt x="2618659" y="1543301"/>
                  <a:pt x="2618659" y="1557902"/>
                </a:cubicBezTo>
                <a:cubicBezTo>
                  <a:pt x="2618659" y="1572502"/>
                  <a:pt x="2630570" y="1584436"/>
                  <a:pt x="2645142" y="1584436"/>
                </a:cubicBezTo>
                <a:cubicBezTo>
                  <a:pt x="2659714" y="1584436"/>
                  <a:pt x="2671625" y="1572502"/>
                  <a:pt x="2671625" y="1557902"/>
                </a:cubicBezTo>
                <a:cubicBezTo>
                  <a:pt x="2671625" y="1543301"/>
                  <a:pt x="2659841" y="1531367"/>
                  <a:pt x="2645142" y="1531367"/>
                </a:cubicBezTo>
                <a:close/>
                <a:moveTo>
                  <a:pt x="3337757" y="1499501"/>
                </a:moveTo>
                <a:cubicBezTo>
                  <a:pt x="3334716" y="1499501"/>
                  <a:pt x="3332309" y="1501913"/>
                  <a:pt x="3332309" y="1504960"/>
                </a:cubicBezTo>
                <a:cubicBezTo>
                  <a:pt x="3332309" y="1508007"/>
                  <a:pt x="3334716" y="1510419"/>
                  <a:pt x="3337757" y="1510419"/>
                </a:cubicBezTo>
                <a:cubicBezTo>
                  <a:pt x="3340798" y="1510419"/>
                  <a:pt x="3343206" y="1508007"/>
                  <a:pt x="3343206" y="1504960"/>
                </a:cubicBezTo>
                <a:cubicBezTo>
                  <a:pt x="3343206" y="1501913"/>
                  <a:pt x="3340798" y="1499501"/>
                  <a:pt x="3337757" y="1499501"/>
                </a:cubicBezTo>
                <a:close/>
                <a:moveTo>
                  <a:pt x="2007267" y="1498485"/>
                </a:moveTo>
                <a:cubicBezTo>
                  <a:pt x="2004226" y="1498485"/>
                  <a:pt x="2001818" y="1500898"/>
                  <a:pt x="2001818" y="1503945"/>
                </a:cubicBezTo>
                <a:cubicBezTo>
                  <a:pt x="2001818" y="1506991"/>
                  <a:pt x="2004226" y="1509404"/>
                  <a:pt x="2007267" y="1509404"/>
                </a:cubicBezTo>
                <a:cubicBezTo>
                  <a:pt x="2010308" y="1509404"/>
                  <a:pt x="2012715" y="1506991"/>
                  <a:pt x="2012715" y="1503945"/>
                </a:cubicBezTo>
                <a:cubicBezTo>
                  <a:pt x="2012715" y="1500898"/>
                  <a:pt x="2010308" y="1498485"/>
                  <a:pt x="2007267" y="1498485"/>
                </a:cubicBezTo>
                <a:close/>
                <a:moveTo>
                  <a:pt x="3284538" y="1497724"/>
                </a:moveTo>
                <a:cubicBezTo>
                  <a:pt x="3280609" y="1497724"/>
                  <a:pt x="3277315" y="1501024"/>
                  <a:pt x="3277315" y="1504960"/>
                </a:cubicBezTo>
                <a:cubicBezTo>
                  <a:pt x="3277315" y="1508896"/>
                  <a:pt x="3280609" y="1512197"/>
                  <a:pt x="3284538" y="1512197"/>
                </a:cubicBezTo>
                <a:cubicBezTo>
                  <a:pt x="3288466" y="1512197"/>
                  <a:pt x="3291760" y="1508896"/>
                  <a:pt x="3291760" y="1504960"/>
                </a:cubicBezTo>
                <a:cubicBezTo>
                  <a:pt x="3291760" y="1501024"/>
                  <a:pt x="3288592" y="1497724"/>
                  <a:pt x="3284538" y="1497724"/>
                </a:cubicBezTo>
                <a:close/>
                <a:moveTo>
                  <a:pt x="2058712" y="1496835"/>
                </a:moveTo>
                <a:cubicBezTo>
                  <a:pt x="2054784" y="1496835"/>
                  <a:pt x="2051616" y="1500009"/>
                  <a:pt x="2051616" y="1503945"/>
                </a:cubicBezTo>
                <a:cubicBezTo>
                  <a:pt x="2051616" y="1507880"/>
                  <a:pt x="2054784" y="1511054"/>
                  <a:pt x="2058712" y="1511054"/>
                </a:cubicBezTo>
                <a:cubicBezTo>
                  <a:pt x="2062640" y="1511054"/>
                  <a:pt x="2065808" y="1507880"/>
                  <a:pt x="2065808" y="1503945"/>
                </a:cubicBezTo>
                <a:cubicBezTo>
                  <a:pt x="2065808" y="1500009"/>
                  <a:pt x="2062640" y="1496835"/>
                  <a:pt x="2058712" y="1496835"/>
                </a:cubicBezTo>
                <a:close/>
                <a:moveTo>
                  <a:pt x="3231191" y="1495311"/>
                </a:moveTo>
                <a:cubicBezTo>
                  <a:pt x="3225869" y="1495311"/>
                  <a:pt x="3221561" y="1499628"/>
                  <a:pt x="3221561" y="1504960"/>
                </a:cubicBezTo>
                <a:cubicBezTo>
                  <a:pt x="3221561" y="1510292"/>
                  <a:pt x="3225869" y="1514609"/>
                  <a:pt x="3231191" y="1514609"/>
                </a:cubicBezTo>
                <a:cubicBezTo>
                  <a:pt x="3236513" y="1514609"/>
                  <a:pt x="3240822" y="1510292"/>
                  <a:pt x="3240822" y="1504960"/>
                </a:cubicBezTo>
                <a:cubicBezTo>
                  <a:pt x="3240822" y="1499628"/>
                  <a:pt x="3236513" y="1495311"/>
                  <a:pt x="3231191" y="1495311"/>
                </a:cubicBezTo>
                <a:close/>
                <a:moveTo>
                  <a:pt x="2112059" y="1494296"/>
                </a:moveTo>
                <a:cubicBezTo>
                  <a:pt x="2106737" y="1494296"/>
                  <a:pt x="2102428" y="1498612"/>
                  <a:pt x="2102428" y="1503945"/>
                </a:cubicBezTo>
                <a:cubicBezTo>
                  <a:pt x="2102428" y="1509277"/>
                  <a:pt x="2106737" y="1513593"/>
                  <a:pt x="2112059" y="1513593"/>
                </a:cubicBezTo>
                <a:cubicBezTo>
                  <a:pt x="2117381" y="1513593"/>
                  <a:pt x="2121689" y="1509277"/>
                  <a:pt x="2121689" y="1503945"/>
                </a:cubicBezTo>
                <a:cubicBezTo>
                  <a:pt x="2121689" y="1498612"/>
                  <a:pt x="2117381" y="1494296"/>
                  <a:pt x="2112059" y="1494296"/>
                </a:cubicBezTo>
                <a:close/>
                <a:moveTo>
                  <a:pt x="3177845" y="1492899"/>
                </a:moveTo>
                <a:cubicBezTo>
                  <a:pt x="3171129" y="1492899"/>
                  <a:pt x="3165681" y="1498358"/>
                  <a:pt x="3165681" y="1505087"/>
                </a:cubicBezTo>
                <a:cubicBezTo>
                  <a:pt x="3165681" y="1511816"/>
                  <a:pt x="3171129" y="1517275"/>
                  <a:pt x="3177845" y="1517275"/>
                </a:cubicBezTo>
                <a:cubicBezTo>
                  <a:pt x="3184561" y="1517275"/>
                  <a:pt x="3190009" y="1511816"/>
                  <a:pt x="3190009" y="1505087"/>
                </a:cubicBezTo>
                <a:cubicBezTo>
                  <a:pt x="3190009" y="1498358"/>
                  <a:pt x="3184561" y="1492899"/>
                  <a:pt x="3177845" y="1492899"/>
                </a:cubicBezTo>
                <a:close/>
                <a:moveTo>
                  <a:pt x="2165405" y="1491884"/>
                </a:moveTo>
                <a:cubicBezTo>
                  <a:pt x="2158689" y="1491884"/>
                  <a:pt x="2153241" y="1497343"/>
                  <a:pt x="2153241" y="1504072"/>
                </a:cubicBezTo>
                <a:cubicBezTo>
                  <a:pt x="2153241" y="1510800"/>
                  <a:pt x="2158689" y="1516259"/>
                  <a:pt x="2165405" y="1516259"/>
                </a:cubicBezTo>
                <a:cubicBezTo>
                  <a:pt x="2172121" y="1516259"/>
                  <a:pt x="2177570" y="1510800"/>
                  <a:pt x="2177570" y="1504072"/>
                </a:cubicBezTo>
                <a:cubicBezTo>
                  <a:pt x="2177570" y="1497343"/>
                  <a:pt x="2172121" y="1491884"/>
                  <a:pt x="2165405" y="1491884"/>
                </a:cubicBezTo>
                <a:close/>
                <a:moveTo>
                  <a:pt x="3124625" y="1490614"/>
                </a:moveTo>
                <a:cubicBezTo>
                  <a:pt x="3116643" y="1490614"/>
                  <a:pt x="3110180" y="1496962"/>
                  <a:pt x="3110180" y="1504960"/>
                </a:cubicBezTo>
                <a:cubicBezTo>
                  <a:pt x="3110180" y="1512959"/>
                  <a:pt x="3116643" y="1519433"/>
                  <a:pt x="3124625" y="1519433"/>
                </a:cubicBezTo>
                <a:cubicBezTo>
                  <a:pt x="3132608" y="1519433"/>
                  <a:pt x="3139071" y="1512832"/>
                  <a:pt x="3139071" y="1504960"/>
                </a:cubicBezTo>
                <a:cubicBezTo>
                  <a:pt x="3139071" y="1497089"/>
                  <a:pt x="3132608" y="1490614"/>
                  <a:pt x="3124625" y="1490614"/>
                </a:cubicBezTo>
                <a:close/>
                <a:moveTo>
                  <a:pt x="2218625" y="1489725"/>
                </a:moveTo>
                <a:cubicBezTo>
                  <a:pt x="2210642" y="1489725"/>
                  <a:pt x="2204179" y="1496073"/>
                  <a:pt x="2204179" y="1504072"/>
                </a:cubicBezTo>
                <a:cubicBezTo>
                  <a:pt x="2204179" y="1512070"/>
                  <a:pt x="2210642" y="1518545"/>
                  <a:pt x="2218625" y="1518545"/>
                </a:cubicBezTo>
                <a:cubicBezTo>
                  <a:pt x="2226608" y="1518545"/>
                  <a:pt x="2233070" y="1511943"/>
                  <a:pt x="2233070" y="1504072"/>
                </a:cubicBezTo>
                <a:cubicBezTo>
                  <a:pt x="2233070" y="1496200"/>
                  <a:pt x="2226608" y="1489725"/>
                  <a:pt x="2218625" y="1489725"/>
                </a:cubicBezTo>
                <a:close/>
                <a:moveTo>
                  <a:pt x="3071279" y="1488329"/>
                </a:moveTo>
                <a:cubicBezTo>
                  <a:pt x="3062029" y="1488329"/>
                  <a:pt x="3054680" y="1495692"/>
                  <a:pt x="3054680" y="1504833"/>
                </a:cubicBezTo>
                <a:cubicBezTo>
                  <a:pt x="3054680" y="1513974"/>
                  <a:pt x="3062029" y="1521338"/>
                  <a:pt x="3071279" y="1521338"/>
                </a:cubicBezTo>
                <a:cubicBezTo>
                  <a:pt x="3080529" y="1521338"/>
                  <a:pt x="3087879" y="1513974"/>
                  <a:pt x="3087879" y="1504833"/>
                </a:cubicBezTo>
                <a:cubicBezTo>
                  <a:pt x="3087879" y="1495692"/>
                  <a:pt x="3080402" y="1488329"/>
                  <a:pt x="3071279" y="1488329"/>
                </a:cubicBezTo>
                <a:close/>
                <a:moveTo>
                  <a:pt x="2271971" y="1487694"/>
                </a:moveTo>
                <a:cubicBezTo>
                  <a:pt x="2262721" y="1487694"/>
                  <a:pt x="2255372" y="1495058"/>
                  <a:pt x="2255372" y="1504198"/>
                </a:cubicBezTo>
                <a:cubicBezTo>
                  <a:pt x="2255372" y="1513339"/>
                  <a:pt x="2262721" y="1520703"/>
                  <a:pt x="2271971" y="1520703"/>
                </a:cubicBezTo>
                <a:cubicBezTo>
                  <a:pt x="2281221" y="1520703"/>
                  <a:pt x="2288570" y="1513339"/>
                  <a:pt x="2288570" y="1504198"/>
                </a:cubicBezTo>
                <a:cubicBezTo>
                  <a:pt x="2288570" y="1495058"/>
                  <a:pt x="2281094" y="1487694"/>
                  <a:pt x="2271971" y="1487694"/>
                </a:cubicBezTo>
                <a:close/>
                <a:moveTo>
                  <a:pt x="3017933" y="1486170"/>
                </a:moveTo>
                <a:cubicBezTo>
                  <a:pt x="3007542" y="1486170"/>
                  <a:pt x="2999179" y="1494677"/>
                  <a:pt x="2999179" y="1504960"/>
                </a:cubicBezTo>
                <a:cubicBezTo>
                  <a:pt x="2999179" y="1515244"/>
                  <a:pt x="3007542" y="1523623"/>
                  <a:pt x="3017933" y="1523623"/>
                </a:cubicBezTo>
                <a:cubicBezTo>
                  <a:pt x="3028323" y="1523623"/>
                  <a:pt x="3036686" y="1515371"/>
                  <a:pt x="3036686" y="1504960"/>
                </a:cubicBezTo>
                <a:cubicBezTo>
                  <a:pt x="3036686" y="1494550"/>
                  <a:pt x="3028196" y="1486170"/>
                  <a:pt x="3017933" y="1486170"/>
                </a:cubicBezTo>
                <a:close/>
                <a:moveTo>
                  <a:pt x="2325317" y="1485663"/>
                </a:moveTo>
                <a:cubicBezTo>
                  <a:pt x="2315180" y="1485663"/>
                  <a:pt x="2306817" y="1493915"/>
                  <a:pt x="2306817" y="1504198"/>
                </a:cubicBezTo>
                <a:cubicBezTo>
                  <a:pt x="2306817" y="1514482"/>
                  <a:pt x="2315180" y="1522734"/>
                  <a:pt x="2325317" y="1522734"/>
                </a:cubicBezTo>
                <a:cubicBezTo>
                  <a:pt x="2335454" y="1522734"/>
                  <a:pt x="2343818" y="1514482"/>
                  <a:pt x="2343818" y="1504198"/>
                </a:cubicBezTo>
                <a:cubicBezTo>
                  <a:pt x="2343818" y="1493915"/>
                  <a:pt x="2335581" y="1485663"/>
                  <a:pt x="2325317" y="1485663"/>
                </a:cubicBezTo>
                <a:close/>
                <a:moveTo>
                  <a:pt x="2964713" y="1484393"/>
                </a:moveTo>
                <a:cubicBezTo>
                  <a:pt x="2953436" y="1484393"/>
                  <a:pt x="2944186" y="1493534"/>
                  <a:pt x="2944186" y="1504960"/>
                </a:cubicBezTo>
                <a:cubicBezTo>
                  <a:pt x="2944186" y="1516386"/>
                  <a:pt x="2953436" y="1525527"/>
                  <a:pt x="2964713" y="1525527"/>
                </a:cubicBezTo>
                <a:cubicBezTo>
                  <a:pt x="2975991" y="1525527"/>
                  <a:pt x="2985241" y="1516259"/>
                  <a:pt x="2985241" y="1504960"/>
                </a:cubicBezTo>
                <a:cubicBezTo>
                  <a:pt x="2985241" y="1493661"/>
                  <a:pt x="2976117" y="1484393"/>
                  <a:pt x="2964713" y="1484393"/>
                </a:cubicBezTo>
                <a:close/>
                <a:moveTo>
                  <a:pt x="2378537" y="1483631"/>
                </a:moveTo>
                <a:cubicBezTo>
                  <a:pt x="2367260" y="1483631"/>
                  <a:pt x="2358009" y="1492772"/>
                  <a:pt x="2358009" y="1504198"/>
                </a:cubicBezTo>
                <a:cubicBezTo>
                  <a:pt x="2358009" y="1515625"/>
                  <a:pt x="2367260" y="1524766"/>
                  <a:pt x="2378537" y="1524766"/>
                </a:cubicBezTo>
                <a:cubicBezTo>
                  <a:pt x="2389815" y="1524766"/>
                  <a:pt x="2399065" y="1515498"/>
                  <a:pt x="2399065" y="1504198"/>
                </a:cubicBezTo>
                <a:cubicBezTo>
                  <a:pt x="2399065" y="1492899"/>
                  <a:pt x="2389815" y="1483631"/>
                  <a:pt x="2378537" y="1483631"/>
                </a:cubicBezTo>
                <a:close/>
                <a:moveTo>
                  <a:pt x="2911367" y="1482743"/>
                </a:moveTo>
                <a:cubicBezTo>
                  <a:pt x="2899202" y="1482743"/>
                  <a:pt x="2889192" y="1492645"/>
                  <a:pt x="2889192" y="1504960"/>
                </a:cubicBezTo>
                <a:cubicBezTo>
                  <a:pt x="2889192" y="1517275"/>
                  <a:pt x="2899076" y="1527178"/>
                  <a:pt x="2911367" y="1527178"/>
                </a:cubicBezTo>
                <a:cubicBezTo>
                  <a:pt x="2923658" y="1527178"/>
                  <a:pt x="2933542" y="1517275"/>
                  <a:pt x="2933542" y="1504960"/>
                </a:cubicBezTo>
                <a:cubicBezTo>
                  <a:pt x="2933542" y="1492645"/>
                  <a:pt x="2923658" y="1482743"/>
                  <a:pt x="2911367" y="1482743"/>
                </a:cubicBezTo>
                <a:close/>
                <a:moveTo>
                  <a:pt x="2431883" y="1481981"/>
                </a:moveTo>
                <a:cubicBezTo>
                  <a:pt x="2419592" y="1481981"/>
                  <a:pt x="2409708" y="1491884"/>
                  <a:pt x="2409708" y="1504198"/>
                </a:cubicBezTo>
                <a:cubicBezTo>
                  <a:pt x="2409708" y="1516513"/>
                  <a:pt x="2419719" y="1526416"/>
                  <a:pt x="2431883" y="1526416"/>
                </a:cubicBezTo>
                <a:cubicBezTo>
                  <a:pt x="2444048" y="1526416"/>
                  <a:pt x="2454058" y="1516513"/>
                  <a:pt x="2454058" y="1504198"/>
                </a:cubicBezTo>
                <a:cubicBezTo>
                  <a:pt x="2454058" y="1491884"/>
                  <a:pt x="2444175" y="1481981"/>
                  <a:pt x="2431883" y="1481981"/>
                </a:cubicBezTo>
                <a:close/>
                <a:moveTo>
                  <a:pt x="2858147" y="1481219"/>
                </a:moveTo>
                <a:cubicBezTo>
                  <a:pt x="2845096" y="1481219"/>
                  <a:pt x="2834452" y="1491884"/>
                  <a:pt x="2834452" y="1504960"/>
                </a:cubicBezTo>
                <a:cubicBezTo>
                  <a:pt x="2834452" y="1518037"/>
                  <a:pt x="2845096" y="1528701"/>
                  <a:pt x="2858147" y="1528701"/>
                </a:cubicBezTo>
                <a:cubicBezTo>
                  <a:pt x="2871199" y="1528701"/>
                  <a:pt x="2881843" y="1518037"/>
                  <a:pt x="2881843" y="1504960"/>
                </a:cubicBezTo>
                <a:cubicBezTo>
                  <a:pt x="2881843" y="1491884"/>
                  <a:pt x="2871199" y="1481219"/>
                  <a:pt x="2858147" y="1481219"/>
                </a:cubicBezTo>
                <a:close/>
                <a:moveTo>
                  <a:pt x="2485230" y="1480457"/>
                </a:moveTo>
                <a:cubicBezTo>
                  <a:pt x="2472178" y="1480457"/>
                  <a:pt x="2461534" y="1491122"/>
                  <a:pt x="2461534" y="1504198"/>
                </a:cubicBezTo>
                <a:cubicBezTo>
                  <a:pt x="2461534" y="1517275"/>
                  <a:pt x="2472178" y="1527940"/>
                  <a:pt x="2485230" y="1527940"/>
                </a:cubicBezTo>
                <a:cubicBezTo>
                  <a:pt x="2498281" y="1527940"/>
                  <a:pt x="2508925" y="1517275"/>
                  <a:pt x="2508925" y="1504198"/>
                </a:cubicBezTo>
                <a:cubicBezTo>
                  <a:pt x="2508925" y="1491122"/>
                  <a:pt x="2498408" y="1480457"/>
                  <a:pt x="2485230" y="1480457"/>
                </a:cubicBezTo>
                <a:close/>
                <a:moveTo>
                  <a:pt x="2751581" y="1480203"/>
                </a:moveTo>
                <a:cubicBezTo>
                  <a:pt x="2737896" y="1480203"/>
                  <a:pt x="2726872" y="1491249"/>
                  <a:pt x="2726872" y="1504960"/>
                </a:cubicBezTo>
                <a:cubicBezTo>
                  <a:pt x="2726872" y="1518672"/>
                  <a:pt x="2737896" y="1529717"/>
                  <a:pt x="2751581" y="1529717"/>
                </a:cubicBezTo>
                <a:cubicBezTo>
                  <a:pt x="2765266" y="1529717"/>
                  <a:pt x="2776290" y="1518672"/>
                  <a:pt x="2776290" y="1504960"/>
                </a:cubicBezTo>
                <a:cubicBezTo>
                  <a:pt x="2776290" y="1491249"/>
                  <a:pt x="2765140" y="1480203"/>
                  <a:pt x="2751581" y="1480203"/>
                </a:cubicBezTo>
                <a:close/>
                <a:moveTo>
                  <a:pt x="2804928" y="1480076"/>
                </a:moveTo>
                <a:cubicBezTo>
                  <a:pt x="2791242" y="1480076"/>
                  <a:pt x="2780218" y="1491122"/>
                  <a:pt x="2780218" y="1504833"/>
                </a:cubicBezTo>
                <a:cubicBezTo>
                  <a:pt x="2780218" y="1518545"/>
                  <a:pt x="2791369" y="1529590"/>
                  <a:pt x="2804928" y="1529590"/>
                </a:cubicBezTo>
                <a:cubicBezTo>
                  <a:pt x="2818613" y="1529590"/>
                  <a:pt x="2829637" y="1518545"/>
                  <a:pt x="2829637" y="1504833"/>
                </a:cubicBezTo>
                <a:cubicBezTo>
                  <a:pt x="2829637" y="1491122"/>
                  <a:pt x="2818613" y="1480076"/>
                  <a:pt x="2804928" y="1480076"/>
                </a:cubicBezTo>
                <a:close/>
                <a:moveTo>
                  <a:pt x="2698235" y="1479949"/>
                </a:moveTo>
                <a:cubicBezTo>
                  <a:pt x="2684550" y="1479949"/>
                  <a:pt x="2673526" y="1490995"/>
                  <a:pt x="2673526" y="1504706"/>
                </a:cubicBezTo>
                <a:cubicBezTo>
                  <a:pt x="2673526" y="1518418"/>
                  <a:pt x="2684676" y="1529463"/>
                  <a:pt x="2698235" y="1529463"/>
                </a:cubicBezTo>
                <a:cubicBezTo>
                  <a:pt x="2711920" y="1529463"/>
                  <a:pt x="2722944" y="1518418"/>
                  <a:pt x="2722944" y="1504706"/>
                </a:cubicBezTo>
                <a:cubicBezTo>
                  <a:pt x="2722944" y="1490995"/>
                  <a:pt x="2711920" y="1479949"/>
                  <a:pt x="2698235" y="1479949"/>
                </a:cubicBezTo>
                <a:close/>
                <a:moveTo>
                  <a:pt x="2645142" y="1479949"/>
                </a:moveTo>
                <a:cubicBezTo>
                  <a:pt x="2631457" y="1479949"/>
                  <a:pt x="2620433" y="1490995"/>
                  <a:pt x="2620433" y="1504706"/>
                </a:cubicBezTo>
                <a:cubicBezTo>
                  <a:pt x="2620433" y="1518418"/>
                  <a:pt x="2631457" y="1529463"/>
                  <a:pt x="2645142" y="1529463"/>
                </a:cubicBezTo>
                <a:cubicBezTo>
                  <a:pt x="2658827" y="1529463"/>
                  <a:pt x="2669851" y="1518418"/>
                  <a:pt x="2669851" y="1504706"/>
                </a:cubicBezTo>
                <a:cubicBezTo>
                  <a:pt x="2669851" y="1490995"/>
                  <a:pt x="2658700" y="1479949"/>
                  <a:pt x="2645142" y="1479949"/>
                </a:cubicBezTo>
                <a:close/>
                <a:moveTo>
                  <a:pt x="2591796" y="1479822"/>
                </a:moveTo>
                <a:cubicBezTo>
                  <a:pt x="2578111" y="1479822"/>
                  <a:pt x="2567086" y="1490868"/>
                  <a:pt x="2567086" y="1504579"/>
                </a:cubicBezTo>
                <a:cubicBezTo>
                  <a:pt x="2567086" y="1518291"/>
                  <a:pt x="2578111" y="1529336"/>
                  <a:pt x="2591796" y="1529336"/>
                </a:cubicBezTo>
                <a:cubicBezTo>
                  <a:pt x="2605481" y="1529336"/>
                  <a:pt x="2616505" y="1518291"/>
                  <a:pt x="2616505" y="1504579"/>
                </a:cubicBezTo>
                <a:cubicBezTo>
                  <a:pt x="2616505" y="1490868"/>
                  <a:pt x="2605481" y="1479822"/>
                  <a:pt x="2591796" y="1479822"/>
                </a:cubicBezTo>
                <a:close/>
                <a:moveTo>
                  <a:pt x="2538449" y="1479569"/>
                </a:moveTo>
                <a:cubicBezTo>
                  <a:pt x="2524764" y="1479569"/>
                  <a:pt x="2513740" y="1490614"/>
                  <a:pt x="2513740" y="1504325"/>
                </a:cubicBezTo>
                <a:cubicBezTo>
                  <a:pt x="2513740" y="1518037"/>
                  <a:pt x="2524764" y="1529082"/>
                  <a:pt x="2538449" y="1529082"/>
                </a:cubicBezTo>
                <a:cubicBezTo>
                  <a:pt x="2552134" y="1529082"/>
                  <a:pt x="2563158" y="1518037"/>
                  <a:pt x="2563158" y="1504325"/>
                </a:cubicBezTo>
                <a:cubicBezTo>
                  <a:pt x="2563158" y="1490614"/>
                  <a:pt x="2552008" y="1479569"/>
                  <a:pt x="2538449" y="1479569"/>
                </a:cubicBezTo>
                <a:close/>
                <a:moveTo>
                  <a:pt x="2860175" y="1434879"/>
                </a:moveTo>
                <a:cubicBezTo>
                  <a:pt x="2850925" y="1434879"/>
                  <a:pt x="2843575" y="1442370"/>
                  <a:pt x="2843575" y="1451638"/>
                </a:cubicBezTo>
                <a:cubicBezTo>
                  <a:pt x="2843575" y="1460906"/>
                  <a:pt x="2851051" y="1468396"/>
                  <a:pt x="2860175" y="1468396"/>
                </a:cubicBezTo>
                <a:cubicBezTo>
                  <a:pt x="2869298" y="1468396"/>
                  <a:pt x="2876774" y="1460906"/>
                  <a:pt x="2876774" y="1451638"/>
                </a:cubicBezTo>
                <a:cubicBezTo>
                  <a:pt x="2876774" y="1442370"/>
                  <a:pt x="2869425" y="1434879"/>
                  <a:pt x="2860175" y="1434879"/>
                </a:cubicBezTo>
                <a:close/>
                <a:moveTo>
                  <a:pt x="2537436" y="1434118"/>
                </a:moveTo>
                <a:cubicBezTo>
                  <a:pt x="2528186" y="1434118"/>
                  <a:pt x="2520836" y="1441608"/>
                  <a:pt x="2520836" y="1450876"/>
                </a:cubicBezTo>
                <a:cubicBezTo>
                  <a:pt x="2520836" y="1460144"/>
                  <a:pt x="2528312" y="1467635"/>
                  <a:pt x="2537436" y="1467635"/>
                </a:cubicBezTo>
                <a:cubicBezTo>
                  <a:pt x="2546559" y="1467635"/>
                  <a:pt x="2554035" y="1460144"/>
                  <a:pt x="2554035" y="1450876"/>
                </a:cubicBezTo>
                <a:cubicBezTo>
                  <a:pt x="2554035" y="1441608"/>
                  <a:pt x="2546559" y="1434118"/>
                  <a:pt x="2537436" y="1434118"/>
                </a:cubicBezTo>
                <a:close/>
                <a:moveTo>
                  <a:pt x="2804928" y="1428024"/>
                </a:moveTo>
                <a:cubicBezTo>
                  <a:pt x="2792003" y="1428024"/>
                  <a:pt x="2781486" y="1438561"/>
                  <a:pt x="2781486" y="1451511"/>
                </a:cubicBezTo>
                <a:cubicBezTo>
                  <a:pt x="2781486" y="1464461"/>
                  <a:pt x="2792003" y="1474998"/>
                  <a:pt x="2804928" y="1474998"/>
                </a:cubicBezTo>
                <a:cubicBezTo>
                  <a:pt x="2817852" y="1474998"/>
                  <a:pt x="2828370" y="1464461"/>
                  <a:pt x="2828370" y="1451511"/>
                </a:cubicBezTo>
                <a:cubicBezTo>
                  <a:pt x="2828370" y="1438561"/>
                  <a:pt x="2817852" y="1428024"/>
                  <a:pt x="2804928" y="1428024"/>
                </a:cubicBezTo>
                <a:close/>
                <a:moveTo>
                  <a:pt x="2751581" y="1427389"/>
                </a:moveTo>
                <a:cubicBezTo>
                  <a:pt x="2738150" y="1427389"/>
                  <a:pt x="2727379" y="1438180"/>
                  <a:pt x="2727379" y="1451511"/>
                </a:cubicBezTo>
                <a:cubicBezTo>
                  <a:pt x="2727379" y="1464841"/>
                  <a:pt x="2738150" y="1475633"/>
                  <a:pt x="2751581" y="1475633"/>
                </a:cubicBezTo>
                <a:cubicBezTo>
                  <a:pt x="2765013" y="1475633"/>
                  <a:pt x="2775783" y="1464841"/>
                  <a:pt x="2775783" y="1451511"/>
                </a:cubicBezTo>
                <a:cubicBezTo>
                  <a:pt x="2775783" y="1438180"/>
                  <a:pt x="2764886" y="1427389"/>
                  <a:pt x="2751581" y="1427389"/>
                </a:cubicBezTo>
                <a:close/>
                <a:moveTo>
                  <a:pt x="2591796" y="1427008"/>
                </a:moveTo>
                <a:cubicBezTo>
                  <a:pt x="2578491" y="1427008"/>
                  <a:pt x="2567720" y="1437799"/>
                  <a:pt x="2567720" y="1451130"/>
                </a:cubicBezTo>
                <a:cubicBezTo>
                  <a:pt x="2567720" y="1464461"/>
                  <a:pt x="2578364" y="1475252"/>
                  <a:pt x="2591796" y="1475252"/>
                </a:cubicBezTo>
                <a:cubicBezTo>
                  <a:pt x="2605227" y="1475252"/>
                  <a:pt x="2615998" y="1464461"/>
                  <a:pt x="2615998" y="1451130"/>
                </a:cubicBezTo>
                <a:cubicBezTo>
                  <a:pt x="2615998" y="1437799"/>
                  <a:pt x="2605100" y="1427008"/>
                  <a:pt x="2591796" y="1427008"/>
                </a:cubicBezTo>
                <a:close/>
                <a:moveTo>
                  <a:pt x="2698235" y="1426754"/>
                </a:moveTo>
                <a:cubicBezTo>
                  <a:pt x="2684676" y="1426754"/>
                  <a:pt x="2673652" y="1437799"/>
                  <a:pt x="2673652" y="1451384"/>
                </a:cubicBezTo>
                <a:cubicBezTo>
                  <a:pt x="2673652" y="1464968"/>
                  <a:pt x="2684676" y="1476014"/>
                  <a:pt x="2698235" y="1476014"/>
                </a:cubicBezTo>
                <a:cubicBezTo>
                  <a:pt x="2711793" y="1476014"/>
                  <a:pt x="2722817" y="1464968"/>
                  <a:pt x="2722817" y="1451384"/>
                </a:cubicBezTo>
                <a:cubicBezTo>
                  <a:pt x="2722817" y="1437799"/>
                  <a:pt x="2711793" y="1426754"/>
                  <a:pt x="2698235" y="1426754"/>
                </a:cubicBezTo>
                <a:close/>
                <a:moveTo>
                  <a:pt x="2645142" y="1426627"/>
                </a:moveTo>
                <a:cubicBezTo>
                  <a:pt x="2631584" y="1426627"/>
                  <a:pt x="2620560" y="1437672"/>
                  <a:pt x="2620560" y="1451257"/>
                </a:cubicBezTo>
                <a:cubicBezTo>
                  <a:pt x="2620560" y="1464841"/>
                  <a:pt x="2631584" y="1475887"/>
                  <a:pt x="2645142" y="1475887"/>
                </a:cubicBezTo>
                <a:cubicBezTo>
                  <a:pt x="2658700" y="1475887"/>
                  <a:pt x="2669724" y="1464841"/>
                  <a:pt x="2669724" y="1451257"/>
                </a:cubicBezTo>
                <a:cubicBezTo>
                  <a:pt x="2669724" y="1437672"/>
                  <a:pt x="2658700" y="1426627"/>
                  <a:pt x="2645142" y="1426627"/>
                </a:cubicBezTo>
                <a:close/>
                <a:moveTo>
                  <a:pt x="2842055" y="1389555"/>
                </a:moveTo>
                <a:cubicBezTo>
                  <a:pt x="2837366" y="1389555"/>
                  <a:pt x="2833438" y="1393364"/>
                  <a:pt x="2833438" y="1398188"/>
                </a:cubicBezTo>
                <a:cubicBezTo>
                  <a:pt x="2833438" y="1403013"/>
                  <a:pt x="2837239" y="1406822"/>
                  <a:pt x="2842055" y="1406822"/>
                </a:cubicBezTo>
                <a:cubicBezTo>
                  <a:pt x="2846870" y="1406822"/>
                  <a:pt x="2850671" y="1403013"/>
                  <a:pt x="2850671" y="1398188"/>
                </a:cubicBezTo>
                <a:cubicBezTo>
                  <a:pt x="2850671" y="1393364"/>
                  <a:pt x="2846870" y="1389555"/>
                  <a:pt x="2842055" y="1389555"/>
                </a:cubicBezTo>
                <a:close/>
                <a:moveTo>
                  <a:pt x="2554035" y="1388921"/>
                </a:moveTo>
                <a:cubicBezTo>
                  <a:pt x="2549220" y="1388921"/>
                  <a:pt x="2545419" y="1392729"/>
                  <a:pt x="2545419" y="1397554"/>
                </a:cubicBezTo>
                <a:cubicBezTo>
                  <a:pt x="2545419" y="1402378"/>
                  <a:pt x="2549347" y="1406187"/>
                  <a:pt x="2554035" y="1406187"/>
                </a:cubicBezTo>
                <a:cubicBezTo>
                  <a:pt x="2558724" y="1406187"/>
                  <a:pt x="2562652" y="1402378"/>
                  <a:pt x="2562652" y="1397554"/>
                </a:cubicBezTo>
                <a:cubicBezTo>
                  <a:pt x="2562652" y="1392729"/>
                  <a:pt x="2558850" y="1388921"/>
                  <a:pt x="2554035" y="1388921"/>
                </a:cubicBezTo>
                <a:close/>
                <a:moveTo>
                  <a:pt x="2805054" y="1381684"/>
                </a:moveTo>
                <a:cubicBezTo>
                  <a:pt x="2795804" y="1381684"/>
                  <a:pt x="2788455" y="1389048"/>
                  <a:pt x="2788455" y="1398188"/>
                </a:cubicBezTo>
                <a:cubicBezTo>
                  <a:pt x="2788455" y="1407329"/>
                  <a:pt x="2795931" y="1414693"/>
                  <a:pt x="2805054" y="1414693"/>
                </a:cubicBezTo>
                <a:cubicBezTo>
                  <a:pt x="2814178" y="1414693"/>
                  <a:pt x="2821654" y="1407329"/>
                  <a:pt x="2821654" y="1398188"/>
                </a:cubicBezTo>
                <a:cubicBezTo>
                  <a:pt x="2821654" y="1389048"/>
                  <a:pt x="2814304" y="1381684"/>
                  <a:pt x="2805054" y="1381684"/>
                </a:cubicBezTo>
                <a:close/>
                <a:moveTo>
                  <a:pt x="2591796" y="1381303"/>
                </a:moveTo>
                <a:cubicBezTo>
                  <a:pt x="2582545" y="1381303"/>
                  <a:pt x="2575196" y="1388667"/>
                  <a:pt x="2575196" y="1397808"/>
                </a:cubicBezTo>
                <a:cubicBezTo>
                  <a:pt x="2575196" y="1406949"/>
                  <a:pt x="2582545" y="1414312"/>
                  <a:pt x="2591796" y="1414312"/>
                </a:cubicBezTo>
                <a:cubicBezTo>
                  <a:pt x="2601046" y="1414312"/>
                  <a:pt x="2608395" y="1406949"/>
                  <a:pt x="2608395" y="1397808"/>
                </a:cubicBezTo>
                <a:cubicBezTo>
                  <a:pt x="2608395" y="1388667"/>
                  <a:pt x="2600919" y="1381303"/>
                  <a:pt x="2591796" y="1381303"/>
                </a:cubicBezTo>
                <a:close/>
                <a:moveTo>
                  <a:pt x="2751581" y="1375971"/>
                </a:moveTo>
                <a:cubicBezTo>
                  <a:pt x="2739290" y="1375971"/>
                  <a:pt x="2729406" y="1386001"/>
                  <a:pt x="2729406" y="1398188"/>
                </a:cubicBezTo>
                <a:cubicBezTo>
                  <a:pt x="2729406" y="1410376"/>
                  <a:pt x="2739290" y="1420406"/>
                  <a:pt x="2751581" y="1420406"/>
                </a:cubicBezTo>
                <a:cubicBezTo>
                  <a:pt x="2763872" y="1420406"/>
                  <a:pt x="2773756" y="1410376"/>
                  <a:pt x="2773756" y="1398188"/>
                </a:cubicBezTo>
                <a:cubicBezTo>
                  <a:pt x="2773756" y="1386001"/>
                  <a:pt x="2763872" y="1375971"/>
                  <a:pt x="2751581" y="1375971"/>
                </a:cubicBezTo>
                <a:close/>
                <a:moveTo>
                  <a:pt x="2698235" y="1375463"/>
                </a:moveTo>
                <a:cubicBezTo>
                  <a:pt x="2685817" y="1375463"/>
                  <a:pt x="2675680" y="1385493"/>
                  <a:pt x="2675680" y="1398062"/>
                </a:cubicBezTo>
                <a:cubicBezTo>
                  <a:pt x="2675680" y="1410630"/>
                  <a:pt x="2685817" y="1420660"/>
                  <a:pt x="2698235" y="1420660"/>
                </a:cubicBezTo>
                <a:cubicBezTo>
                  <a:pt x="2710653" y="1420660"/>
                  <a:pt x="2720790" y="1410503"/>
                  <a:pt x="2720790" y="1398062"/>
                </a:cubicBezTo>
                <a:cubicBezTo>
                  <a:pt x="2720790" y="1385620"/>
                  <a:pt x="2710653" y="1375463"/>
                  <a:pt x="2698235" y="1375463"/>
                </a:cubicBezTo>
                <a:close/>
                <a:moveTo>
                  <a:pt x="2645142" y="1375336"/>
                </a:moveTo>
                <a:cubicBezTo>
                  <a:pt x="2632724" y="1375336"/>
                  <a:pt x="2622587" y="1385366"/>
                  <a:pt x="2622587" y="1397935"/>
                </a:cubicBezTo>
                <a:cubicBezTo>
                  <a:pt x="2622587" y="1410503"/>
                  <a:pt x="2632724" y="1420533"/>
                  <a:pt x="2645142" y="1420533"/>
                </a:cubicBezTo>
                <a:cubicBezTo>
                  <a:pt x="2657560" y="1420533"/>
                  <a:pt x="2667697" y="1410376"/>
                  <a:pt x="2667697" y="1397935"/>
                </a:cubicBezTo>
                <a:cubicBezTo>
                  <a:pt x="2667697" y="1385493"/>
                  <a:pt x="2657560" y="1375336"/>
                  <a:pt x="2645142" y="1375336"/>
                </a:cubicBezTo>
                <a:close/>
                <a:moveTo>
                  <a:pt x="2804928" y="1328362"/>
                </a:moveTo>
                <a:cubicBezTo>
                  <a:pt x="2795677" y="1328362"/>
                  <a:pt x="2788328" y="1335725"/>
                  <a:pt x="2788328" y="1344866"/>
                </a:cubicBezTo>
                <a:cubicBezTo>
                  <a:pt x="2788328" y="1354007"/>
                  <a:pt x="2795804" y="1361371"/>
                  <a:pt x="2804928" y="1361371"/>
                </a:cubicBezTo>
                <a:cubicBezTo>
                  <a:pt x="2814051" y="1361371"/>
                  <a:pt x="2821527" y="1354007"/>
                  <a:pt x="2821527" y="1344866"/>
                </a:cubicBezTo>
                <a:cubicBezTo>
                  <a:pt x="2821527" y="1335725"/>
                  <a:pt x="2814178" y="1328362"/>
                  <a:pt x="2804928" y="1328362"/>
                </a:cubicBezTo>
                <a:close/>
                <a:moveTo>
                  <a:pt x="2591796" y="1327981"/>
                </a:moveTo>
                <a:cubicBezTo>
                  <a:pt x="2582545" y="1327981"/>
                  <a:pt x="2575196" y="1335344"/>
                  <a:pt x="2575196" y="1344485"/>
                </a:cubicBezTo>
                <a:cubicBezTo>
                  <a:pt x="2575196" y="1353626"/>
                  <a:pt x="2582545" y="1360990"/>
                  <a:pt x="2591796" y="1360990"/>
                </a:cubicBezTo>
                <a:cubicBezTo>
                  <a:pt x="2601046" y="1360990"/>
                  <a:pt x="2608395" y="1353626"/>
                  <a:pt x="2608395" y="1344485"/>
                </a:cubicBezTo>
                <a:cubicBezTo>
                  <a:pt x="2608395" y="1335344"/>
                  <a:pt x="2600919" y="1327981"/>
                  <a:pt x="2591796" y="1327981"/>
                </a:cubicBezTo>
                <a:close/>
                <a:moveTo>
                  <a:pt x="2751581" y="1324807"/>
                </a:moveTo>
                <a:cubicBezTo>
                  <a:pt x="2740430" y="1324807"/>
                  <a:pt x="2731434" y="1333821"/>
                  <a:pt x="2731434" y="1344993"/>
                </a:cubicBezTo>
                <a:cubicBezTo>
                  <a:pt x="2731434" y="1356165"/>
                  <a:pt x="2740430" y="1365179"/>
                  <a:pt x="2751581" y="1365179"/>
                </a:cubicBezTo>
                <a:cubicBezTo>
                  <a:pt x="2762732" y="1365179"/>
                  <a:pt x="2771729" y="1356165"/>
                  <a:pt x="2771729" y="1344993"/>
                </a:cubicBezTo>
                <a:cubicBezTo>
                  <a:pt x="2771729" y="1333821"/>
                  <a:pt x="2762732" y="1324807"/>
                  <a:pt x="2751581" y="1324807"/>
                </a:cubicBezTo>
                <a:close/>
                <a:moveTo>
                  <a:pt x="2698235" y="1324172"/>
                </a:moveTo>
                <a:cubicBezTo>
                  <a:pt x="2686957" y="1324172"/>
                  <a:pt x="2677707" y="1333440"/>
                  <a:pt x="2677707" y="1344739"/>
                </a:cubicBezTo>
                <a:cubicBezTo>
                  <a:pt x="2677707" y="1356038"/>
                  <a:pt x="2686957" y="1365306"/>
                  <a:pt x="2698235" y="1365306"/>
                </a:cubicBezTo>
                <a:cubicBezTo>
                  <a:pt x="2709512" y="1365306"/>
                  <a:pt x="2718762" y="1356038"/>
                  <a:pt x="2718762" y="1344739"/>
                </a:cubicBezTo>
                <a:cubicBezTo>
                  <a:pt x="2718762" y="1333440"/>
                  <a:pt x="2709639" y="1324172"/>
                  <a:pt x="2698235" y="1324172"/>
                </a:cubicBezTo>
                <a:close/>
                <a:moveTo>
                  <a:pt x="2645142" y="1324045"/>
                </a:moveTo>
                <a:cubicBezTo>
                  <a:pt x="2633864" y="1324045"/>
                  <a:pt x="2624614" y="1333313"/>
                  <a:pt x="2624614" y="1344612"/>
                </a:cubicBezTo>
                <a:cubicBezTo>
                  <a:pt x="2624614" y="1355911"/>
                  <a:pt x="2633864" y="1365179"/>
                  <a:pt x="2645142" y="1365179"/>
                </a:cubicBezTo>
                <a:cubicBezTo>
                  <a:pt x="2656419" y="1365179"/>
                  <a:pt x="2665669" y="1355911"/>
                  <a:pt x="2665669" y="1344612"/>
                </a:cubicBezTo>
                <a:cubicBezTo>
                  <a:pt x="2665669" y="1333313"/>
                  <a:pt x="2656419" y="1324045"/>
                  <a:pt x="2645142" y="1324045"/>
                </a:cubicBezTo>
                <a:close/>
                <a:moveTo>
                  <a:pt x="2797705" y="1279991"/>
                </a:moveTo>
                <a:cubicBezTo>
                  <a:pt x="2791369" y="1279991"/>
                  <a:pt x="2786174" y="1285196"/>
                  <a:pt x="2786174" y="1291544"/>
                </a:cubicBezTo>
                <a:cubicBezTo>
                  <a:pt x="2786174" y="1297892"/>
                  <a:pt x="2791369" y="1303097"/>
                  <a:pt x="2797705" y="1303097"/>
                </a:cubicBezTo>
                <a:cubicBezTo>
                  <a:pt x="2804041" y="1303097"/>
                  <a:pt x="2809236" y="1297892"/>
                  <a:pt x="2809236" y="1291544"/>
                </a:cubicBezTo>
                <a:cubicBezTo>
                  <a:pt x="2809236" y="1285196"/>
                  <a:pt x="2804041" y="1279991"/>
                  <a:pt x="2797705" y="1279991"/>
                </a:cubicBezTo>
                <a:close/>
                <a:moveTo>
                  <a:pt x="2599652" y="1279610"/>
                </a:moveTo>
                <a:cubicBezTo>
                  <a:pt x="2593316" y="1279610"/>
                  <a:pt x="2588121" y="1284815"/>
                  <a:pt x="2588121" y="1291163"/>
                </a:cubicBezTo>
                <a:cubicBezTo>
                  <a:pt x="2588121" y="1297511"/>
                  <a:pt x="2593316" y="1302716"/>
                  <a:pt x="2599652" y="1302716"/>
                </a:cubicBezTo>
                <a:cubicBezTo>
                  <a:pt x="2605988" y="1302716"/>
                  <a:pt x="2611183" y="1297511"/>
                  <a:pt x="2611183" y="1291163"/>
                </a:cubicBezTo>
                <a:cubicBezTo>
                  <a:pt x="2611183" y="1284815"/>
                  <a:pt x="2605988" y="1279610"/>
                  <a:pt x="2599652" y="1279610"/>
                </a:cubicBezTo>
                <a:close/>
                <a:moveTo>
                  <a:pt x="2751581" y="1273643"/>
                </a:moveTo>
                <a:cubicBezTo>
                  <a:pt x="2741697" y="1273643"/>
                  <a:pt x="2733588" y="1281768"/>
                  <a:pt x="2733588" y="1291671"/>
                </a:cubicBezTo>
                <a:cubicBezTo>
                  <a:pt x="2733588" y="1301573"/>
                  <a:pt x="2741697" y="1309699"/>
                  <a:pt x="2751581" y="1309699"/>
                </a:cubicBezTo>
                <a:cubicBezTo>
                  <a:pt x="2761465" y="1309699"/>
                  <a:pt x="2769575" y="1301573"/>
                  <a:pt x="2769575" y="1291671"/>
                </a:cubicBezTo>
                <a:cubicBezTo>
                  <a:pt x="2769575" y="1281768"/>
                  <a:pt x="2761465" y="1273643"/>
                  <a:pt x="2751581" y="1273643"/>
                </a:cubicBezTo>
                <a:close/>
                <a:moveTo>
                  <a:pt x="2698235" y="1273008"/>
                </a:moveTo>
                <a:cubicBezTo>
                  <a:pt x="2688225" y="1273008"/>
                  <a:pt x="2679988" y="1281260"/>
                  <a:pt x="2679988" y="1291290"/>
                </a:cubicBezTo>
                <a:cubicBezTo>
                  <a:pt x="2679988" y="1301320"/>
                  <a:pt x="2688225" y="1309572"/>
                  <a:pt x="2698235" y="1309572"/>
                </a:cubicBezTo>
                <a:cubicBezTo>
                  <a:pt x="2708245" y="1309572"/>
                  <a:pt x="2716482" y="1301320"/>
                  <a:pt x="2716482" y="1291290"/>
                </a:cubicBezTo>
                <a:cubicBezTo>
                  <a:pt x="2716482" y="1281260"/>
                  <a:pt x="2708372" y="1273008"/>
                  <a:pt x="2698235" y="1273008"/>
                </a:cubicBezTo>
                <a:close/>
                <a:moveTo>
                  <a:pt x="2645142" y="1273008"/>
                </a:moveTo>
                <a:cubicBezTo>
                  <a:pt x="2635132" y="1273008"/>
                  <a:pt x="2626895" y="1281260"/>
                  <a:pt x="2626895" y="1291290"/>
                </a:cubicBezTo>
                <a:cubicBezTo>
                  <a:pt x="2626895" y="1301320"/>
                  <a:pt x="2635132" y="1309572"/>
                  <a:pt x="2645142" y="1309572"/>
                </a:cubicBezTo>
                <a:cubicBezTo>
                  <a:pt x="2655152" y="1309572"/>
                  <a:pt x="2663389" y="1301447"/>
                  <a:pt x="2663389" y="1291290"/>
                </a:cubicBezTo>
                <a:cubicBezTo>
                  <a:pt x="2663389" y="1281260"/>
                  <a:pt x="2655152" y="1273008"/>
                  <a:pt x="2645142" y="1273008"/>
                </a:cubicBezTo>
                <a:close/>
                <a:moveTo>
                  <a:pt x="2786174" y="1229588"/>
                </a:moveTo>
                <a:cubicBezTo>
                  <a:pt x="2781486" y="1229588"/>
                  <a:pt x="2777557" y="1233397"/>
                  <a:pt x="2777557" y="1238221"/>
                </a:cubicBezTo>
                <a:cubicBezTo>
                  <a:pt x="2777557" y="1243046"/>
                  <a:pt x="2781359" y="1246855"/>
                  <a:pt x="2786174" y="1246855"/>
                </a:cubicBezTo>
                <a:cubicBezTo>
                  <a:pt x="2790989" y="1246855"/>
                  <a:pt x="2794790" y="1243046"/>
                  <a:pt x="2794790" y="1238221"/>
                </a:cubicBezTo>
                <a:cubicBezTo>
                  <a:pt x="2794790" y="1233397"/>
                  <a:pt x="2790989" y="1229588"/>
                  <a:pt x="2786174" y="1229588"/>
                </a:cubicBezTo>
                <a:close/>
                <a:moveTo>
                  <a:pt x="2607381" y="1229080"/>
                </a:moveTo>
                <a:cubicBezTo>
                  <a:pt x="2602693" y="1229080"/>
                  <a:pt x="2598765" y="1232889"/>
                  <a:pt x="2598765" y="1237714"/>
                </a:cubicBezTo>
                <a:cubicBezTo>
                  <a:pt x="2598765" y="1242538"/>
                  <a:pt x="2602566" y="1246347"/>
                  <a:pt x="2607381" y="1246347"/>
                </a:cubicBezTo>
                <a:cubicBezTo>
                  <a:pt x="2612197" y="1246347"/>
                  <a:pt x="2615998" y="1242538"/>
                  <a:pt x="2615998" y="1237714"/>
                </a:cubicBezTo>
                <a:cubicBezTo>
                  <a:pt x="2615998" y="1232889"/>
                  <a:pt x="2612197" y="1229080"/>
                  <a:pt x="2607381" y="1229080"/>
                </a:cubicBezTo>
                <a:close/>
                <a:moveTo>
                  <a:pt x="2751581" y="1222352"/>
                </a:moveTo>
                <a:cubicBezTo>
                  <a:pt x="2742838" y="1222352"/>
                  <a:pt x="2735742" y="1229461"/>
                  <a:pt x="2735742" y="1238221"/>
                </a:cubicBezTo>
                <a:cubicBezTo>
                  <a:pt x="2735742" y="1246982"/>
                  <a:pt x="2742838" y="1254091"/>
                  <a:pt x="2751581" y="1254091"/>
                </a:cubicBezTo>
                <a:cubicBezTo>
                  <a:pt x="2760324" y="1254091"/>
                  <a:pt x="2767420" y="1246982"/>
                  <a:pt x="2767420" y="1238221"/>
                </a:cubicBezTo>
                <a:cubicBezTo>
                  <a:pt x="2767420" y="1229461"/>
                  <a:pt x="2760324" y="1222352"/>
                  <a:pt x="2751581" y="1222352"/>
                </a:cubicBezTo>
                <a:close/>
                <a:moveTo>
                  <a:pt x="2698235" y="1221844"/>
                </a:moveTo>
                <a:cubicBezTo>
                  <a:pt x="2689365" y="1221844"/>
                  <a:pt x="2682142" y="1229080"/>
                  <a:pt x="2682142" y="1237968"/>
                </a:cubicBezTo>
                <a:cubicBezTo>
                  <a:pt x="2682142" y="1246855"/>
                  <a:pt x="2689365" y="1254091"/>
                  <a:pt x="2698235" y="1254091"/>
                </a:cubicBezTo>
                <a:cubicBezTo>
                  <a:pt x="2707105" y="1254091"/>
                  <a:pt x="2714328" y="1246855"/>
                  <a:pt x="2714328" y="1237968"/>
                </a:cubicBezTo>
                <a:cubicBezTo>
                  <a:pt x="2714328" y="1229080"/>
                  <a:pt x="2707105" y="1221844"/>
                  <a:pt x="2698235" y="1221844"/>
                </a:cubicBezTo>
                <a:close/>
                <a:moveTo>
                  <a:pt x="2642861" y="1221844"/>
                </a:moveTo>
                <a:cubicBezTo>
                  <a:pt x="2633991" y="1221844"/>
                  <a:pt x="2626769" y="1229080"/>
                  <a:pt x="2626769" y="1237968"/>
                </a:cubicBezTo>
                <a:cubicBezTo>
                  <a:pt x="2626769" y="1246855"/>
                  <a:pt x="2633991" y="1254091"/>
                  <a:pt x="2642861" y="1254091"/>
                </a:cubicBezTo>
                <a:cubicBezTo>
                  <a:pt x="2651731" y="1254091"/>
                  <a:pt x="2658954" y="1246855"/>
                  <a:pt x="2658954" y="1237968"/>
                </a:cubicBezTo>
                <a:cubicBezTo>
                  <a:pt x="2658954" y="1229080"/>
                  <a:pt x="2651731" y="1221844"/>
                  <a:pt x="2642861" y="1221844"/>
                </a:cubicBezTo>
                <a:close/>
                <a:moveTo>
                  <a:pt x="2751581" y="1171442"/>
                </a:moveTo>
                <a:cubicBezTo>
                  <a:pt x="2744105" y="1171442"/>
                  <a:pt x="2738150" y="1177409"/>
                  <a:pt x="2738150" y="1184899"/>
                </a:cubicBezTo>
                <a:cubicBezTo>
                  <a:pt x="2738150" y="1192390"/>
                  <a:pt x="2744232" y="1198357"/>
                  <a:pt x="2751581" y="1198357"/>
                </a:cubicBezTo>
                <a:cubicBezTo>
                  <a:pt x="2758930" y="1198357"/>
                  <a:pt x="2765013" y="1192390"/>
                  <a:pt x="2765013" y="1184899"/>
                </a:cubicBezTo>
                <a:cubicBezTo>
                  <a:pt x="2765013" y="1177409"/>
                  <a:pt x="2759057" y="1171442"/>
                  <a:pt x="2751581" y="1171442"/>
                </a:cubicBezTo>
                <a:close/>
                <a:moveTo>
                  <a:pt x="2698235" y="1171188"/>
                </a:moveTo>
                <a:cubicBezTo>
                  <a:pt x="2690759" y="1171188"/>
                  <a:pt x="2684676" y="1177282"/>
                  <a:pt x="2684676" y="1184772"/>
                </a:cubicBezTo>
                <a:cubicBezTo>
                  <a:pt x="2684676" y="1192263"/>
                  <a:pt x="2690759" y="1198357"/>
                  <a:pt x="2698235" y="1198357"/>
                </a:cubicBezTo>
                <a:cubicBezTo>
                  <a:pt x="2705711" y="1198357"/>
                  <a:pt x="2711793" y="1192263"/>
                  <a:pt x="2711793" y="1184772"/>
                </a:cubicBezTo>
                <a:cubicBezTo>
                  <a:pt x="2711793" y="1177282"/>
                  <a:pt x="2705711" y="1171188"/>
                  <a:pt x="2698235" y="1171188"/>
                </a:cubicBezTo>
                <a:close/>
                <a:moveTo>
                  <a:pt x="2645142" y="1171061"/>
                </a:moveTo>
                <a:cubicBezTo>
                  <a:pt x="2637666" y="1171061"/>
                  <a:pt x="2631584" y="1177155"/>
                  <a:pt x="2631584" y="1184645"/>
                </a:cubicBezTo>
                <a:cubicBezTo>
                  <a:pt x="2631584" y="1192136"/>
                  <a:pt x="2637666" y="1198230"/>
                  <a:pt x="2645142" y="1198230"/>
                </a:cubicBezTo>
                <a:cubicBezTo>
                  <a:pt x="2652618" y="1198230"/>
                  <a:pt x="2658700" y="1192136"/>
                  <a:pt x="2658700" y="1184645"/>
                </a:cubicBezTo>
                <a:cubicBezTo>
                  <a:pt x="2658700" y="1177155"/>
                  <a:pt x="2652618" y="1171061"/>
                  <a:pt x="2645142" y="1171061"/>
                </a:cubicBezTo>
                <a:close/>
                <a:moveTo>
                  <a:pt x="2742204" y="1122944"/>
                </a:moveTo>
                <a:cubicBezTo>
                  <a:pt x="2737516" y="1122944"/>
                  <a:pt x="2733588" y="1126752"/>
                  <a:pt x="2733588" y="1131577"/>
                </a:cubicBezTo>
                <a:cubicBezTo>
                  <a:pt x="2733588" y="1136401"/>
                  <a:pt x="2737389" y="1140210"/>
                  <a:pt x="2742204" y="1140210"/>
                </a:cubicBezTo>
                <a:cubicBezTo>
                  <a:pt x="2747020" y="1140210"/>
                  <a:pt x="2750821" y="1136401"/>
                  <a:pt x="2750821" y="1131577"/>
                </a:cubicBezTo>
                <a:cubicBezTo>
                  <a:pt x="2750821" y="1126752"/>
                  <a:pt x="2747020" y="1122944"/>
                  <a:pt x="2742204" y="1122944"/>
                </a:cubicBezTo>
                <a:close/>
                <a:moveTo>
                  <a:pt x="2651478" y="1122690"/>
                </a:moveTo>
                <a:cubicBezTo>
                  <a:pt x="2646662" y="1122690"/>
                  <a:pt x="2642861" y="1126498"/>
                  <a:pt x="2642861" y="1131323"/>
                </a:cubicBezTo>
                <a:cubicBezTo>
                  <a:pt x="2642861" y="1136147"/>
                  <a:pt x="2646789" y="1139956"/>
                  <a:pt x="2651478" y="1139956"/>
                </a:cubicBezTo>
                <a:cubicBezTo>
                  <a:pt x="2656166" y="1139956"/>
                  <a:pt x="2660094" y="1136147"/>
                  <a:pt x="2660094" y="1131323"/>
                </a:cubicBezTo>
                <a:cubicBezTo>
                  <a:pt x="2660094" y="1126498"/>
                  <a:pt x="2656293" y="1122690"/>
                  <a:pt x="2651478" y="1122690"/>
                </a:cubicBezTo>
                <a:close/>
                <a:moveTo>
                  <a:pt x="2697728" y="1119516"/>
                </a:moveTo>
                <a:cubicBezTo>
                  <a:pt x="2691266" y="1119516"/>
                  <a:pt x="2685944" y="1124848"/>
                  <a:pt x="2685944" y="1131323"/>
                </a:cubicBezTo>
                <a:cubicBezTo>
                  <a:pt x="2685944" y="1137798"/>
                  <a:pt x="2691266" y="1143003"/>
                  <a:pt x="2697728" y="1143003"/>
                </a:cubicBezTo>
                <a:cubicBezTo>
                  <a:pt x="2704190" y="1143003"/>
                  <a:pt x="2709512" y="1137925"/>
                  <a:pt x="2709512" y="1131323"/>
                </a:cubicBezTo>
                <a:cubicBezTo>
                  <a:pt x="2709512" y="1124721"/>
                  <a:pt x="2704190" y="1119516"/>
                  <a:pt x="2697728" y="1119516"/>
                </a:cubicBezTo>
                <a:close/>
                <a:moveTo>
                  <a:pt x="2711666" y="1067844"/>
                </a:moveTo>
                <a:cubicBezTo>
                  <a:pt x="2706091" y="1067844"/>
                  <a:pt x="2701529" y="1072541"/>
                  <a:pt x="2701529" y="1078000"/>
                </a:cubicBezTo>
                <a:cubicBezTo>
                  <a:pt x="2701529" y="1083460"/>
                  <a:pt x="2706091" y="1088030"/>
                  <a:pt x="2711666" y="1088030"/>
                </a:cubicBezTo>
                <a:cubicBezTo>
                  <a:pt x="2717242" y="1088030"/>
                  <a:pt x="2721804" y="1083587"/>
                  <a:pt x="2721804" y="1078000"/>
                </a:cubicBezTo>
                <a:cubicBezTo>
                  <a:pt x="2721804" y="1072414"/>
                  <a:pt x="2717242" y="1067844"/>
                  <a:pt x="2711666" y="1067844"/>
                </a:cubicBezTo>
                <a:close/>
                <a:moveTo>
                  <a:pt x="2675933" y="1067844"/>
                </a:moveTo>
                <a:cubicBezTo>
                  <a:pt x="2670358" y="1067844"/>
                  <a:pt x="2665796" y="1072541"/>
                  <a:pt x="2665796" y="1078000"/>
                </a:cubicBezTo>
                <a:cubicBezTo>
                  <a:pt x="2665796" y="1083460"/>
                  <a:pt x="2670358" y="1088030"/>
                  <a:pt x="2675933" y="1088030"/>
                </a:cubicBezTo>
                <a:cubicBezTo>
                  <a:pt x="2681509" y="1088030"/>
                  <a:pt x="2686070" y="1083587"/>
                  <a:pt x="2686070" y="1078000"/>
                </a:cubicBezTo>
                <a:cubicBezTo>
                  <a:pt x="2686070" y="1072414"/>
                  <a:pt x="2681509" y="1067844"/>
                  <a:pt x="2675933" y="1067844"/>
                </a:cubicBezTo>
                <a:close/>
                <a:moveTo>
                  <a:pt x="2693420" y="1015918"/>
                </a:moveTo>
                <a:cubicBezTo>
                  <a:pt x="2688731" y="1015918"/>
                  <a:pt x="2684803" y="1019854"/>
                  <a:pt x="2684803" y="1024551"/>
                </a:cubicBezTo>
                <a:cubicBezTo>
                  <a:pt x="2684803" y="1029249"/>
                  <a:pt x="2688731" y="1033184"/>
                  <a:pt x="2693420" y="1033184"/>
                </a:cubicBezTo>
                <a:cubicBezTo>
                  <a:pt x="2698108" y="1033184"/>
                  <a:pt x="2702036" y="1029249"/>
                  <a:pt x="2702036" y="1024551"/>
                </a:cubicBezTo>
                <a:cubicBezTo>
                  <a:pt x="2702036" y="1019854"/>
                  <a:pt x="2698235" y="1015918"/>
                  <a:pt x="2693420" y="1015918"/>
                </a:cubicBezTo>
                <a:close/>
                <a:moveTo>
                  <a:pt x="2693420" y="964627"/>
                </a:moveTo>
                <a:cubicBezTo>
                  <a:pt x="2689745" y="964627"/>
                  <a:pt x="2686831" y="967547"/>
                  <a:pt x="2686831" y="971229"/>
                </a:cubicBezTo>
                <a:cubicBezTo>
                  <a:pt x="2686831" y="974911"/>
                  <a:pt x="2689745" y="977831"/>
                  <a:pt x="2693420" y="977831"/>
                </a:cubicBezTo>
                <a:cubicBezTo>
                  <a:pt x="2697094" y="977831"/>
                  <a:pt x="2700009" y="974911"/>
                  <a:pt x="2700009" y="971229"/>
                </a:cubicBezTo>
                <a:cubicBezTo>
                  <a:pt x="2700009" y="967547"/>
                  <a:pt x="2697094" y="964627"/>
                  <a:pt x="2693420" y="964627"/>
                </a:cubicBezTo>
                <a:close/>
                <a:moveTo>
                  <a:pt x="959600" y="0"/>
                </a:moveTo>
                <a:lnTo>
                  <a:pt x="4384283" y="0"/>
                </a:lnTo>
                <a:lnTo>
                  <a:pt x="4384283" y="2793076"/>
                </a:lnTo>
                <a:lnTo>
                  <a:pt x="0" y="2793076"/>
                </a:lnTo>
                <a:close/>
              </a:path>
            </a:pathLst>
          </a:custGeom>
        </p:spPr>
      </p:pic>
      <p:sp>
        <p:nvSpPr>
          <p:cNvPr id="25" name="TextBox 24"/>
          <p:cNvSpPr txBox="1"/>
          <p:nvPr/>
        </p:nvSpPr>
        <p:spPr>
          <a:xfrm>
            <a:off x="9601200" y="2300211"/>
            <a:ext cx="266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Derzeitiges Niveau: 73.1% (2019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endParaRPr lang="de-DE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01200" y="2904066"/>
            <a:ext cx="2444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Derzeitiges Niveau: 37.4% (2016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9859" y="3699818"/>
            <a:ext cx="3734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Derzeitiges Niveau: 91 Millionen Personen (2019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7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7" y="678057"/>
            <a:ext cx="6084915" cy="625642"/>
          </a:xfrm>
        </p:spPr>
        <p:txBody>
          <a:bodyPr anchor="t">
            <a:normAutofit fontScale="90000"/>
          </a:bodyPr>
          <a:lstStyle/>
          <a:p>
            <a:r>
              <a:rPr lang="es-ES" dirty="0"/>
              <a:t> </a:t>
            </a:r>
            <a:r>
              <a:rPr lang="de-DE" dirty="0" smtClean="0"/>
              <a:t>Europäische Kompetenzagenda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E639304A-1797-C3C3-4E6C-2B31EAE37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364" y="109195"/>
            <a:ext cx="4263501" cy="365125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EU  Qualifizierungsstrategien</a:t>
            </a:r>
            <a:endParaRPr lang="de-DE" dirty="0"/>
          </a:p>
        </p:txBody>
      </p:sp>
      <p:sp>
        <p:nvSpPr>
          <p:cNvPr id="10" name="Rounded Rectangle 9"/>
          <p:cNvSpPr/>
          <p:nvPr/>
        </p:nvSpPr>
        <p:spPr>
          <a:xfrm>
            <a:off x="6258405" y="1128852"/>
            <a:ext cx="1769284" cy="1991598"/>
          </a:xfrm>
          <a:prstGeom prst="round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6247875" y="3374587"/>
            <a:ext cx="1613980" cy="1427035"/>
          </a:xfrm>
          <a:prstGeom prst="roundRect">
            <a:avLst/>
          </a:prstGeom>
          <a:solidFill>
            <a:srgbClr val="009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4372844" y="5091150"/>
            <a:ext cx="1478901" cy="1380930"/>
          </a:xfrm>
          <a:prstGeom prst="roundRect">
            <a:avLst/>
          </a:prstGeom>
          <a:solidFill>
            <a:srgbClr val="F2A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4202671" y="1739722"/>
            <a:ext cx="1673473" cy="1738481"/>
          </a:xfrm>
          <a:prstGeom prst="roundRect">
            <a:avLst/>
          </a:prstGeom>
          <a:solidFill>
            <a:srgbClr val="009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6299006" y="1469158"/>
            <a:ext cx="176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Instrumente für lebenslanges Lernen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4598" y="2177920"/>
            <a:ext cx="174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 für einen Arbeitsplatz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4252" y="5477754"/>
            <a:ext cx="112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dirty="0" smtClean="0"/>
              <a:t>Kräfte bündeln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6093697" y="3665486"/>
            <a:ext cx="193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Mobilisierung von Investitionen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014732" y="2217324"/>
            <a:ext cx="6950" cy="3564291"/>
          </a:xfrm>
          <a:prstGeom prst="line">
            <a:avLst/>
          </a:prstGeom>
          <a:ln>
            <a:solidFill>
              <a:srgbClr val="656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020819" y="1926879"/>
            <a:ext cx="227056" cy="296002"/>
          </a:xfrm>
          <a:prstGeom prst="line">
            <a:avLst/>
          </a:prstGeom>
          <a:ln>
            <a:solidFill>
              <a:srgbClr val="656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810493" y="5781615"/>
            <a:ext cx="208392" cy="1"/>
          </a:xfrm>
          <a:prstGeom prst="line">
            <a:avLst/>
          </a:prstGeom>
          <a:ln>
            <a:solidFill>
              <a:srgbClr val="656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3"/>
          </p:cNvCxnSpPr>
          <p:nvPr/>
        </p:nvCxnSpPr>
        <p:spPr>
          <a:xfrm>
            <a:off x="5876144" y="2608963"/>
            <a:ext cx="150805" cy="492608"/>
          </a:xfrm>
          <a:prstGeom prst="line">
            <a:avLst/>
          </a:prstGeom>
          <a:ln>
            <a:solidFill>
              <a:srgbClr val="656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1"/>
          </p:cNvCxnSpPr>
          <p:nvPr/>
        </p:nvCxnSpPr>
        <p:spPr>
          <a:xfrm flipH="1" flipV="1">
            <a:off x="6020817" y="4088103"/>
            <a:ext cx="227058" cy="2"/>
          </a:xfrm>
          <a:prstGeom prst="line">
            <a:avLst/>
          </a:prstGeom>
          <a:ln>
            <a:solidFill>
              <a:srgbClr val="656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8481" y="2084832"/>
            <a:ext cx="3163127" cy="132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60" name="TextBox 59"/>
          <p:cNvSpPr txBox="1"/>
          <p:nvPr/>
        </p:nvSpPr>
        <p:spPr>
          <a:xfrm>
            <a:off x="1646219" y="5681491"/>
            <a:ext cx="261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Kompetenzpakt einschließlich </a:t>
            </a:r>
            <a:r>
              <a:rPr lang="de-DE" dirty="0" err="1" smtClean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Blueprints</a:t>
            </a:r>
            <a:endParaRPr lang="de-DE" dirty="0">
              <a:solidFill>
                <a:srgbClr val="242A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165955" y="1144779"/>
            <a:ext cx="4191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Verbesserte Erfassung von Daten über Kompetenzen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Kompetenzstrategien und nationale  Arbeitsagenturen</a:t>
            </a:r>
          </a:p>
          <a:p>
            <a:pPr marL="285750" indent="-285750" algn="r">
              <a:buFont typeface="Arial" panose="020B0604020202020204" pitchFamily="34" charset="0"/>
              <a:buChar char="•"/>
              <a:defRPr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dirty="0" smtClean="0">
                <a:solidFill>
                  <a:srgbClr val="002060"/>
                </a:solidFill>
              </a:rPr>
              <a:t>Empfehlung zur beruflichen Aus- und Weiterbildung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Europäische Hochschulen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 zur Unterstützung des doppelten Übergangs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Absolventinnen in Mathematik, Informatik, Naturwissenschaften, unternehmerischen und transversal  Fähigkeiten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 für das Leben</a:t>
            </a:r>
            <a:endParaRPr lang="de-DE" dirty="0">
              <a:solidFill>
                <a:srgbClr val="242A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Elbow Connector 63"/>
          <p:cNvCxnSpPr/>
          <p:nvPr/>
        </p:nvCxnSpPr>
        <p:spPr>
          <a:xfrm rot="10800000">
            <a:off x="740218" y="1521720"/>
            <a:ext cx="3482826" cy="641915"/>
          </a:xfrm>
          <a:prstGeom prst="bentConnector3">
            <a:avLst>
              <a:gd name="adj1" fmla="val 5105"/>
            </a:avLst>
          </a:prstGeom>
          <a:ln>
            <a:solidFill>
              <a:srgbClr val="656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0800000">
            <a:off x="911152" y="5681491"/>
            <a:ext cx="3479147" cy="487688"/>
          </a:xfrm>
          <a:prstGeom prst="bentConnector3">
            <a:avLst>
              <a:gd name="adj1" fmla="val 4269"/>
            </a:avLst>
          </a:prstGeom>
          <a:ln>
            <a:solidFill>
              <a:srgbClr val="656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088235" y="1080166"/>
            <a:ext cx="403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dirty="0" smtClean="0"/>
              <a:t>Individuelle Lernkonten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dirty="0" err="1" smtClean="0"/>
              <a:t>Microcredentials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dirty="0" smtClean="0"/>
              <a:t>Europass</a:t>
            </a:r>
            <a:endParaRPr lang="de-DE" dirty="0">
              <a:solidFill>
                <a:srgbClr val="242A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Elbow Connector 73"/>
          <p:cNvCxnSpPr>
            <a:stCxn id="10" idx="3"/>
          </p:cNvCxnSpPr>
          <p:nvPr/>
        </p:nvCxnSpPr>
        <p:spPr>
          <a:xfrm flipV="1">
            <a:off x="8027689" y="1958989"/>
            <a:ext cx="3053461" cy="1656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flipV="1">
            <a:off x="7861855" y="3786441"/>
            <a:ext cx="2877680" cy="340710"/>
          </a:xfrm>
          <a:prstGeom prst="bentConnector3">
            <a:avLst>
              <a:gd name="adj1" fmla="val 140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19325" y="3786441"/>
            <a:ext cx="4034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42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Rahmen zur Mobilisierung von Investitionen der Mitgliedstaaten und des Privatsektors in Kompetenzen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42A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4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953B3-F071-5D2D-F039-233FF58C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0" y="912439"/>
            <a:ext cx="5690910" cy="1288316"/>
          </a:xfrm>
        </p:spPr>
        <p:txBody>
          <a:bodyPr anchor="t">
            <a:normAutofit/>
          </a:bodyPr>
          <a:lstStyle/>
          <a:p>
            <a:r>
              <a:rPr lang="de-DE" dirty="0" smtClean="0"/>
              <a:t>EU-Netzwerke und wechselseitiges Lernen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F346A-B4E5-3274-1610-7A5A93E94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728" y="2125524"/>
            <a:ext cx="2604846" cy="704205"/>
          </a:xfrm>
        </p:spPr>
        <p:txBody>
          <a:bodyPr>
            <a:noAutofit/>
          </a:bodyPr>
          <a:lstStyle/>
          <a:p>
            <a:r>
              <a:rPr lang="de-DE" sz="1800" dirty="0" smtClean="0"/>
              <a:t>Die Europäische Ausbildungsallianz (</a:t>
            </a:r>
            <a:r>
              <a:rPr lang="de-DE" sz="1800" dirty="0" err="1" smtClean="0"/>
              <a:t>EAfA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DF0B9C5-FC0C-FB67-6B16-C5A8251F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639304A-1797-C3C3-4E6C-2B31EAE37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364" y="109195"/>
            <a:ext cx="4263501" cy="365125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EU Qualifizierungsstrategien</a:t>
            </a:r>
            <a:endParaRPr lang="de-DE" dirty="0"/>
          </a:p>
        </p:txBody>
      </p:sp>
      <p:pic>
        <p:nvPicPr>
          <p:cNvPr id="10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42090" y="1916948"/>
            <a:ext cx="623048" cy="623048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974" y="1950153"/>
            <a:ext cx="1167302" cy="782093"/>
          </a:xfrm>
          <a:prstGeom prst="rect">
            <a:avLst/>
          </a:prstGeom>
        </p:spPr>
      </p:pic>
      <p:pic>
        <p:nvPicPr>
          <p:cNvPr id="11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0387" y="2759643"/>
            <a:ext cx="623048" cy="623048"/>
          </a:xfrm>
          <a:prstGeom prst="rect">
            <a:avLst/>
          </a:prstGeom>
        </p:spPr>
      </p:pic>
      <p:pic>
        <p:nvPicPr>
          <p:cNvPr id="15" name="Picture 14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961" y="2773572"/>
            <a:ext cx="1574020" cy="886341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BCF346A-B4E5-3274-1610-7A5A93E94572}"/>
              </a:ext>
            </a:extLst>
          </p:cNvPr>
          <p:cNvSpPr txBox="1">
            <a:spLocks/>
          </p:cNvSpPr>
          <p:nvPr/>
        </p:nvSpPr>
        <p:spPr>
          <a:xfrm>
            <a:off x="6428725" y="3722465"/>
            <a:ext cx="2251511" cy="407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Der Kompetenzpakt</a:t>
            </a:r>
            <a:endParaRPr lang="de-DE" sz="1800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BCF346A-B4E5-3274-1610-7A5A93E94572}"/>
              </a:ext>
            </a:extLst>
          </p:cNvPr>
          <p:cNvSpPr txBox="1">
            <a:spLocks/>
          </p:cNvSpPr>
          <p:nvPr/>
        </p:nvSpPr>
        <p:spPr>
          <a:xfrm>
            <a:off x="6387226" y="4113659"/>
            <a:ext cx="2518735" cy="493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Die elektronische Plattform für Erwachsenenbildung in Europa  EPALE</a:t>
            </a:r>
            <a:endParaRPr lang="de-DE" sz="1800" dirty="0"/>
          </a:p>
        </p:txBody>
      </p:sp>
      <p:pic>
        <p:nvPicPr>
          <p:cNvPr id="19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0387" y="3526727"/>
            <a:ext cx="623048" cy="623048"/>
          </a:xfrm>
          <a:prstGeom prst="rect">
            <a:avLst/>
          </a:prstGeom>
        </p:spPr>
      </p:pic>
      <p:pic>
        <p:nvPicPr>
          <p:cNvPr id="20" name="Picture 19">
            <a:hlinkClick r:id="rId9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573" y="3656074"/>
            <a:ext cx="1180683" cy="704205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BCF346A-B4E5-3274-1610-7A5A93E94572}"/>
              </a:ext>
            </a:extLst>
          </p:cNvPr>
          <p:cNvSpPr txBox="1">
            <a:spLocks/>
          </p:cNvSpPr>
          <p:nvPr/>
        </p:nvSpPr>
        <p:spPr>
          <a:xfrm>
            <a:off x="6428725" y="2957748"/>
            <a:ext cx="2477236" cy="407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Die Plattform für digitale Kompetenzen und Arbeitsplätze</a:t>
            </a:r>
            <a:endParaRPr lang="de-DE" sz="1800" dirty="0"/>
          </a:p>
        </p:txBody>
      </p:sp>
      <p:pic>
        <p:nvPicPr>
          <p:cNvPr id="21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3272" y="5070105"/>
            <a:ext cx="623048" cy="623048"/>
          </a:xfrm>
          <a:prstGeom prst="rect">
            <a:avLst/>
          </a:prstGeom>
        </p:spPr>
      </p:pic>
      <p:pic>
        <p:nvPicPr>
          <p:cNvPr id="22" name="Picture 21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778" y="4432645"/>
            <a:ext cx="848716" cy="646038"/>
          </a:xfrm>
          <a:prstGeom prst="rect">
            <a:avLst/>
          </a:prstGeo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14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3272" y="4285348"/>
            <a:ext cx="623048" cy="623048"/>
          </a:xfrm>
          <a:prstGeom prst="rect">
            <a:avLst/>
          </a:prstGeom>
        </p:spPr>
      </p:pic>
      <p:pic>
        <p:nvPicPr>
          <p:cNvPr id="25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0387" y="5894024"/>
            <a:ext cx="623048" cy="623048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4BCF346A-B4E5-3274-1610-7A5A93E94572}"/>
              </a:ext>
            </a:extLst>
          </p:cNvPr>
          <p:cNvSpPr txBox="1">
            <a:spLocks/>
          </p:cNvSpPr>
          <p:nvPr/>
        </p:nvSpPr>
        <p:spPr>
          <a:xfrm>
            <a:off x="6428724" y="5234055"/>
            <a:ext cx="2894889" cy="576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Arbeitsgruppe Berufsbildung und Erwachsenenbildung</a:t>
            </a:r>
            <a:endParaRPr lang="de-DE" sz="1800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4BCF346A-B4E5-3274-1610-7A5A93E94572}"/>
              </a:ext>
            </a:extLst>
          </p:cNvPr>
          <p:cNvSpPr txBox="1">
            <a:spLocks/>
          </p:cNvSpPr>
          <p:nvPr/>
        </p:nvSpPr>
        <p:spPr>
          <a:xfrm>
            <a:off x="6428726" y="6066305"/>
            <a:ext cx="3639402" cy="407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Netzwerk der nationalen Koordinatoren für die Erwachsenbildung</a:t>
            </a:r>
            <a:endParaRPr lang="de-DE" sz="18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4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16" y="727548"/>
            <a:ext cx="6596509" cy="1288316"/>
          </a:xfrm>
        </p:spPr>
        <p:txBody>
          <a:bodyPr anchor="t"/>
          <a:lstStyle/>
          <a:p>
            <a:r>
              <a:rPr lang="de-DE" dirty="0" smtClean="0"/>
              <a:t>Analytische Referenzen auf EU-Ebene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639304A-1797-C3C3-4E6C-2B31EAE37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364" y="109195"/>
            <a:ext cx="4263501" cy="365125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EU Qualifizierungsstrategien</a:t>
            </a:r>
            <a:endParaRPr lang="de-DE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5100" y="4473343"/>
            <a:ext cx="3463549" cy="405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/>
              <a:t>CEDEFOP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85098" y="3815007"/>
            <a:ext cx="3463549" cy="405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/>
              <a:t>Das </a:t>
            </a:r>
            <a:r>
              <a:rPr lang="de-DE" sz="1800" b="1" dirty="0" smtClean="0"/>
              <a:t>Europäische Semester </a:t>
            </a:r>
            <a:endParaRPr lang="de-DE" sz="1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3659" y="3176049"/>
            <a:ext cx="3463549" cy="405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 err="1"/>
              <a:t>Eurofound</a:t>
            </a:r>
            <a:endParaRPr lang="en-IE" sz="1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93659" y="5103192"/>
            <a:ext cx="3463549" cy="40510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 err="1"/>
              <a:t>Gemeinsame</a:t>
            </a:r>
            <a:r>
              <a:rPr lang="en-IE" sz="1800" b="1" dirty="0"/>
              <a:t> </a:t>
            </a:r>
            <a:r>
              <a:rPr lang="de-DE" sz="1800" b="1" dirty="0" smtClean="0"/>
              <a:t>Forschungsstelle (GFS)</a:t>
            </a:r>
            <a:endParaRPr lang="de-DE" sz="1800" b="1" dirty="0"/>
          </a:p>
        </p:txBody>
      </p:sp>
      <p:pic>
        <p:nvPicPr>
          <p:cNvPr id="21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8800" y="1630950"/>
            <a:ext cx="623048" cy="623048"/>
          </a:xfrm>
          <a:prstGeom prst="rect">
            <a:avLst/>
          </a:prstGeom>
        </p:spPr>
      </p:pic>
      <p:pic>
        <p:nvPicPr>
          <p:cNvPr id="22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339" y="2325458"/>
            <a:ext cx="623048" cy="623048"/>
          </a:xfrm>
          <a:prstGeom prst="rect">
            <a:avLst/>
          </a:prstGeom>
        </p:spPr>
      </p:pic>
      <p:pic>
        <p:nvPicPr>
          <p:cNvPr id="23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339" y="2975506"/>
            <a:ext cx="623048" cy="623048"/>
          </a:xfrm>
          <a:prstGeom prst="rect">
            <a:avLst/>
          </a:prstGeom>
        </p:spPr>
      </p:pic>
      <p:pic>
        <p:nvPicPr>
          <p:cNvPr id="24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339" y="3625554"/>
            <a:ext cx="623048" cy="623048"/>
          </a:xfrm>
          <a:prstGeom prst="rect">
            <a:avLst/>
          </a:prstGeom>
        </p:spPr>
      </p:pic>
      <p:pic>
        <p:nvPicPr>
          <p:cNvPr id="25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339" y="4274328"/>
            <a:ext cx="623048" cy="623048"/>
          </a:xfrm>
          <a:prstGeom prst="rect">
            <a:avLst/>
          </a:prstGeom>
        </p:spPr>
      </p:pic>
      <p:pic>
        <p:nvPicPr>
          <p:cNvPr id="26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339" y="4901702"/>
            <a:ext cx="623048" cy="623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453" y="565160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Eurydice</a:t>
            </a:r>
            <a:endPara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339" y="5524750"/>
            <a:ext cx="623048" cy="6230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11391585" y="1177784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/>
                </a:solidFill>
              </a:rPr>
              <a:t>Photo © </a:t>
            </a:r>
            <a:r>
              <a:rPr lang="fr-FR" sz="1200" baseline="30000" dirty="0" err="1">
                <a:solidFill>
                  <a:schemeClr val="bg1"/>
                </a:solidFill>
              </a:rPr>
              <a:t>Gettyimages</a:t>
            </a:r>
            <a:endParaRPr lang="fr-FR" sz="1200" baseline="30000" dirty="0">
              <a:solidFill>
                <a:schemeClr val="bg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93659" y="2384036"/>
            <a:ext cx="4893665" cy="405108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1"/>
            </a:pPr>
            <a:r>
              <a:rPr lang="de-DE" dirty="0" smtClean="0"/>
              <a:t>Unterstützung nationaler Kompetenzstrategien durch die OECD</a:t>
            </a:r>
            <a:endParaRPr lang="de-DE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30116" y="1687803"/>
            <a:ext cx="3463549" cy="4051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1"/>
            </a:pPr>
            <a:r>
              <a:rPr lang="de-DE" sz="1800" b="1" dirty="0"/>
              <a:t>Monitor für die allgemeine und berufliche Bildung</a:t>
            </a:r>
          </a:p>
        </p:txBody>
      </p:sp>
    </p:spTree>
    <p:extLst>
      <p:ext uri="{BB962C8B-B14F-4D97-AF65-F5344CB8AC3E}">
        <p14:creationId xmlns:p14="http://schemas.microsoft.com/office/powerpoint/2010/main" val="404824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944" y="765774"/>
            <a:ext cx="5690910" cy="1288316"/>
          </a:xfrm>
        </p:spPr>
        <p:txBody>
          <a:bodyPr anchor="t">
            <a:normAutofit/>
          </a:bodyPr>
          <a:lstStyle/>
          <a:p>
            <a:r>
              <a:rPr lang="de-DE" dirty="0" smtClean="0"/>
              <a:t>Förderinstrumente für Qualifizierungsmaßnahmen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0" y="2126361"/>
            <a:ext cx="1652400" cy="475384"/>
          </a:xfrm>
        </p:spPr>
        <p:txBody>
          <a:bodyPr>
            <a:noAutofit/>
          </a:bodyPr>
          <a:lstStyle/>
          <a:p>
            <a:r>
              <a:rPr lang="de-DE" sz="1800" dirty="0" smtClean="0"/>
              <a:t>Europäischer Sozialfonds</a:t>
            </a:r>
            <a:endParaRPr lang="de-DE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E639304A-1797-C3C3-4E6C-2B31EAE37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364" y="109195"/>
            <a:ext cx="4263501" cy="365125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EU Qualifizierungsstrategien</a:t>
            </a:r>
            <a:endParaRPr lang="de-DE" dirty="0"/>
          </a:p>
        </p:txBody>
      </p:sp>
      <p:pic>
        <p:nvPicPr>
          <p:cNvPr id="8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13403" y="1948713"/>
            <a:ext cx="623048" cy="62304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20000" y="4790375"/>
            <a:ext cx="2395350" cy="475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Erasmus +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0000" y="5591916"/>
            <a:ext cx="2395350" cy="475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 smtClean="0"/>
              <a:t>InvestEU</a:t>
            </a:r>
            <a:endParaRPr lang="de-DE" sz="1800" dirty="0"/>
          </a:p>
        </p:txBody>
      </p:sp>
      <p:pic>
        <p:nvPicPr>
          <p:cNvPr id="13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97154" y="2704029"/>
            <a:ext cx="623048" cy="623048"/>
          </a:xfrm>
          <a:prstGeom prst="rect">
            <a:avLst/>
          </a:prstGeom>
        </p:spPr>
      </p:pic>
      <p:pic>
        <p:nvPicPr>
          <p:cNvPr id="14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97154" y="3654375"/>
            <a:ext cx="623048" cy="623048"/>
          </a:xfrm>
          <a:prstGeom prst="rect">
            <a:avLst/>
          </a:prstGeom>
        </p:spPr>
      </p:pic>
      <p:pic>
        <p:nvPicPr>
          <p:cNvPr id="15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97154" y="4647093"/>
            <a:ext cx="623048" cy="623048"/>
          </a:xfrm>
          <a:prstGeom prst="rect">
            <a:avLst/>
          </a:prstGeom>
        </p:spPr>
      </p:pic>
      <p:pic>
        <p:nvPicPr>
          <p:cNvPr id="16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97154" y="5401691"/>
            <a:ext cx="623048" cy="623048"/>
          </a:xfrm>
          <a:prstGeom prst="rect">
            <a:avLst/>
          </a:prstGeom>
        </p:spPr>
      </p:pic>
      <p:pic>
        <p:nvPicPr>
          <p:cNvPr id="19" name="Picture 1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298" y="2120224"/>
            <a:ext cx="1496793" cy="651792"/>
          </a:xfrm>
          <a:prstGeom prst="rect">
            <a:avLst/>
          </a:prstGeom>
        </p:spPr>
      </p:pic>
      <p:pic>
        <p:nvPicPr>
          <p:cNvPr id="20" name="Picture 1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045" y="2855644"/>
            <a:ext cx="1257301" cy="822445"/>
          </a:xfrm>
          <a:prstGeom prst="rect">
            <a:avLst/>
          </a:prstGeom>
        </p:spPr>
      </p:pic>
      <p:pic>
        <p:nvPicPr>
          <p:cNvPr id="21" name="Picture 2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050" y="4820054"/>
            <a:ext cx="1029498" cy="751359"/>
          </a:xfrm>
          <a:prstGeom prst="rect">
            <a:avLst/>
          </a:prstGeom>
        </p:spPr>
      </p:pic>
      <p:pic>
        <p:nvPicPr>
          <p:cNvPr id="22" name="Picture 21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045" y="5669331"/>
            <a:ext cx="1177575" cy="813329"/>
          </a:xfrm>
          <a:prstGeom prst="rect">
            <a:avLst/>
          </a:prstGeom>
        </p:spPr>
      </p:pic>
      <p:pic>
        <p:nvPicPr>
          <p:cNvPr id="23" name="Picture 22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045" y="3787892"/>
            <a:ext cx="1341892" cy="8822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120000" y="2810064"/>
            <a:ext cx="2395350" cy="47538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de-DE" dirty="0" smtClean="0"/>
              <a:t>Aufbau- und </a:t>
            </a:r>
            <a:r>
              <a:rPr lang="de-DE" dirty="0" err="1" smtClean="0"/>
              <a:t>Resilienzfazilität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120000" y="3749100"/>
            <a:ext cx="2395350" cy="47538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42A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de-DE" dirty="0" smtClean="0"/>
              <a:t>Programm „Digitales Europa“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75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231CE-C24E-BA64-D7F0-FF5937D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1" y="827606"/>
            <a:ext cx="6764019" cy="1288316"/>
          </a:xfrm>
        </p:spPr>
        <p:txBody>
          <a:bodyPr anchor="t">
            <a:normAutofit/>
          </a:bodyPr>
          <a:lstStyle/>
          <a:p>
            <a:r>
              <a:rPr lang="de-DE" dirty="0"/>
              <a:t>Wie können Sie sich beteiligen? 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9EB509-4520-42C2-2F1C-1B937C8A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639304A-1797-C3C3-4E6C-2B31EAE37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364" y="109195"/>
            <a:ext cx="4263501" cy="365125"/>
          </a:xfrm>
        </p:spPr>
        <p:txBody>
          <a:bodyPr/>
          <a:lstStyle/>
          <a:p>
            <a:r>
              <a:rPr lang="en-IE" dirty="0" smtClean="0">
                <a:latin typeface="Arial"/>
                <a:cs typeface="Arial"/>
              </a:rPr>
              <a:t>Your involvement</a:t>
            </a:r>
            <a:endParaRPr lang="en-IE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 rot="16200000">
            <a:off x="11411001" y="1196042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771" y="1866901"/>
            <a:ext cx="5690910" cy="404437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100" b="1" dirty="0">
                <a:ea typeface="Calibri" panose="020F0502020204030204" pitchFamily="34" charset="0"/>
              </a:rPr>
              <a:t>Kommunikation</a:t>
            </a:r>
            <a:r>
              <a:rPr lang="de-DE" sz="2100" dirty="0">
                <a:ea typeface="Calibri" panose="020F0502020204030204" pitchFamily="34" charset="0"/>
              </a:rPr>
              <a:t> ist der Schlüssel zum Erfolg der Europäischen Jahre: Verbreiten Sie die Nachricht und teilen Sie Updates in den sozialen Medien unter dem Hashtag </a:t>
            </a:r>
            <a:r>
              <a:rPr lang="de-DE" sz="2100" b="1" dirty="0">
                <a:ea typeface="Calibri" panose="020F0502020204030204" pitchFamily="34" charset="0"/>
              </a:rPr>
              <a:t>#</a:t>
            </a:r>
            <a:r>
              <a:rPr lang="de-DE" sz="2100" b="1" dirty="0" err="1">
                <a:ea typeface="Calibri" panose="020F0502020204030204" pitchFamily="34" charset="0"/>
              </a:rPr>
              <a:t>EuropeanYearOfSkills</a:t>
            </a:r>
            <a:r>
              <a:rPr lang="de-DE" sz="2100" dirty="0">
                <a:ea typeface="Calibri" panose="020F0502020204030204" pitchFamily="34" charset="0"/>
              </a:rPr>
              <a:t>.</a:t>
            </a:r>
            <a:endParaRPr lang="en-US" sz="21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100" dirty="0">
                <a:ea typeface="Calibri" panose="020F0502020204030204" pitchFamily="34" charset="0"/>
              </a:rPr>
              <a:t>Wenden Sie sich an den </a:t>
            </a:r>
            <a:r>
              <a:rPr lang="de-DE" sz="2100" b="1" dirty="0">
                <a:ea typeface="Calibri" panose="020F0502020204030204" pitchFamily="34" charset="0"/>
              </a:rPr>
              <a:t>nationalen Koordinator </a:t>
            </a:r>
            <a:r>
              <a:rPr lang="de-DE" sz="2100" dirty="0">
                <a:ea typeface="Calibri" panose="020F0502020204030204" pitchFamily="34" charset="0"/>
              </a:rPr>
              <a:t>Ihres Landes.</a:t>
            </a:r>
            <a:r>
              <a:rPr lang="en-US" sz="2100" dirty="0">
                <a:ea typeface="Calibri" panose="020F0502020204030204" pitchFamily="34" charset="0"/>
              </a:rPr>
              <a:t> </a:t>
            </a:r>
            <a:endParaRPr lang="en-US" sz="21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dirty="0">
                <a:ea typeface="Calibri" panose="020F0502020204030204" pitchFamily="34" charset="0"/>
              </a:rPr>
              <a:t>	</a:t>
            </a:r>
            <a:r>
              <a:rPr lang="de-DE" sz="2100" dirty="0" smtClean="0">
                <a:ea typeface="Calibri" panose="020F0502020204030204" pitchFamily="34" charset="0"/>
              </a:rPr>
              <a:t>für Österreich: Georg </a:t>
            </a:r>
            <a:r>
              <a:rPr lang="de-DE" sz="2100" dirty="0" err="1" smtClean="0">
                <a:ea typeface="Calibri" panose="020F0502020204030204" pitchFamily="34" charset="0"/>
              </a:rPr>
              <a:t>Konetzky</a:t>
            </a:r>
            <a:r>
              <a:rPr lang="de-DE" sz="2100" dirty="0" smtClean="0">
                <a:ea typeface="Calibri" panose="020F0502020204030204" pitchFamily="34" charset="0"/>
              </a:rPr>
              <a:t> , Director General Bundesministerium für Arbeit und Wirtschaft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100" b="1" dirty="0" smtClean="0">
                <a:ea typeface="Calibri" panose="020F0502020204030204" pitchFamily="34" charset="0"/>
              </a:rPr>
              <a:t>Organisieren </a:t>
            </a:r>
            <a:r>
              <a:rPr lang="de-DE" sz="2100" b="1" dirty="0">
                <a:ea typeface="Calibri" panose="020F0502020204030204" pitchFamily="34" charset="0"/>
              </a:rPr>
              <a:t>Sie Veranstaltungen </a:t>
            </a:r>
            <a:r>
              <a:rPr lang="de-DE" sz="2100" dirty="0">
                <a:ea typeface="Calibri" panose="020F0502020204030204" pitchFamily="34" charset="0"/>
              </a:rPr>
              <a:t>auf nationaler, regionaler und lokaler Ebene im Zusammenhang mit der Kompetenzpolitik.</a:t>
            </a:r>
            <a:endParaRPr lang="en-US" sz="21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100" dirty="0">
                <a:ea typeface="Calibri" panose="020F0502020204030204" pitchFamily="34" charset="0"/>
              </a:rPr>
              <a:t>Nutzen Sie </a:t>
            </a:r>
            <a:r>
              <a:rPr lang="de-DE" sz="2100" b="1" dirty="0">
                <a:ea typeface="Calibri" panose="020F0502020204030204" pitchFamily="34" charset="0"/>
              </a:rPr>
              <a:t>die EU-Finanzierungsmöglichkeiten, Instrumente und Netzwerke</a:t>
            </a:r>
            <a:r>
              <a:rPr lang="de-DE" sz="2100" dirty="0">
                <a:ea typeface="Calibri" panose="020F0502020204030204" pitchFamily="34" charset="0"/>
              </a:rPr>
              <a:t>, um Ihre Maßnahmen zu unterstützen und mit anderen Interessengruppen in Kontakt zu treten.</a:t>
            </a:r>
            <a:endParaRPr lang="en-US" sz="2100" dirty="0">
              <a:ea typeface="Calibri" panose="020F05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004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63336" cy="859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43" y="1671466"/>
            <a:ext cx="9725254" cy="499769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Mit welchen </a:t>
            </a:r>
            <a:r>
              <a:rPr lang="de-DE" sz="2200" b="1" dirty="0"/>
              <a:t>Engpässen</a:t>
            </a:r>
            <a:r>
              <a:rPr lang="de-DE" sz="2200" dirty="0"/>
              <a:t> sind Sie konfrontiert in Bezug auf die benötigten Kompetenzen (auf lokaler, regionaler, nationaler Ebene)? </a:t>
            </a:r>
          </a:p>
          <a:p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Nutzen Sie zur Unterstützung Ihrer Arbeit </a:t>
            </a:r>
            <a:r>
              <a:rPr lang="de-DE" sz="2200" b="1" dirty="0"/>
              <a:t>EU-Analysereferenzen</a:t>
            </a:r>
            <a:r>
              <a:rPr lang="de-DE" sz="2200" dirty="0"/>
              <a:t>? Wenn ja, welche sind sinnvoll?</a:t>
            </a:r>
          </a:p>
          <a:p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Nutzen Sie die erwähnten EU-Instrumente (Europass, Skills-</a:t>
            </a:r>
            <a:r>
              <a:rPr lang="de-DE" sz="2200" dirty="0" err="1"/>
              <a:t>Ovate</a:t>
            </a:r>
            <a:r>
              <a:rPr lang="de-DE" sz="2200" dirty="0"/>
              <a:t> usw.)? Haben Sie </a:t>
            </a:r>
            <a:r>
              <a:rPr lang="de-DE" sz="2200" b="1" dirty="0"/>
              <a:t>Vorschläge zu ihrer Verbesserung oder zur Weiterentwicklung</a:t>
            </a:r>
            <a:r>
              <a:rPr lang="de-DE" sz="2200" dirty="0"/>
              <a:t> der bestehenden Instrumente?</a:t>
            </a:r>
          </a:p>
          <a:p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Haben Sie </a:t>
            </a:r>
            <a:r>
              <a:rPr lang="de-DE" sz="2200" b="1" dirty="0"/>
              <a:t>bewährte Verfahren </a:t>
            </a:r>
            <a:r>
              <a:rPr lang="de-DE" sz="2200" dirty="0"/>
              <a:t>bei der Verwendung von EU-Mitteln? </a:t>
            </a:r>
          </a:p>
          <a:p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/>
              <a:t>Was könnte die EU besser machen</a:t>
            </a:r>
            <a:r>
              <a:rPr lang="de-DE" sz="2200" dirty="0"/>
              <a:t>, um Arbeitnehmer, Unternehmen und nationale/regionale/lokale Einrichtungen in Bezug auf Kompetenzen zu unterstützen?</a:t>
            </a:r>
          </a:p>
          <a:p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Wo sehen Sie </a:t>
            </a:r>
            <a:r>
              <a:rPr lang="de-DE" sz="2200" b="1" dirty="0"/>
              <a:t>Bedarf an (zusätzlichen) Maßnahmen der EU</a:t>
            </a:r>
            <a:r>
              <a:rPr lang="de-DE" sz="2200" dirty="0"/>
              <a:t> im Bereich der Kompetenzpolitik?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24154" y="64680"/>
            <a:ext cx="4263501" cy="365125"/>
          </a:xfrm>
        </p:spPr>
        <p:txBody>
          <a:bodyPr/>
          <a:lstStyle/>
          <a:p>
            <a:r>
              <a:rPr lang="fr-BE" dirty="0"/>
              <a:t>IHRE BETEILIGUNG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181464-6AB6-A9A0-7C9E-4747EB7CE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770" y="811855"/>
            <a:ext cx="7307247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3200" b="1">
                <a:latin typeface="Arial"/>
                <a:ea typeface="+mj-ea"/>
                <a:cs typeface="+mj-cs"/>
              </a:defRPr>
            </a:pPr>
            <a:r>
              <a:rPr lang="de-DE" dirty="0" smtClean="0">
                <a:solidFill>
                  <a:srgbClr val="242A57"/>
                </a:solidFill>
              </a:rPr>
              <a:t>Fragen zur Diskussion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DE" sz="3200" b="1" dirty="0">
              <a:solidFill>
                <a:schemeClr val="tx2"/>
              </a:solidFill>
            </a:endParaRPr>
          </a:p>
        </p:txBody>
      </p:sp>
      <p:pic>
        <p:nvPicPr>
          <p:cNvPr id="9" name="Graphic 5" descr="Question mark with solid fill">
            <a:extLst>
              <a:ext uri="{FF2B5EF4-FFF2-40B4-BE49-F238E27FC236}">
                <a16:creationId xmlns:a16="http://schemas.microsoft.com/office/drawing/2014/main" id="{E143DD6A-DAAF-5F28-F916-735B2C8A82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46722" y="811855"/>
            <a:ext cx="1537346" cy="15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3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378506CC-BFD0-34CF-3E4E-AD5AD19D5C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4924"/>
            <a:ext cx="4373528" cy="2793076"/>
          </a:xfrm>
        </p:spPr>
      </p:pic>
      <p:pic>
        <p:nvPicPr>
          <p:cNvPr id="12" name="Espace réservé pour une image  11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1CE2C1B8-AAA8-863C-D65F-1754D897B4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177" y="4064924"/>
            <a:ext cx="5371401" cy="2793076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2638D42-3E23-9FEC-E90C-C9515E7E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54" y="1774823"/>
            <a:ext cx="7623548" cy="827112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de-DE" sz="3600" dirty="0" smtClean="0"/>
              <a:t>Vielen Dank für Ihre Aufmerksamkeit</a:t>
            </a:r>
            <a:r>
              <a:rPr lang="en-US" sz="3600" dirty="0" smtClean="0"/>
              <a:t>!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de-DE" sz="2400" dirty="0"/>
              <a:t>Wir freuen uns auf die Zusammenarbeit mit Ihnen, damit das Europäische Jahr der Kompetenzen ein Erfolg wird!</a:t>
            </a:r>
            <a:endParaRPr lang="fr-FR" sz="2400" dirty="0"/>
          </a:p>
        </p:txBody>
      </p:sp>
      <p:pic>
        <p:nvPicPr>
          <p:cNvPr id="14" name="Espace réservé pour une image  13" descr="Une image contenant personne, ordinateur&#10;&#10;Description générée automatiquement">
            <a:extLst>
              <a:ext uri="{FF2B5EF4-FFF2-40B4-BE49-F238E27FC236}">
                <a16:creationId xmlns:a16="http://schemas.microsoft.com/office/drawing/2014/main" id="{5A52FD67-A488-F6C5-D9D8-CC344F15123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778" y="4064543"/>
            <a:ext cx="4384283" cy="2793076"/>
          </a:xfrm>
        </p:spPr>
      </p:pic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29EA6216-A009-8CF3-1C99-C522D03F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485554" y="3141404"/>
            <a:ext cx="543877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/>
                <a:cs typeface="Arial"/>
              </a:rPr>
              <a:t>nützlicher Link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European Year of Skills webpage</a:t>
            </a:r>
            <a:endParaRPr lang="en-US" dirty="0">
              <a:solidFill>
                <a:schemeClr val="bg1"/>
              </a:solidFill>
              <a:latin typeface="Arial"/>
              <a:cs typeface="Arial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IE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#</a:t>
            </a:r>
            <a:r>
              <a:rPr lang="en-IE" b="1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EuropeanYearOfSkills</a:t>
            </a:r>
            <a:endParaRPr lang="en-IE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A picture containing person, wall, indoor, desk&#10;&#10;Description automatically generated">
            <a:extLst>
              <a:ext uri="{FF2B5EF4-FFF2-40B4-BE49-F238E27FC236}">
                <a16:creationId xmlns:a16="http://schemas.microsoft.com/office/drawing/2014/main" id="{EEAECF79-A65E-EA1D-B53B-2DF9AF97FF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911" y="-20034"/>
            <a:ext cx="7260492" cy="6898207"/>
          </a:xfrm>
        </p:spPr>
      </p:pic>
      <p:pic>
        <p:nvPicPr>
          <p:cNvPr id="6" name="Espace réservé pour une image  5" descr="A picture containing text, person, computer, looking&#10;&#10;Description automatically generated">
            <a:extLst>
              <a:ext uri="{FF2B5EF4-FFF2-40B4-BE49-F238E27FC236}">
                <a16:creationId xmlns:a16="http://schemas.microsoft.com/office/drawing/2014/main" id="{C2F0558D-78D1-B2F9-0AAB-256EB9B9B1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92" y="-12929"/>
            <a:ext cx="4871776" cy="6868823"/>
          </a:xfrm>
        </p:spPr>
      </p:pic>
      <p:pic>
        <p:nvPicPr>
          <p:cNvPr id="10" name="Espace réservé pour une image  9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C5854D9-3BC4-67C8-8E51-4058B34710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331" y="-20422"/>
            <a:ext cx="4871776" cy="6898844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FDB56AC-35C5-CEBE-1D59-D7CD055FBE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31" y="446740"/>
            <a:ext cx="703090" cy="46909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42EB2C1-B015-EF85-D28C-F353AA2411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1" y="446740"/>
            <a:ext cx="703090" cy="469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9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5F8F7-E8DD-EEE3-8FF7-A0128BA9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705" y="2155252"/>
            <a:ext cx="6449002" cy="1673437"/>
          </a:xfrm>
        </p:spPr>
        <p:txBody>
          <a:bodyPr/>
          <a:lstStyle/>
          <a:p>
            <a:r>
              <a:rPr lang="fr-BE" dirty="0">
                <a:latin typeface="Arial"/>
                <a:cs typeface="Arial"/>
              </a:rPr>
              <a:t>EUROPÄISCHES JAHR DER KOMPETENZEN:</a:t>
            </a:r>
            <a:br>
              <a:rPr lang="fr-BE" dirty="0">
                <a:latin typeface="Arial"/>
                <a:cs typeface="Arial"/>
              </a:rPr>
            </a:br>
            <a:r>
              <a:rPr lang="fr-BE" dirty="0">
                <a:latin typeface="Arial"/>
                <a:cs typeface="Arial"/>
              </a:rPr>
              <a:t>KONTEXT</a:t>
            </a:r>
          </a:p>
        </p:txBody>
      </p:sp>
    </p:spTree>
    <p:extLst>
      <p:ext uri="{BB962C8B-B14F-4D97-AF65-F5344CB8AC3E}">
        <p14:creationId xmlns:p14="http://schemas.microsoft.com/office/powerpoint/2010/main" val="128412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16AD6D-6B92-7CE2-D879-983AD721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35973"/>
            <a:ext cx="5690910" cy="128831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 smtClean="0">
                <a:solidFill>
                  <a:srgbClr val="232B56"/>
                </a:solidFill>
                <a:latin typeface="Arial"/>
                <a:cs typeface="Arial"/>
              </a:rPr>
              <a:t>Was ist ein Europäisches Jahr?</a:t>
            </a:r>
            <a:endParaRPr lang="de-DE" dirty="0">
              <a:solidFill>
                <a:srgbClr val="232B56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48F27-D992-472B-2320-8CC17D241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9" y="2372591"/>
            <a:ext cx="5601263" cy="2798193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85750" indent="-285750" algn="just">
              <a:buChar char="•"/>
            </a:pPr>
            <a:r>
              <a:rPr lang="de-DE" sz="2000" dirty="0">
                <a:solidFill>
                  <a:srgbClr val="232B56"/>
                </a:solidFill>
              </a:rPr>
              <a:t>Das erste Europäische Jahr – das Europäische Jahr der kleinen und mittleren Unternehmen und des Handwerks – war im 1983.</a:t>
            </a:r>
          </a:p>
          <a:p>
            <a:pPr marL="342900" indent="-342900" algn="just">
              <a:buChar char="•"/>
            </a:pPr>
            <a:r>
              <a:rPr lang="de-DE" sz="2000" dirty="0">
                <a:latin typeface="Arial"/>
                <a:cs typeface="Arial"/>
              </a:rPr>
              <a:t>Europäische Jahre sind Jahre, denen ein Thema gewidmet wird, in der Regel, um </a:t>
            </a:r>
            <a:r>
              <a:rPr lang="de-DE" sz="2000" b="1" dirty="0">
                <a:latin typeface="Arial"/>
                <a:cs typeface="Arial"/>
              </a:rPr>
              <a:t>das Bewusstsein für ein bestimmtes Thema in der gesamten EU </a:t>
            </a:r>
            <a:r>
              <a:rPr lang="de-DE" sz="2000" dirty="0">
                <a:latin typeface="Arial"/>
                <a:cs typeface="Arial"/>
              </a:rPr>
              <a:t>zu schärfen</a:t>
            </a:r>
            <a:r>
              <a:rPr lang="en-US" sz="2000" dirty="0">
                <a:latin typeface="Arial"/>
                <a:cs typeface="Arial"/>
              </a:rPr>
              <a:t>. </a:t>
            </a:r>
          </a:p>
          <a:p>
            <a:pPr marL="342900" indent="-342900">
              <a:buChar char="•"/>
            </a:pPr>
            <a:r>
              <a:rPr lang="de-DE" sz="2000" dirty="0">
                <a:latin typeface="Arial"/>
                <a:cs typeface="Arial"/>
              </a:rPr>
              <a:t>In diesem Jahr werden verschiedene </a:t>
            </a:r>
            <a:r>
              <a:rPr lang="de-DE" sz="2000" b="1" dirty="0">
                <a:latin typeface="Arial"/>
                <a:cs typeface="Arial"/>
              </a:rPr>
              <a:t>Veranstaltungen und Projekte </a:t>
            </a:r>
            <a:r>
              <a:rPr lang="de-DE" sz="2000" dirty="0">
                <a:latin typeface="Arial"/>
                <a:cs typeface="Arial"/>
              </a:rPr>
              <a:t>organisiert, um </a:t>
            </a:r>
            <a:r>
              <a:rPr lang="de-DE" sz="2000" b="1" dirty="0">
                <a:latin typeface="Arial"/>
                <a:cs typeface="Arial"/>
              </a:rPr>
              <a:t>Diskussionen anzuregen</a:t>
            </a:r>
            <a:r>
              <a:rPr lang="de-DE" sz="2000" dirty="0">
                <a:latin typeface="Arial"/>
                <a:cs typeface="Arial"/>
              </a:rPr>
              <a:t>.</a:t>
            </a:r>
            <a:r>
              <a:rPr lang="en-US" sz="2000" dirty="0">
                <a:latin typeface="Arial"/>
                <a:cs typeface="Arial"/>
              </a:rPr>
              <a:t>  </a:t>
            </a:r>
            <a:endParaRPr lang="en-US" sz="1400" dirty="0"/>
          </a:p>
          <a:p>
            <a:endParaRPr lang="en-US" sz="2000" dirty="0"/>
          </a:p>
          <a:p>
            <a:endParaRPr lang="fr-FR" sz="1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5D5172-B48F-0D03-629C-664283A9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663655B-A15A-F67A-AC5C-0080E0138B80}"/>
              </a:ext>
            </a:extLst>
          </p:cNvPr>
          <p:cNvSpPr/>
          <p:nvPr/>
        </p:nvSpPr>
        <p:spPr>
          <a:xfrm rot="10800000">
            <a:off x="0" y="543697"/>
            <a:ext cx="6100606" cy="6314303"/>
          </a:xfrm>
          <a:custGeom>
            <a:avLst/>
            <a:gdLst>
              <a:gd name="connsiteX0" fmla="*/ 0 w 7395881"/>
              <a:gd name="connsiteY0" fmla="*/ 6286498 h 6286498"/>
              <a:gd name="connsiteX1" fmla="*/ 1571625 w 7395881"/>
              <a:gd name="connsiteY1" fmla="*/ 0 h 6286498"/>
              <a:gd name="connsiteX2" fmla="*/ 5824257 w 7395881"/>
              <a:gd name="connsiteY2" fmla="*/ 0 h 6286498"/>
              <a:gd name="connsiteX3" fmla="*/ 7395881 w 7395881"/>
              <a:gd name="connsiteY3" fmla="*/ 6286498 h 6286498"/>
              <a:gd name="connsiteX4" fmla="*/ 0 w 7395881"/>
              <a:gd name="connsiteY4" fmla="*/ 6286498 h 6286498"/>
              <a:gd name="connsiteX0" fmla="*/ 0 w 5824257"/>
              <a:gd name="connsiteY0" fmla="*/ 6286498 h 6286498"/>
              <a:gd name="connsiteX1" fmla="*/ 1571625 w 5824257"/>
              <a:gd name="connsiteY1" fmla="*/ 0 h 6286498"/>
              <a:gd name="connsiteX2" fmla="*/ 5824257 w 5824257"/>
              <a:gd name="connsiteY2" fmla="*/ 0 h 6286498"/>
              <a:gd name="connsiteX3" fmla="*/ 5725702 w 5824257"/>
              <a:gd name="connsiteY3" fmla="*/ 6258506 h 6286498"/>
              <a:gd name="connsiteX4" fmla="*/ 0 w 5824257"/>
              <a:gd name="connsiteY4" fmla="*/ 6286498 h 6286498"/>
              <a:gd name="connsiteX0" fmla="*/ 0 w 5725702"/>
              <a:gd name="connsiteY0" fmla="*/ 6286498 h 6286498"/>
              <a:gd name="connsiteX1" fmla="*/ 1571625 w 5725702"/>
              <a:gd name="connsiteY1" fmla="*/ 0 h 6286498"/>
              <a:gd name="connsiteX2" fmla="*/ 5637644 w 5725702"/>
              <a:gd name="connsiteY2" fmla="*/ 0 h 6286498"/>
              <a:gd name="connsiteX3" fmla="*/ 5725702 w 5725702"/>
              <a:gd name="connsiteY3" fmla="*/ 6258506 h 6286498"/>
              <a:gd name="connsiteX4" fmla="*/ 0 w 5725702"/>
              <a:gd name="connsiteY4" fmla="*/ 6286498 h 6286498"/>
              <a:gd name="connsiteX0" fmla="*/ 0 w 5725702"/>
              <a:gd name="connsiteY0" fmla="*/ 6295829 h 6295829"/>
              <a:gd name="connsiteX1" fmla="*/ 1571625 w 5725702"/>
              <a:gd name="connsiteY1" fmla="*/ 9331 h 6295829"/>
              <a:gd name="connsiteX2" fmla="*/ 5712289 w 5725702"/>
              <a:gd name="connsiteY2" fmla="*/ 0 h 6295829"/>
              <a:gd name="connsiteX3" fmla="*/ 5725702 w 5725702"/>
              <a:gd name="connsiteY3" fmla="*/ 6267837 h 6295829"/>
              <a:gd name="connsiteX4" fmla="*/ 0 w 5725702"/>
              <a:gd name="connsiteY4" fmla="*/ 6295829 h 6295829"/>
              <a:gd name="connsiteX0" fmla="*/ 0 w 5725702"/>
              <a:gd name="connsiteY0" fmla="*/ 6305159 h 6305159"/>
              <a:gd name="connsiteX1" fmla="*/ 1571625 w 5725702"/>
              <a:gd name="connsiteY1" fmla="*/ 0 h 6305159"/>
              <a:gd name="connsiteX2" fmla="*/ 5712289 w 5725702"/>
              <a:gd name="connsiteY2" fmla="*/ 9330 h 6305159"/>
              <a:gd name="connsiteX3" fmla="*/ 5725702 w 5725702"/>
              <a:gd name="connsiteY3" fmla="*/ 6277167 h 6305159"/>
              <a:gd name="connsiteX4" fmla="*/ 0 w 5725702"/>
              <a:gd name="connsiteY4" fmla="*/ 6305159 h 6305159"/>
              <a:gd name="connsiteX0" fmla="*/ 0 w 5725702"/>
              <a:gd name="connsiteY0" fmla="*/ 6305159 h 6305159"/>
              <a:gd name="connsiteX1" fmla="*/ 1571625 w 5725702"/>
              <a:gd name="connsiteY1" fmla="*/ 0 h 6305159"/>
              <a:gd name="connsiteX2" fmla="*/ 5712289 w 5725702"/>
              <a:gd name="connsiteY2" fmla="*/ 9330 h 6305159"/>
              <a:gd name="connsiteX3" fmla="*/ 5725702 w 5725702"/>
              <a:gd name="connsiteY3" fmla="*/ 6305159 h 6305159"/>
              <a:gd name="connsiteX4" fmla="*/ 0 w 5725702"/>
              <a:gd name="connsiteY4" fmla="*/ 6305159 h 6305159"/>
              <a:gd name="connsiteX0" fmla="*/ 0 w 5725702"/>
              <a:gd name="connsiteY0" fmla="*/ 6305159 h 6360023"/>
              <a:gd name="connsiteX1" fmla="*/ 1571625 w 5725702"/>
              <a:gd name="connsiteY1" fmla="*/ 0 h 6360023"/>
              <a:gd name="connsiteX2" fmla="*/ 5712289 w 5725702"/>
              <a:gd name="connsiteY2" fmla="*/ 9330 h 6360023"/>
              <a:gd name="connsiteX3" fmla="*/ 5725702 w 5725702"/>
              <a:gd name="connsiteY3" fmla="*/ 6360023 h 6360023"/>
              <a:gd name="connsiteX4" fmla="*/ 0 w 5725702"/>
              <a:gd name="connsiteY4" fmla="*/ 6305159 h 6360023"/>
              <a:gd name="connsiteX0" fmla="*/ 0 w 6210334"/>
              <a:gd name="connsiteY0" fmla="*/ 6341735 h 6360023"/>
              <a:gd name="connsiteX1" fmla="*/ 2056257 w 6210334"/>
              <a:gd name="connsiteY1" fmla="*/ 0 h 6360023"/>
              <a:gd name="connsiteX2" fmla="*/ 6196921 w 6210334"/>
              <a:gd name="connsiteY2" fmla="*/ 9330 h 6360023"/>
              <a:gd name="connsiteX3" fmla="*/ 6210334 w 6210334"/>
              <a:gd name="connsiteY3" fmla="*/ 6360023 h 6360023"/>
              <a:gd name="connsiteX4" fmla="*/ 0 w 6210334"/>
              <a:gd name="connsiteY4" fmla="*/ 6341735 h 6360023"/>
              <a:gd name="connsiteX0" fmla="*/ 0 w 6210334"/>
              <a:gd name="connsiteY0" fmla="*/ 6332405 h 6350693"/>
              <a:gd name="connsiteX1" fmla="*/ 2202561 w 6210334"/>
              <a:gd name="connsiteY1" fmla="*/ 27246 h 6350693"/>
              <a:gd name="connsiteX2" fmla="*/ 6196921 w 6210334"/>
              <a:gd name="connsiteY2" fmla="*/ 0 h 6350693"/>
              <a:gd name="connsiteX3" fmla="*/ 6210334 w 6210334"/>
              <a:gd name="connsiteY3" fmla="*/ 6350693 h 6350693"/>
              <a:gd name="connsiteX4" fmla="*/ 0 w 6210334"/>
              <a:gd name="connsiteY4" fmla="*/ 6332405 h 6350693"/>
              <a:gd name="connsiteX0" fmla="*/ 0 w 6210334"/>
              <a:gd name="connsiteY0" fmla="*/ 6332405 h 6350693"/>
              <a:gd name="connsiteX1" fmla="*/ 2330577 w 6210334"/>
              <a:gd name="connsiteY1" fmla="*/ 27246 h 6350693"/>
              <a:gd name="connsiteX2" fmla="*/ 6196921 w 6210334"/>
              <a:gd name="connsiteY2" fmla="*/ 0 h 6350693"/>
              <a:gd name="connsiteX3" fmla="*/ 6210334 w 6210334"/>
              <a:gd name="connsiteY3" fmla="*/ 6350693 h 6350693"/>
              <a:gd name="connsiteX4" fmla="*/ 0 w 6210334"/>
              <a:gd name="connsiteY4" fmla="*/ 6332405 h 6350693"/>
              <a:gd name="connsiteX0" fmla="*/ 0 w 6210334"/>
              <a:gd name="connsiteY0" fmla="*/ 6332405 h 6350693"/>
              <a:gd name="connsiteX1" fmla="*/ 2165985 w 6210334"/>
              <a:gd name="connsiteY1" fmla="*/ 36390 h 6350693"/>
              <a:gd name="connsiteX2" fmla="*/ 6196921 w 6210334"/>
              <a:gd name="connsiteY2" fmla="*/ 0 h 6350693"/>
              <a:gd name="connsiteX3" fmla="*/ 6210334 w 6210334"/>
              <a:gd name="connsiteY3" fmla="*/ 6350693 h 6350693"/>
              <a:gd name="connsiteX4" fmla="*/ 0 w 6210334"/>
              <a:gd name="connsiteY4" fmla="*/ 6332405 h 6350693"/>
              <a:gd name="connsiteX0" fmla="*/ 0 w 6210334"/>
              <a:gd name="connsiteY0" fmla="*/ 6296015 h 6314303"/>
              <a:gd name="connsiteX1" fmla="*/ 2165985 w 6210334"/>
              <a:gd name="connsiteY1" fmla="*/ 0 h 6314303"/>
              <a:gd name="connsiteX2" fmla="*/ 6206065 w 6210334"/>
              <a:gd name="connsiteY2" fmla="*/ 64194 h 6314303"/>
              <a:gd name="connsiteX3" fmla="*/ 6210334 w 6210334"/>
              <a:gd name="connsiteY3" fmla="*/ 6314303 h 6314303"/>
              <a:gd name="connsiteX4" fmla="*/ 0 w 6210334"/>
              <a:gd name="connsiteY4" fmla="*/ 6296015 h 6314303"/>
              <a:gd name="connsiteX0" fmla="*/ 0 w 6210334"/>
              <a:gd name="connsiteY0" fmla="*/ 6296015 h 6314303"/>
              <a:gd name="connsiteX1" fmla="*/ 2165985 w 6210334"/>
              <a:gd name="connsiteY1" fmla="*/ 0 h 6314303"/>
              <a:gd name="connsiteX2" fmla="*/ 6206065 w 6210334"/>
              <a:gd name="connsiteY2" fmla="*/ 18474 h 6314303"/>
              <a:gd name="connsiteX3" fmla="*/ 6210334 w 6210334"/>
              <a:gd name="connsiteY3" fmla="*/ 6314303 h 6314303"/>
              <a:gd name="connsiteX4" fmla="*/ 0 w 6210334"/>
              <a:gd name="connsiteY4" fmla="*/ 6296015 h 6314303"/>
              <a:gd name="connsiteX0" fmla="*/ 0 w 6210334"/>
              <a:gd name="connsiteY0" fmla="*/ 6296015 h 6305159"/>
              <a:gd name="connsiteX1" fmla="*/ 2165985 w 6210334"/>
              <a:gd name="connsiteY1" fmla="*/ 0 h 6305159"/>
              <a:gd name="connsiteX2" fmla="*/ 6206065 w 6210334"/>
              <a:gd name="connsiteY2" fmla="*/ 18474 h 6305159"/>
              <a:gd name="connsiteX3" fmla="*/ 6210334 w 6210334"/>
              <a:gd name="connsiteY3" fmla="*/ 6305159 h 6305159"/>
              <a:gd name="connsiteX4" fmla="*/ 0 w 6210334"/>
              <a:gd name="connsiteY4" fmla="*/ 6296015 h 6305159"/>
              <a:gd name="connsiteX0" fmla="*/ 0 w 5990878"/>
              <a:gd name="connsiteY0" fmla="*/ 6286871 h 6305159"/>
              <a:gd name="connsiteX1" fmla="*/ 1946529 w 5990878"/>
              <a:gd name="connsiteY1" fmla="*/ 0 h 6305159"/>
              <a:gd name="connsiteX2" fmla="*/ 5986609 w 5990878"/>
              <a:gd name="connsiteY2" fmla="*/ 18474 h 6305159"/>
              <a:gd name="connsiteX3" fmla="*/ 5990878 w 5990878"/>
              <a:gd name="connsiteY3" fmla="*/ 6305159 h 6305159"/>
              <a:gd name="connsiteX4" fmla="*/ 0 w 5990878"/>
              <a:gd name="connsiteY4" fmla="*/ 6286871 h 6305159"/>
              <a:gd name="connsiteX0" fmla="*/ 0 w 6100606"/>
              <a:gd name="connsiteY0" fmla="*/ 6286871 h 6305159"/>
              <a:gd name="connsiteX1" fmla="*/ 2056257 w 6100606"/>
              <a:gd name="connsiteY1" fmla="*/ 0 h 6305159"/>
              <a:gd name="connsiteX2" fmla="*/ 6096337 w 6100606"/>
              <a:gd name="connsiteY2" fmla="*/ 18474 h 6305159"/>
              <a:gd name="connsiteX3" fmla="*/ 6100606 w 6100606"/>
              <a:gd name="connsiteY3" fmla="*/ 6305159 h 6305159"/>
              <a:gd name="connsiteX4" fmla="*/ 0 w 6100606"/>
              <a:gd name="connsiteY4" fmla="*/ 6286871 h 6305159"/>
              <a:gd name="connsiteX0" fmla="*/ 0 w 6100606"/>
              <a:gd name="connsiteY0" fmla="*/ 6314303 h 6314303"/>
              <a:gd name="connsiteX1" fmla="*/ 2056257 w 6100606"/>
              <a:gd name="connsiteY1" fmla="*/ 0 h 6314303"/>
              <a:gd name="connsiteX2" fmla="*/ 6096337 w 6100606"/>
              <a:gd name="connsiteY2" fmla="*/ 18474 h 6314303"/>
              <a:gd name="connsiteX3" fmla="*/ 6100606 w 6100606"/>
              <a:gd name="connsiteY3" fmla="*/ 6305159 h 6314303"/>
              <a:gd name="connsiteX4" fmla="*/ 0 w 6100606"/>
              <a:gd name="connsiteY4" fmla="*/ 6314303 h 6314303"/>
              <a:gd name="connsiteX0" fmla="*/ 0 w 6100606"/>
              <a:gd name="connsiteY0" fmla="*/ 6314303 h 6314303"/>
              <a:gd name="connsiteX1" fmla="*/ 2056257 w 6100606"/>
              <a:gd name="connsiteY1" fmla="*/ 0 h 6314303"/>
              <a:gd name="connsiteX2" fmla="*/ 6096337 w 6100606"/>
              <a:gd name="connsiteY2" fmla="*/ 18474 h 6314303"/>
              <a:gd name="connsiteX3" fmla="*/ 6100606 w 6100606"/>
              <a:gd name="connsiteY3" fmla="*/ 6314303 h 6314303"/>
              <a:gd name="connsiteX4" fmla="*/ 0 w 6100606"/>
              <a:gd name="connsiteY4" fmla="*/ 6314303 h 63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0606" h="6314303">
                <a:moveTo>
                  <a:pt x="0" y="6314303"/>
                </a:moveTo>
                <a:lnTo>
                  <a:pt x="2056257" y="0"/>
                </a:lnTo>
                <a:lnTo>
                  <a:pt x="6096337" y="18474"/>
                </a:lnTo>
                <a:lnTo>
                  <a:pt x="6100606" y="6314303"/>
                </a:lnTo>
                <a:lnTo>
                  <a:pt x="0" y="6314303"/>
                </a:lnTo>
                <a:close/>
              </a:path>
            </a:pathLst>
          </a:custGeom>
          <a:solidFill>
            <a:srgbClr val="24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39" y="1035973"/>
            <a:ext cx="2033341" cy="1566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75" y="3096931"/>
            <a:ext cx="3407959" cy="1444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80" y="1039975"/>
            <a:ext cx="2138621" cy="17132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391" y="4885504"/>
            <a:ext cx="2498096" cy="1072193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4C6AE379-8B34-DEC4-0918-4A08E4C83365}"/>
              </a:ext>
            </a:extLst>
          </p:cNvPr>
          <p:cNvSpPr txBox="1">
            <a:spLocks/>
          </p:cNvSpPr>
          <p:nvPr/>
        </p:nvSpPr>
        <p:spPr>
          <a:xfrm>
            <a:off x="579011" y="109195"/>
            <a:ext cx="42635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cap="all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latin typeface="Arial"/>
                <a:cs typeface="Arial"/>
              </a:rPr>
              <a:t>EUROpäisches</a:t>
            </a:r>
            <a:r>
              <a:rPr lang="de-DE" dirty="0" smtClean="0">
                <a:latin typeface="Arial"/>
                <a:cs typeface="Arial"/>
              </a:rPr>
              <a:t> Jahr der Kompetenzen: Kontext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57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231CE-C24E-BA64-D7F0-FF5937D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53" y="5348155"/>
            <a:ext cx="4965502" cy="1288316"/>
          </a:xfrm>
        </p:spPr>
        <p:txBody>
          <a:bodyPr>
            <a:normAutofit fontScale="90000"/>
          </a:bodyPr>
          <a:lstStyle/>
          <a:p>
            <a:r>
              <a:rPr lang="de-DE" sz="2400" dirty="0" smtClean="0"/>
              <a:t>Deshalb schlage ich vor, 2023 zum Europäischen Jahr der Aus- und vor allem auch der Weiterbildung zu machen.</a:t>
            </a:r>
            <a:endParaRPr lang="de-DE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EAC056-2621-0A06-CE4C-6E9FCB49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73" y="797774"/>
            <a:ext cx="6153877" cy="4445711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de-DE" sz="1800" dirty="0">
                <a:latin typeface="Arial"/>
                <a:cs typeface="Arial"/>
              </a:rPr>
              <a:t>Der Mangel an Personal ist eine […] Herausforderung für Europas Unternehmen. […] Von ungelernt bis Universitätsabschluss, Europa braucht sie alle!</a:t>
            </a:r>
            <a:r>
              <a:rPr lang="en-US" sz="1800" dirty="0">
                <a:latin typeface="Arial"/>
                <a:cs typeface="Arial"/>
              </a:rPr>
              <a:t> </a:t>
            </a:r>
            <a:endParaRPr lang="en-US" sz="1800" dirty="0"/>
          </a:p>
          <a:p>
            <a:pPr algn="just"/>
            <a:r>
              <a:rPr lang="de-DE" sz="1800" dirty="0">
                <a:latin typeface="Arial"/>
                <a:cs typeface="Arial"/>
              </a:rPr>
              <a:t>Wir müssen daher viel stärker in die </a:t>
            </a:r>
            <a:r>
              <a:rPr lang="de-DE" sz="1800" b="1" dirty="0">
                <a:latin typeface="Arial"/>
                <a:cs typeface="Arial"/>
              </a:rPr>
              <a:t>Aus- und Weiterbildung </a:t>
            </a:r>
            <a:r>
              <a:rPr lang="de-DE" sz="1800" dirty="0">
                <a:latin typeface="Arial"/>
                <a:cs typeface="Arial"/>
              </a:rPr>
              <a:t>investieren.</a:t>
            </a:r>
          </a:p>
          <a:p>
            <a:pPr algn="just"/>
            <a:r>
              <a:rPr lang="de-DE" sz="1800" dirty="0">
                <a:latin typeface="Arial"/>
                <a:cs typeface="Arial"/>
              </a:rPr>
              <a:t>Dazu wollen wir eng</a:t>
            </a:r>
            <a:r>
              <a:rPr lang="de-DE" sz="1800" b="1" dirty="0">
                <a:latin typeface="Arial"/>
                <a:cs typeface="Arial"/>
              </a:rPr>
              <a:t> mit den Unternehmen zusammenarbeiten</a:t>
            </a:r>
            <a:r>
              <a:rPr lang="de-DE" sz="1800" dirty="0">
                <a:latin typeface="Arial"/>
                <a:cs typeface="Arial"/>
              </a:rPr>
              <a:t>, denn sie wissen am besten, welche Fachkräfte sie heute und morgen brauchen.</a:t>
            </a:r>
          </a:p>
          <a:p>
            <a:pPr algn="just"/>
            <a:r>
              <a:rPr lang="de-DE" sz="1800" dirty="0" smtClean="0"/>
              <a:t>Und wir müssen diesen Bedarf besser in Einklang bringen mit den Zielen und Wünschen, die Arbeitssuchende selbst für ihren Berufsweg haben.</a:t>
            </a:r>
          </a:p>
          <a:p>
            <a:r>
              <a:rPr lang="de-DE" sz="1800" dirty="0" smtClean="0">
                <a:latin typeface="Arial"/>
                <a:cs typeface="Arial"/>
              </a:rPr>
              <a:t>Darüber hinaus wollen wir gezielter Fachkräfte aus dem Ausland anwerben, die hier Unternehmen und Europas Wachstum stärken.  Ein wichtiger erster Schritt ist, ihre Qualifikationen in Europa besser und schneller anzuerkennen. […]</a:t>
            </a:r>
            <a:endParaRPr lang="de-DE" sz="1800" dirty="0">
              <a:latin typeface="Arial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C3CABA-FB38-7DC8-D9C9-AE6CD52F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8086" y="564468"/>
            <a:ext cx="6263914" cy="6293532"/>
          </a:xfrm>
        </p:spPr>
      </p:pic>
      <p:pic>
        <p:nvPicPr>
          <p:cNvPr id="4" name="Graphic 5" descr="Open quotation mark with solid fill">
            <a:extLst>
              <a:ext uri="{FF2B5EF4-FFF2-40B4-BE49-F238E27FC236}">
                <a16:creationId xmlns:a16="http://schemas.microsoft.com/office/drawing/2014/main" id="{E4E69D84-AA52-45C4-66F0-BB329E1F21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7954" y="445242"/>
            <a:ext cx="914400" cy="914400"/>
          </a:xfrm>
          <a:prstGeom prst="rect">
            <a:avLst/>
          </a:prstGeom>
        </p:spPr>
      </p:pic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0F473C79-DE69-ED38-6364-C5DE12AA9E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5013686" y="5919106"/>
            <a:ext cx="914400" cy="914400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5D2D1B21-BDA8-EF62-B41B-19767C75C2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011" y="109195"/>
            <a:ext cx="4263501" cy="365125"/>
          </a:xfrm>
        </p:spPr>
        <p:txBody>
          <a:bodyPr/>
          <a:lstStyle/>
          <a:p>
            <a:r>
              <a:rPr lang="de-DE" dirty="0" err="1" smtClean="0">
                <a:latin typeface="Arial"/>
                <a:cs typeface="Arial"/>
              </a:rPr>
              <a:t>EUROpäisches</a:t>
            </a:r>
            <a:r>
              <a:rPr lang="de-DE" dirty="0" smtClean="0">
                <a:latin typeface="Arial"/>
                <a:cs typeface="Arial"/>
              </a:rPr>
              <a:t> Jahr der Kompetenzen: Kontext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69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A7F52-67C3-801C-1B61-F1E3F034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94" y="767032"/>
            <a:ext cx="10019318" cy="94213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 smtClean="0"/>
              <a:t>Warum ein Europäisches Jahr der Kompetenzen?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FBA49-B33C-D39D-1BA3-1AE5BD0D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35" y="1590028"/>
            <a:ext cx="10433485" cy="112467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 smtClean="0"/>
              <a:t>Das Europäische Jahr der Kompetenzen würde das Bewusstsein für </a:t>
            </a:r>
            <a:r>
              <a:rPr lang="de-DE" b="1" dirty="0" smtClean="0"/>
              <a:t>Umschulung und Weiterbildung </a:t>
            </a:r>
            <a:r>
              <a:rPr lang="de-DE" dirty="0" smtClean="0"/>
              <a:t>fördern</a:t>
            </a:r>
          </a:p>
          <a:p>
            <a:r>
              <a:rPr lang="de-DE" dirty="0" smtClean="0">
                <a:latin typeface="Arial"/>
                <a:cs typeface="Arial"/>
              </a:rPr>
              <a:t>Stärkung der </a:t>
            </a:r>
            <a:r>
              <a:rPr lang="de-DE" b="1" dirty="0" smtClean="0">
                <a:latin typeface="Arial"/>
                <a:cs typeface="Arial"/>
              </a:rPr>
              <a:t>Wettbewerbsfähigkeit</a:t>
            </a:r>
            <a:r>
              <a:rPr lang="de-DE" dirty="0" smtClean="0">
                <a:latin typeface="Arial"/>
                <a:cs typeface="Arial"/>
              </a:rPr>
              <a:t> von Unternehmen (insbesondere KMU)</a:t>
            </a:r>
          </a:p>
          <a:p>
            <a:r>
              <a:rPr lang="de-DE" dirty="0" smtClean="0">
                <a:latin typeface="Arial"/>
                <a:cs typeface="Arial"/>
              </a:rPr>
              <a:t>Realisierung des </a:t>
            </a:r>
            <a:r>
              <a:rPr lang="de-DE" b="1" dirty="0" smtClean="0">
                <a:latin typeface="Arial"/>
                <a:cs typeface="Arial"/>
              </a:rPr>
              <a:t>digitalen und ökologischen Wandels </a:t>
            </a:r>
            <a:r>
              <a:rPr lang="de-DE" dirty="0" smtClean="0">
                <a:latin typeface="Arial"/>
                <a:cs typeface="Arial"/>
              </a:rPr>
              <a:t>auf sozial gerechte, inklusive und gerechte Weise.</a:t>
            </a:r>
            <a:r>
              <a:rPr lang="de-DE" dirty="0">
                <a:latin typeface="Arial"/>
                <a:cs typeface="Arial"/>
              </a:rPr>
              <a:t> 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117348-3F59-D8DC-63C3-14F72DFB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9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1447" y="1873623"/>
            <a:ext cx="272863" cy="272863"/>
          </a:xfrm>
          <a:prstGeom prst="rect">
            <a:avLst/>
          </a:prstGeom>
        </p:spPr>
      </p:pic>
      <p:pic>
        <p:nvPicPr>
          <p:cNvPr id="10" name="Graphic 12" descr="Caret Right with solid fill">
            <a:extLst>
              <a:ext uri="{FF2B5EF4-FFF2-40B4-BE49-F238E27FC236}">
                <a16:creationId xmlns:a16="http://schemas.microsoft.com/office/drawing/2014/main" id="{C7A8500A-072B-8825-6586-36D6BDD10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6577" y="2216541"/>
            <a:ext cx="285011" cy="285011"/>
          </a:xfrm>
          <a:prstGeom prst="rect">
            <a:avLst/>
          </a:prstGeom>
        </p:spPr>
      </p:pic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7F76C94-EECE-961F-87BC-FB1F6A2F3EC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987" y="2592793"/>
            <a:ext cx="1427233" cy="13936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5B641-D7BB-5F66-EF40-90EEECCDE22F}"/>
              </a:ext>
            </a:extLst>
          </p:cNvPr>
          <p:cNvSpPr txBox="1"/>
          <p:nvPr/>
        </p:nvSpPr>
        <p:spPr>
          <a:xfrm>
            <a:off x="8733751" y="4073340"/>
            <a:ext cx="3249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dirty="0" smtClean="0">
                <a:solidFill>
                  <a:srgbClr val="F2A30B"/>
                </a:solidFill>
                <a:latin typeface="Arial"/>
                <a:ea typeface="+mn-lt"/>
                <a:cs typeface="+mn-lt"/>
              </a:rPr>
              <a:t>Investitionen</a:t>
            </a:r>
          </a:p>
          <a:p>
            <a:pPr algn="ctr"/>
            <a:r>
              <a:rPr lang="de-DE" sz="1500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Verstärkte</a:t>
            </a:r>
            <a:r>
              <a:rPr lang="de-DE" sz="15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, wirksamere und inklusivere Investitionen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11" descr="Icon&#10;&#10;Description automatically generated">
            <a:extLst>
              <a:ext uri="{FF2B5EF4-FFF2-40B4-BE49-F238E27FC236}">
                <a16:creationId xmlns:a16="http://schemas.microsoft.com/office/drawing/2014/main" id="{0C87CA52-0172-601F-DE40-AE8DE0398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707" y="2660027"/>
            <a:ext cx="1308848" cy="13200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9B0269-5269-A7A7-03D2-BA681B3E67DE}"/>
              </a:ext>
            </a:extLst>
          </p:cNvPr>
          <p:cNvSpPr txBox="1"/>
          <p:nvPr/>
        </p:nvSpPr>
        <p:spPr>
          <a:xfrm>
            <a:off x="6056778" y="4073340"/>
            <a:ext cx="2868705" cy="133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dirty="0" smtClean="0">
                <a:solidFill>
                  <a:srgbClr val="009DB3"/>
                </a:solidFill>
                <a:latin typeface="Arial"/>
                <a:ea typeface="+mn-lt"/>
                <a:cs typeface="+mn-lt"/>
              </a:rPr>
              <a:t>Relevanz der Kompetenzen</a:t>
            </a:r>
            <a:endParaRPr lang="de-DE" dirty="0" smtClean="0">
              <a:solidFill>
                <a:srgbClr val="009DB3"/>
              </a:solidFill>
              <a:latin typeface="Arial"/>
              <a:cs typeface="Arial"/>
            </a:endParaRPr>
          </a:p>
          <a:p>
            <a:pPr algn="ctr"/>
            <a:r>
              <a:rPr lang="de-DE" sz="1500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Stärkung </a:t>
            </a:r>
            <a:r>
              <a:rPr lang="de-DE" sz="15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der Relevanz der erlernten Kompetenzen durch enge Zusammenarbeit</a:t>
            </a:r>
          </a:p>
        </p:txBody>
      </p:sp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30BB2456-27F9-9442-6F8C-3636BD22D6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355" y="2570381"/>
            <a:ext cx="1387289" cy="1409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61EAC6-10BE-537D-58DC-F38553F0FDCD}"/>
              </a:ext>
            </a:extLst>
          </p:cNvPr>
          <p:cNvSpPr txBox="1"/>
          <p:nvPr/>
        </p:nvSpPr>
        <p:spPr>
          <a:xfrm>
            <a:off x="3200399" y="4073340"/>
            <a:ext cx="27432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dirty="0" smtClean="0">
                <a:solidFill>
                  <a:srgbClr val="F2A30B"/>
                </a:solidFill>
                <a:latin typeface="Arial"/>
              </a:rPr>
              <a:t>Übereinstimmung der Bestrebungen</a:t>
            </a:r>
            <a:endParaRPr lang="de-DE" b="1" dirty="0" smtClean="0">
              <a:solidFill>
                <a:srgbClr val="F2A30B"/>
              </a:solidFill>
              <a:latin typeface="Arial"/>
              <a:cs typeface="Arial"/>
            </a:endParaRP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Arial"/>
              </a:rPr>
              <a:t>Anpassung </a:t>
            </a:r>
            <a:r>
              <a:rPr lang="de-DE" sz="1400" dirty="0">
                <a:solidFill>
                  <a:schemeClr val="bg1"/>
                </a:solidFill>
                <a:latin typeface="Arial"/>
              </a:rPr>
              <a:t>der Erwartungen und des Qualifikationsangebots an den Arbeitsmarkt</a:t>
            </a:r>
          </a:p>
        </p:txBody>
      </p:sp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9098FC2B-960A-F552-BE93-9833304FB7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81" y="2592793"/>
            <a:ext cx="1331261" cy="13648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2E5A5D-F881-9F17-0F45-9BB846044974}"/>
              </a:ext>
            </a:extLst>
          </p:cNvPr>
          <p:cNvSpPr txBox="1"/>
          <p:nvPr/>
        </p:nvSpPr>
        <p:spPr>
          <a:xfrm>
            <a:off x="344020" y="4073340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dirty="0" smtClean="0">
                <a:solidFill>
                  <a:srgbClr val="009DB3"/>
                </a:solidFill>
                <a:latin typeface="Arial"/>
              </a:rPr>
              <a:t>Anwerben von Fachkräften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Arial"/>
              </a:rPr>
              <a:t>Gewinnung </a:t>
            </a:r>
            <a:r>
              <a:rPr lang="de-DE" sz="1400" dirty="0">
                <a:solidFill>
                  <a:schemeClr val="bg1"/>
                </a:solidFill>
                <a:latin typeface="Arial"/>
              </a:rPr>
              <a:t>von Menschen aus Drittländern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407244E0-1FA2-CDFB-4049-D525B7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011" y="109195"/>
            <a:ext cx="4263501" cy="365125"/>
          </a:xfrm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EUROPÄISCHES JAHR DER KOMPETENZEN: KONTEXT</a:t>
            </a:r>
          </a:p>
        </p:txBody>
      </p:sp>
    </p:spTree>
    <p:extLst>
      <p:ext uri="{BB962C8B-B14F-4D97-AF65-F5344CB8AC3E}">
        <p14:creationId xmlns:p14="http://schemas.microsoft.com/office/powerpoint/2010/main" val="425469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76D7D-DF31-AFE6-BE48-EAF1D511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CFA54-4683-C654-4924-78CAF5E1F343}"/>
              </a:ext>
            </a:extLst>
          </p:cNvPr>
          <p:cNvSpPr txBox="1"/>
          <p:nvPr/>
        </p:nvSpPr>
        <p:spPr>
          <a:xfrm>
            <a:off x="555812" y="746311"/>
            <a:ext cx="101059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200" b="1" dirty="0">
                <a:solidFill>
                  <a:srgbClr val="242A57"/>
                </a:solidFill>
                <a:latin typeface="Arial"/>
                <a:ea typeface="+mj-ea"/>
                <a:cs typeface="+mj-cs"/>
              </a:rPr>
              <a:t>Wer wird an dem Europäischen Jahr teilnehmen? </a:t>
            </a:r>
            <a:r>
              <a:rPr lang="en-IE" sz="32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 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CD88822-C999-13ED-DD74-A4511122881A}"/>
              </a:ext>
            </a:extLst>
          </p:cNvPr>
          <p:cNvSpPr/>
          <p:nvPr/>
        </p:nvSpPr>
        <p:spPr>
          <a:xfrm>
            <a:off x="240927" y="1596836"/>
            <a:ext cx="324971" cy="313767"/>
          </a:xfrm>
          <a:prstGeom prst="star5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2A57"/>
              </a:solidFill>
              <a:ea typeface="Calibri"/>
              <a:cs typeface="Calibri"/>
            </a:endParaRPr>
          </a:p>
        </p:txBody>
      </p:sp>
      <p:pic>
        <p:nvPicPr>
          <p:cNvPr id="11" name="Picture 11" descr="A picture containing screen&#10;&#10;Description automatically generated">
            <a:extLst>
              <a:ext uri="{FF2B5EF4-FFF2-40B4-BE49-F238E27FC236}">
                <a16:creationId xmlns:a16="http://schemas.microsoft.com/office/drawing/2014/main" id="{5E7995BE-D63A-9B0F-B0CB-99B31ADD53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42" y="1295398"/>
            <a:ext cx="939054" cy="927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42C9A9-106E-ED02-710C-65CBE847BAA8}"/>
              </a:ext>
            </a:extLst>
          </p:cNvPr>
          <p:cNvSpPr txBox="1"/>
          <p:nvPr/>
        </p:nvSpPr>
        <p:spPr>
          <a:xfrm>
            <a:off x="1481977" y="1526802"/>
            <a:ext cx="41254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Europäische Institutionen</a:t>
            </a:r>
            <a:endParaRPr lang="de-DE" sz="2400" b="1" dirty="0">
              <a:solidFill>
                <a:srgbClr val="242A57"/>
              </a:solidFill>
              <a:latin typeface="Arial"/>
              <a:cs typeface="Arial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0ED0CC1-0CA0-6858-9D8B-F8FD346381DB}"/>
              </a:ext>
            </a:extLst>
          </p:cNvPr>
          <p:cNvSpPr/>
          <p:nvPr/>
        </p:nvSpPr>
        <p:spPr>
          <a:xfrm>
            <a:off x="229719" y="4073336"/>
            <a:ext cx="336178" cy="313767"/>
          </a:xfrm>
          <a:prstGeom prst="star5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2A57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3BA32-EAC3-AE4D-7399-0BCC57A51097}"/>
              </a:ext>
            </a:extLst>
          </p:cNvPr>
          <p:cNvSpPr txBox="1"/>
          <p:nvPr/>
        </p:nvSpPr>
        <p:spPr>
          <a:xfrm>
            <a:off x="567016" y="4847665"/>
            <a:ext cx="50404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Einbeziehung eines breiten Spektrums von Interessenträgern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Sozialpartner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Einzelpersonen, Unternehmen, Industrie- und Handelskammern, Behörden, Bildungs- und Ausbildungseinrichtungen</a:t>
            </a:r>
            <a:endParaRPr lang="de-DE" sz="1500" dirty="0">
              <a:solidFill>
                <a:srgbClr val="242A57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F21E1-1433-D7C9-C01E-000EFAB005AC}"/>
              </a:ext>
            </a:extLst>
          </p:cNvPr>
          <p:cNvSpPr txBox="1"/>
          <p:nvPr/>
        </p:nvSpPr>
        <p:spPr>
          <a:xfrm>
            <a:off x="560293" y="2145926"/>
            <a:ext cx="5548276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EU-Parlament</a:t>
            </a:r>
            <a:endParaRPr lang="de-DE" dirty="0" smtClean="0">
              <a:solidFill>
                <a:srgbClr val="242A57"/>
              </a:solidFill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EU-Kommission: GD EMPL und andere Generaldirektionen:</a:t>
            </a:r>
            <a:b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</a:b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Initiativen, Unterstützung durch Kommunikation und Engagement</a:t>
            </a:r>
            <a:endParaRPr lang="de-DE" dirty="0" smtClean="0">
              <a:solidFill>
                <a:srgbClr val="242A57"/>
              </a:solidFill>
              <a:latin typeface="Arial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EU-Agenturen, wie CEDEFOP ELA und ETF (REVOIR)</a:t>
            </a:r>
          </a:p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Kommissionsvertretungen und EP Informationsbüros</a:t>
            </a:r>
          </a:p>
          <a:p>
            <a:pPr marL="285750" indent="-285750">
              <a:buFont typeface="Arial"/>
              <a:buChar char="•"/>
            </a:pPr>
            <a:r>
              <a:rPr lang="de-DE" sz="1500" dirty="0" err="1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AdR</a:t>
            </a:r>
            <a:r>
              <a:rPr lang="de-DE" sz="1500" dirty="0" smtClean="0">
                <a:solidFill>
                  <a:srgbClr val="242A57"/>
                </a:solidFill>
                <a:latin typeface="Arial"/>
                <a:ea typeface="Calibri"/>
                <a:cs typeface="Calibri"/>
              </a:rPr>
              <a:t>, EESC, EIB...</a:t>
            </a:r>
            <a:endParaRPr lang="de-DE" sz="1500" dirty="0">
              <a:solidFill>
                <a:srgbClr val="242A57"/>
              </a:solidFill>
              <a:latin typeface="Arial"/>
              <a:cs typeface="Arial"/>
            </a:endParaRPr>
          </a:p>
        </p:txBody>
      </p:sp>
      <p:pic>
        <p:nvPicPr>
          <p:cNvPr id="17" name="Graphic 17" descr="Connections with solid fill">
            <a:extLst>
              <a:ext uri="{FF2B5EF4-FFF2-40B4-BE49-F238E27FC236}">
                <a16:creationId xmlns:a16="http://schemas.microsoft.com/office/drawing/2014/main" id="{0E22F8E7-9A99-60A1-BDAD-3A748000C8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7359" y="3924301"/>
            <a:ext cx="757517" cy="746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90D25C-BCA2-6462-0129-FB76520714AF}"/>
              </a:ext>
            </a:extLst>
          </p:cNvPr>
          <p:cNvSpPr txBox="1"/>
          <p:nvPr/>
        </p:nvSpPr>
        <p:spPr>
          <a:xfrm>
            <a:off x="1425946" y="3924861"/>
            <a:ext cx="43621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solidFill>
                  <a:srgbClr val="242A57"/>
                </a:solidFill>
                <a:latin typeface="Arial"/>
                <a:ea typeface="Calibri"/>
                <a:cs typeface="Arial"/>
              </a:rPr>
              <a:t>Bestehende Plattformen und Netzwerke</a:t>
            </a:r>
          </a:p>
          <a:p>
            <a:endParaRPr lang="en-US" sz="2400" b="1" dirty="0">
              <a:solidFill>
                <a:srgbClr val="242A57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668D3086-FC74-39CB-B648-568C7CA51E50}"/>
              </a:ext>
            </a:extLst>
          </p:cNvPr>
          <p:cNvSpPr/>
          <p:nvPr/>
        </p:nvSpPr>
        <p:spPr>
          <a:xfrm>
            <a:off x="6034368" y="1596836"/>
            <a:ext cx="324971" cy="313767"/>
          </a:xfrm>
          <a:prstGeom prst="star5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2A57"/>
              </a:solidFill>
              <a:ea typeface="Calibri"/>
              <a:cs typeface="Calibri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E8EFF90-457E-C81B-5217-E5ED52E553D1}"/>
              </a:ext>
            </a:extLst>
          </p:cNvPr>
          <p:cNvSpPr/>
          <p:nvPr/>
        </p:nvSpPr>
        <p:spPr>
          <a:xfrm>
            <a:off x="6023160" y="3983688"/>
            <a:ext cx="336178" cy="313767"/>
          </a:xfrm>
          <a:prstGeom prst="star5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2A57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43308-9201-4FE1-2ED9-D77681DDE166}"/>
              </a:ext>
            </a:extLst>
          </p:cNvPr>
          <p:cNvSpPr txBox="1"/>
          <p:nvPr/>
        </p:nvSpPr>
        <p:spPr>
          <a:xfrm>
            <a:off x="6494928" y="4780429"/>
            <a:ext cx="3247465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500" dirty="0">
                <a:solidFill>
                  <a:srgbClr val="242A57"/>
                </a:solidFill>
                <a:latin typeface="Arial"/>
              </a:rPr>
              <a:t>OECD, UNESCO, IAO</a:t>
            </a:r>
          </a:p>
          <a:p>
            <a:pPr marL="285750" indent="-285750">
              <a:buFont typeface="Arial"/>
              <a:buChar char="•"/>
            </a:pPr>
            <a:r>
              <a:rPr lang="de-DE" sz="1500" dirty="0">
                <a:solidFill>
                  <a:srgbClr val="242A57"/>
                </a:solidFill>
                <a:latin typeface="Arial"/>
              </a:rPr>
              <a:t>Zusammenarbeit mit Drittländern, insbesondere mit Partnerländern</a:t>
            </a:r>
          </a:p>
          <a:p>
            <a:pPr marL="285750" indent="-285750">
              <a:buFont typeface="Arial"/>
              <a:buChar char="•"/>
            </a:pPr>
            <a:endParaRPr lang="en-IE" sz="1500" dirty="0">
              <a:latin typeface="Arial"/>
            </a:endParaRPr>
          </a:p>
        </p:txBody>
      </p:sp>
      <p:pic>
        <p:nvPicPr>
          <p:cNvPr id="7" name="Graphic 9" descr="Globe outline">
            <a:extLst>
              <a:ext uri="{FF2B5EF4-FFF2-40B4-BE49-F238E27FC236}">
                <a16:creationId xmlns:a16="http://schemas.microsoft.com/office/drawing/2014/main" id="{848849AA-D998-43E2-450F-8F4190115A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56829" y="3834653"/>
            <a:ext cx="701489" cy="679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FD5FF3-F14A-340B-84BF-FA86A6DAE7F8}"/>
              </a:ext>
            </a:extLst>
          </p:cNvPr>
          <p:cNvSpPr txBox="1"/>
          <p:nvPr/>
        </p:nvSpPr>
        <p:spPr>
          <a:xfrm>
            <a:off x="7163357" y="3936067"/>
            <a:ext cx="31824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solidFill>
                  <a:srgbClr val="242A57"/>
                </a:solidFill>
                <a:latin typeface="Arial"/>
                <a:ea typeface="Calibri"/>
                <a:cs typeface="Arial"/>
              </a:rPr>
              <a:t>Internationale Akteure</a:t>
            </a:r>
            <a:endParaRPr lang="de-DE" dirty="0"/>
          </a:p>
        </p:txBody>
      </p:sp>
      <p:pic>
        <p:nvPicPr>
          <p:cNvPr id="19" name="Picture 19" descr="Logo, icon&#10;&#10;Description automatically generated">
            <a:extLst>
              <a:ext uri="{FF2B5EF4-FFF2-40B4-BE49-F238E27FC236}">
                <a16:creationId xmlns:a16="http://schemas.microsoft.com/office/drawing/2014/main" id="{0C181149-DAD9-7878-BF03-431B959249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870" y="1396252"/>
            <a:ext cx="793378" cy="7821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E306D0-9CF6-2571-3F61-6692E14C68C9}"/>
              </a:ext>
            </a:extLst>
          </p:cNvPr>
          <p:cNvSpPr txBox="1"/>
          <p:nvPr/>
        </p:nvSpPr>
        <p:spPr>
          <a:xfrm>
            <a:off x="6461311" y="2214282"/>
            <a:ext cx="499558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</a:rPr>
              <a:t>Starke Einbeziehung der Mitgliedstaaten </a:t>
            </a:r>
          </a:p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</a:rPr>
              <a:t>Benennung nationaler Koordinatoren zur Sensibilisierung, Gestaltung des Europäischen Jahres und Koordinierung der Maßnahmen </a:t>
            </a:r>
          </a:p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1F254C"/>
                </a:solidFill>
                <a:latin typeface="Arial"/>
              </a:rPr>
              <a:t>Enge Zusammenarbeit mit den Vorsitzen</a:t>
            </a:r>
          </a:p>
          <a:p>
            <a:pPr marL="285750" indent="-285750">
              <a:buFont typeface="Arial"/>
              <a:buChar char="•"/>
            </a:pPr>
            <a:r>
              <a:rPr lang="de-DE" sz="1500" dirty="0" smtClean="0">
                <a:solidFill>
                  <a:srgbClr val="1F254C"/>
                </a:solidFill>
                <a:latin typeface="Arial"/>
              </a:rPr>
              <a:t>Durchführungsstellen wie die ESF+ Verwaltungsbehörden</a:t>
            </a:r>
          </a:p>
          <a:p>
            <a:pPr marL="285750" indent="-285750">
              <a:buFont typeface="Arial"/>
              <a:buChar char="•"/>
            </a:pPr>
            <a:endParaRPr lang="en-IE" sz="1500" dirty="0">
              <a:solidFill>
                <a:srgbClr val="242A57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90106-7E98-BCDF-1411-1AC7831A196E}"/>
              </a:ext>
            </a:extLst>
          </p:cNvPr>
          <p:cNvSpPr txBox="1"/>
          <p:nvPr/>
        </p:nvSpPr>
        <p:spPr>
          <a:xfrm>
            <a:off x="7163356" y="1593826"/>
            <a:ext cx="31824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solidFill>
                  <a:srgbClr val="242A57"/>
                </a:solidFill>
                <a:latin typeface="Arial"/>
                <a:ea typeface="Calibri"/>
                <a:cs typeface="Arial"/>
              </a:rPr>
              <a:t>Mitgliedstaaten</a:t>
            </a:r>
            <a:endParaRPr lang="de-DE" dirty="0"/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DF69A306-8632-3621-BFE6-37AE7E661EDE}"/>
              </a:ext>
            </a:extLst>
          </p:cNvPr>
          <p:cNvSpPr txBox="1">
            <a:spLocks/>
          </p:cNvSpPr>
          <p:nvPr/>
        </p:nvSpPr>
        <p:spPr>
          <a:xfrm>
            <a:off x="579011" y="109195"/>
            <a:ext cx="42635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cap="all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latin typeface="Arial"/>
                <a:cs typeface="Arial"/>
              </a:rPr>
              <a:t>EUROpäisches</a:t>
            </a:r>
            <a:r>
              <a:rPr lang="de-DE" dirty="0" smtClean="0">
                <a:latin typeface="Arial"/>
                <a:cs typeface="Arial"/>
              </a:rPr>
              <a:t> Jahr der Kompetenzen: Kontext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05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C61E0-FB9F-031C-EB89-AEC84CB1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39" y="1040172"/>
            <a:ext cx="5690910" cy="128831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 smtClean="0">
                <a:latin typeface="Arial"/>
                <a:cs typeface="Arial"/>
              </a:rPr>
              <a:t>Sachstand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9502CF-B2C6-A2B6-4B18-62740521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39" y="1684330"/>
            <a:ext cx="3976412" cy="48978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b="1" dirty="0" smtClean="0">
                <a:latin typeface="Arial"/>
                <a:cs typeface="Arial"/>
              </a:rPr>
              <a:t>Das Europäische Jahr 2023 beginnt am 9.5.2023 und läuft bis 8.5.2024. </a:t>
            </a:r>
            <a:endParaRPr lang="de-D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55980C-4A11-3BAF-C313-79AF70DDD7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457" y="108071"/>
            <a:ext cx="4263501" cy="365125"/>
          </a:xfrm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WIE </a:t>
            </a:r>
            <a:r>
              <a:rPr lang="fr-FR" dirty="0" err="1">
                <a:latin typeface="Arial"/>
                <a:cs typeface="Arial"/>
              </a:rPr>
              <a:t>GEHT’s</a:t>
            </a:r>
            <a:r>
              <a:rPr lang="fr-FR" dirty="0">
                <a:latin typeface="Arial"/>
                <a:cs typeface="Arial"/>
              </a:rPr>
              <a:t> WEITER?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3DE853-A17B-DA4B-EDBA-B7CDC1A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530E4-EBE5-64E1-A707-60487E20178F}"/>
              </a:ext>
            </a:extLst>
          </p:cNvPr>
          <p:cNvSpPr txBox="1"/>
          <p:nvPr/>
        </p:nvSpPr>
        <p:spPr>
          <a:xfrm>
            <a:off x="6162507" y="2240522"/>
            <a:ext cx="5275645" cy="1384995"/>
          </a:xfrm>
          <a:prstGeom prst="rect">
            <a:avLst/>
          </a:prstGeom>
          <a:noFill/>
          <a:ln w="6350">
            <a:solidFill>
              <a:srgbClr val="242A57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Vor der Annahme:</a:t>
            </a:r>
            <a:endParaRPr lang="de-DE" sz="1400" dirty="0" smtClean="0">
              <a:solidFill>
                <a:srgbClr val="242A57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e-DE" sz="14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Interinstitutionelle Verhandlungen </a:t>
            </a:r>
            <a:r>
              <a:rPr lang="de-DE" sz="1400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(Beteiligungsverfahren) 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 smtClean="0">
                <a:solidFill>
                  <a:srgbClr val="242A57"/>
                </a:solidFill>
                <a:latin typeface="Arial"/>
                <a:cs typeface="Arial"/>
              </a:rPr>
              <a:t>Offene </a:t>
            </a:r>
            <a:r>
              <a:rPr lang="de-DE" sz="1400" b="1" dirty="0" smtClean="0">
                <a:solidFill>
                  <a:srgbClr val="242A57"/>
                </a:solidFill>
                <a:latin typeface="Arial"/>
                <a:cs typeface="Arial"/>
              </a:rPr>
              <a:t>öffentliche Konsultation</a:t>
            </a:r>
          </a:p>
          <a:p>
            <a:pPr marL="285750" indent="-285750">
              <a:buFont typeface="Arial"/>
              <a:buChar char="•"/>
            </a:pPr>
            <a:r>
              <a:rPr lang="de-DE" sz="1400" b="1" dirty="0" smtClean="0">
                <a:solidFill>
                  <a:srgbClr val="242A57"/>
                </a:solidFill>
                <a:latin typeface="Arial"/>
                <a:cs typeface="Arial"/>
              </a:rPr>
              <a:t>Stellungnahmen</a:t>
            </a:r>
            <a:r>
              <a:rPr lang="de-DE" sz="1400" dirty="0" smtClean="0">
                <a:solidFill>
                  <a:srgbClr val="242A57"/>
                </a:solidFill>
                <a:latin typeface="Arial"/>
                <a:cs typeface="Arial"/>
              </a:rPr>
              <a:t> des Europäischen Wirtschafts- und Sozialausschusses und des Europäischen Ausschusses der Regionen</a:t>
            </a:r>
            <a:endParaRPr lang="de-DE" sz="1400" dirty="0">
              <a:solidFill>
                <a:srgbClr val="242A57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1168DC-6438-3E14-3D75-F3565CE6A76E}"/>
              </a:ext>
            </a:extLst>
          </p:cNvPr>
          <p:cNvSpPr txBox="1"/>
          <p:nvPr/>
        </p:nvSpPr>
        <p:spPr>
          <a:xfrm>
            <a:off x="6143374" y="3853586"/>
            <a:ext cx="5294778" cy="1384995"/>
          </a:xfrm>
          <a:prstGeom prst="rect">
            <a:avLst/>
          </a:prstGeom>
          <a:noFill/>
          <a:ln>
            <a:solidFill>
              <a:srgbClr val="242A57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Im Laufe des Jahres</a:t>
            </a:r>
            <a:r>
              <a:rPr lang="en-US" sz="14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:</a:t>
            </a:r>
            <a:endParaRPr lang="en-US" sz="1400" dirty="0">
              <a:solidFill>
                <a:srgbClr val="242A57"/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de-DE" sz="1400" b="1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Förderung einschlägiger EU-Initiativen</a:t>
            </a:r>
            <a:r>
              <a:rPr lang="de-DE" sz="1400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, einschließlich EU-Finanzierungsmöglichkeiten</a:t>
            </a:r>
          </a:p>
          <a:p>
            <a:pPr marL="285750" indent="-285750">
              <a:buFont typeface="Arial"/>
              <a:buChar char="•"/>
            </a:pPr>
            <a:r>
              <a:rPr lang="de-DE" sz="1400" b="1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Veranstaltungen</a:t>
            </a:r>
            <a:r>
              <a:rPr lang="de-DE" sz="1400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 und </a:t>
            </a:r>
            <a:r>
              <a:rPr lang="de-DE" sz="1400" b="1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Sensibilisierungskampagnen</a:t>
            </a:r>
          </a:p>
          <a:p>
            <a:pPr marL="285750" indent="-285750">
              <a:buFont typeface="Arial"/>
              <a:buChar char="•"/>
            </a:pPr>
            <a:r>
              <a:rPr lang="de-DE" sz="1400" b="1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Förderung von Instrumenten </a:t>
            </a:r>
            <a:r>
              <a:rPr lang="de-DE" sz="1400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für mehr Transparenz und eine einfachere Anerkennung von Qualifikationen</a:t>
            </a:r>
          </a:p>
        </p:txBody>
      </p:sp>
      <p:pic>
        <p:nvPicPr>
          <p:cNvPr id="18" name="Picture 1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803C2D8-083E-C33A-A091-7D052E189E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2" name="Group 21"/>
          <p:cNvGrpSpPr/>
          <p:nvPr/>
        </p:nvGrpSpPr>
        <p:grpSpPr>
          <a:xfrm>
            <a:off x="5677117" y="2328488"/>
            <a:ext cx="442885" cy="3434048"/>
            <a:chOff x="5787910" y="2240522"/>
            <a:chExt cx="442885" cy="343404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E62EDE6-D05D-7445-18A5-61E78C857E16}"/>
                </a:ext>
              </a:extLst>
            </p:cNvPr>
            <p:cNvCxnSpPr/>
            <p:nvPr/>
          </p:nvCxnSpPr>
          <p:spPr>
            <a:xfrm>
              <a:off x="5948998" y="2318963"/>
              <a:ext cx="281797" cy="1438"/>
            </a:xfrm>
            <a:prstGeom prst="straightConnector1">
              <a:avLst/>
            </a:prstGeom>
            <a:ln w="28575">
              <a:solidFill>
                <a:srgbClr val="242A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FBA094F-166A-5428-4A8D-F628A56E6B86}"/>
                </a:ext>
              </a:extLst>
            </p:cNvPr>
            <p:cNvCxnSpPr>
              <a:cxnSpLocks/>
            </p:cNvCxnSpPr>
            <p:nvPr/>
          </p:nvCxnSpPr>
          <p:spPr>
            <a:xfrm>
              <a:off x="5939101" y="3932027"/>
              <a:ext cx="281797" cy="1438"/>
            </a:xfrm>
            <a:prstGeom prst="straightConnector1">
              <a:avLst/>
            </a:prstGeom>
            <a:ln w="28575">
              <a:solidFill>
                <a:srgbClr val="242A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4EA2C29-B255-36D7-6720-0DA2D290C541}"/>
                </a:ext>
              </a:extLst>
            </p:cNvPr>
            <p:cNvCxnSpPr>
              <a:endCxn id="14" idx="3"/>
            </p:cNvCxnSpPr>
            <p:nvPr/>
          </p:nvCxnSpPr>
          <p:spPr>
            <a:xfrm>
              <a:off x="5890522" y="2318963"/>
              <a:ext cx="6404" cy="3172979"/>
            </a:xfrm>
            <a:prstGeom prst="straightConnector1">
              <a:avLst/>
            </a:prstGeom>
            <a:ln w="50800">
              <a:solidFill>
                <a:srgbClr val="242A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A48530-F3DF-86BC-11EB-136BEBE6C99D}"/>
                </a:ext>
              </a:extLst>
            </p:cNvPr>
            <p:cNvSpPr/>
            <p:nvPr/>
          </p:nvSpPr>
          <p:spPr>
            <a:xfrm>
              <a:off x="5809846" y="2240522"/>
              <a:ext cx="156882" cy="156882"/>
            </a:xfrm>
            <a:prstGeom prst="ellipse">
              <a:avLst/>
            </a:prstGeom>
            <a:solidFill>
              <a:srgbClr val="24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77752EC-6EA0-1984-0362-98787D9DE637}"/>
                </a:ext>
              </a:extLst>
            </p:cNvPr>
            <p:cNvSpPr/>
            <p:nvPr/>
          </p:nvSpPr>
          <p:spPr>
            <a:xfrm rot="10800000">
              <a:off x="5787910" y="5491942"/>
              <a:ext cx="218033" cy="182628"/>
            </a:xfrm>
            <a:prstGeom prst="triangle">
              <a:avLst/>
            </a:prstGeom>
            <a:solidFill>
              <a:srgbClr val="24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2A57"/>
                </a:solidFill>
                <a:ea typeface="Calibri"/>
                <a:cs typeface="Calibri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48530-F3DF-86BC-11EB-136BEBE6C99D}"/>
                </a:ext>
              </a:extLst>
            </p:cNvPr>
            <p:cNvSpPr/>
            <p:nvPr/>
          </p:nvSpPr>
          <p:spPr>
            <a:xfrm>
              <a:off x="5818485" y="3853586"/>
              <a:ext cx="156882" cy="156882"/>
            </a:xfrm>
            <a:prstGeom prst="ellipse">
              <a:avLst/>
            </a:prstGeom>
            <a:solidFill>
              <a:srgbClr val="24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8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172E6-C1F4-6C6A-B8D7-B01AA2EB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183" y="1027237"/>
            <a:ext cx="5690910" cy="128831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 smtClean="0">
                <a:latin typeface="Arial"/>
                <a:cs typeface="Arial"/>
              </a:rPr>
              <a:t>Wichtige geplante Veranstaltungen </a:t>
            </a:r>
            <a:endParaRPr lang="de-DE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273A50-5F07-A4B0-6215-B29D33F6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DE55980C-4A11-3BAF-C313-79AF70DDD7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457" y="47111"/>
            <a:ext cx="4263501" cy="365125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WIE </a:t>
            </a:r>
            <a:r>
              <a:rPr lang="de-DE" dirty="0" err="1" smtClean="0">
                <a:latin typeface="Arial"/>
                <a:cs typeface="Arial"/>
              </a:rPr>
              <a:t>GEHT’s</a:t>
            </a:r>
            <a:r>
              <a:rPr lang="de-DE" dirty="0" smtClean="0">
                <a:latin typeface="Arial"/>
                <a:cs typeface="Arial"/>
              </a:rPr>
              <a:t> WEITER</a:t>
            </a:r>
            <a:r>
              <a:rPr lang="fr-FR" dirty="0" smtClean="0">
                <a:latin typeface="Arial"/>
                <a:cs typeface="Arial"/>
              </a:rPr>
              <a:t>? 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5C78DE3-2832-3D55-2879-F05479894ADC}"/>
              </a:ext>
            </a:extLst>
          </p:cNvPr>
          <p:cNvSpPr txBox="1">
            <a:spLocks/>
          </p:cNvSpPr>
          <p:nvPr/>
        </p:nvSpPr>
        <p:spPr>
          <a:xfrm>
            <a:off x="5661263" y="2141930"/>
            <a:ext cx="6762750" cy="40245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42A57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9. Mai: </a:t>
            </a:r>
            <a:br>
              <a:rPr lang="de-DE" sz="2000" dirty="0" smtClean="0">
                <a:latin typeface="Arial"/>
                <a:cs typeface="Arial"/>
              </a:rPr>
            </a:br>
            <a:r>
              <a:rPr lang="de-DE" sz="2000" b="1" dirty="0" smtClean="0">
                <a:latin typeface="Arial"/>
                <a:cs typeface="Arial"/>
              </a:rPr>
              <a:t>Europäisches Jahr der Kompetenzen „Festival“</a:t>
            </a:r>
            <a:r>
              <a:rPr lang="de-DE" sz="2000" dirty="0" smtClean="0">
                <a:latin typeface="Arial"/>
                <a:cs typeface="Arial"/>
              </a:rPr>
              <a:t> </a:t>
            </a:r>
          </a:p>
          <a:p>
            <a:pPr>
              <a:buClr>
                <a:srgbClr val="242A57"/>
              </a:buClr>
            </a:pPr>
            <a:r>
              <a:rPr lang="de-DE" sz="2000" dirty="0">
                <a:latin typeface="Arial"/>
                <a:cs typeface="Arial"/>
              </a:rPr>
              <a:t>	</a:t>
            </a:r>
            <a:r>
              <a:rPr lang="de-DE" sz="2000" dirty="0" smtClean="0">
                <a:latin typeface="Arial"/>
                <a:cs typeface="Arial"/>
              </a:rPr>
              <a:t>hybrid von der </a:t>
            </a:r>
            <a:r>
              <a:rPr lang="de-DE" sz="2000" dirty="0" err="1" smtClean="0">
                <a:latin typeface="Arial"/>
                <a:cs typeface="Arial"/>
              </a:rPr>
              <a:t>Cité</a:t>
            </a:r>
            <a:r>
              <a:rPr lang="de-DE" sz="2000" dirty="0" smtClean="0">
                <a:latin typeface="Arial"/>
                <a:cs typeface="Arial"/>
              </a:rPr>
              <a:t> des </a:t>
            </a:r>
            <a:r>
              <a:rPr lang="de-DE" sz="2000" dirty="0" err="1" smtClean="0">
                <a:latin typeface="Arial"/>
                <a:cs typeface="Arial"/>
              </a:rPr>
              <a:t>Métiers</a:t>
            </a:r>
            <a:r>
              <a:rPr lang="de-DE" sz="2000" dirty="0" smtClean="0">
                <a:latin typeface="Arial"/>
                <a:cs typeface="Arial"/>
              </a:rPr>
              <a:t>, Brüssel, aus</a:t>
            </a:r>
            <a:endParaRPr lang="de-DE" sz="2000" dirty="0" smtClean="0"/>
          </a:p>
          <a:p>
            <a:pPr marL="457200" indent="-457200">
              <a:buClr>
                <a:srgbClr val="242A57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8. - 9. Juni: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>
                <a:latin typeface="Arial"/>
                <a:cs typeface="Arial"/>
              </a:rPr>
              <a:t>„Making Skills Count“ </a:t>
            </a:r>
            <a:r>
              <a:rPr lang="de-DE" sz="2000" dirty="0" smtClean="0">
                <a:latin typeface="Arial"/>
                <a:cs typeface="Arial"/>
              </a:rPr>
              <a:t>Veranstaltung</a:t>
            </a:r>
          </a:p>
          <a:p>
            <a:pPr marL="457200" indent="-457200">
              <a:buClr>
                <a:srgbClr val="242A57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23. - 27. Oktober: </a:t>
            </a:r>
            <a:br>
              <a:rPr lang="de-DE" sz="2000" dirty="0" smtClean="0"/>
            </a:br>
            <a:r>
              <a:rPr lang="de-DE" sz="2000" dirty="0" smtClean="0"/>
              <a:t>​Die </a:t>
            </a:r>
            <a:r>
              <a:rPr lang="de-DE" sz="2000" b="1" dirty="0" smtClean="0"/>
              <a:t>Woche der Aus- und Weiterbildung</a:t>
            </a:r>
            <a:r>
              <a:rPr lang="de-DE" sz="2000" dirty="0" smtClean="0"/>
              <a:t> </a:t>
            </a:r>
            <a:endParaRPr lang="de-DE" sz="2000" b="1" dirty="0" smtClean="0"/>
          </a:p>
          <a:p>
            <a:pPr marL="457200" indent="-457200">
              <a:buClr>
                <a:srgbClr val="242A57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11. - 16. November:</a:t>
            </a:r>
            <a:br>
              <a:rPr lang="de-DE" sz="2000" dirty="0" smtClean="0"/>
            </a:br>
            <a:r>
              <a:rPr lang="de-DE" sz="2000" dirty="0" smtClean="0"/>
              <a:t>Das </a:t>
            </a:r>
            <a:r>
              <a:rPr lang="de-DE" sz="2000" b="1" dirty="0" smtClean="0"/>
              <a:t>Forum für Beschäftigung und soziale Rechte </a:t>
            </a:r>
          </a:p>
          <a:p>
            <a:pPr marL="457200" indent="-457200">
              <a:buClr>
                <a:srgbClr val="242A57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Anfang 2024:</a:t>
            </a:r>
            <a:br>
              <a:rPr lang="de-DE" sz="2000" dirty="0" smtClean="0"/>
            </a:br>
            <a:r>
              <a:rPr lang="de-DE" sz="2000" dirty="0" smtClean="0"/>
              <a:t>Die </a:t>
            </a:r>
            <a:r>
              <a:rPr lang="de-DE" sz="2000" b="1" dirty="0" smtClean="0"/>
              <a:t>Abschlussveranstaltung </a:t>
            </a:r>
            <a:endParaRPr lang="de-DE" sz="1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D4D3DC-E2DD-FA2A-AC22-02D7CE83A9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1047"/>
            <a:ext cx="6097591" cy="6276954"/>
          </a:xfrm>
        </p:spPr>
      </p:pic>
      <p:pic>
        <p:nvPicPr>
          <p:cNvPr id="3" name="Graphic 3" descr="Daily calendar with solid fill">
            <a:extLst>
              <a:ext uri="{FF2B5EF4-FFF2-40B4-BE49-F238E27FC236}">
                <a16:creationId xmlns:a16="http://schemas.microsoft.com/office/drawing/2014/main" id="{7D64265C-01AF-06E7-E83A-8AA8DE6510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80134" y="883355"/>
            <a:ext cx="999066" cy="9990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400521" y="6187141"/>
            <a:ext cx="112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Photo © </a:t>
            </a:r>
            <a:r>
              <a:rPr lang="fr-FR" sz="1200" baseline="30000" dirty="0" err="1">
                <a:solidFill>
                  <a:schemeClr val="bg1">
                    <a:lumMod val="50000"/>
                  </a:schemeClr>
                </a:solidFill>
              </a:rPr>
              <a:t>Gettyimages</a:t>
            </a:r>
            <a:endParaRPr lang="fr-FR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4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AB8DD-629D-564C-E437-0B12E3A7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70" y="897580"/>
            <a:ext cx="7307247" cy="493895"/>
          </a:xfrm>
        </p:spPr>
        <p:txBody>
          <a:bodyPr anchor="t">
            <a:normAutofit/>
          </a:bodyPr>
          <a:lstStyle/>
          <a:p>
            <a:r>
              <a:rPr lang="de-DE" dirty="0" smtClean="0"/>
              <a:t>Wichtige Leitinitiativen</a:t>
            </a:r>
            <a:endParaRPr lang="de-D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58965-3866-A836-683E-365C262B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26D-8F85-A24A-BC37-6075A48FFF4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DE55980C-4A11-3BAF-C313-79AF70DDD7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457" y="108071"/>
            <a:ext cx="4263501" cy="365125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WIE </a:t>
            </a:r>
            <a:r>
              <a:rPr lang="de-DE" dirty="0" err="1" smtClean="0">
                <a:latin typeface="Arial"/>
                <a:cs typeface="Arial"/>
              </a:rPr>
              <a:t>GEHT’s</a:t>
            </a:r>
            <a:r>
              <a:rPr lang="de-DE" dirty="0" smtClean="0">
                <a:latin typeface="Arial"/>
                <a:cs typeface="Arial"/>
              </a:rPr>
              <a:t> WEITER? </a:t>
            </a:r>
            <a:endParaRPr lang="de-DE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AFA080-580B-F9A4-64EF-893FD4A07AF9}"/>
              </a:ext>
            </a:extLst>
          </p:cNvPr>
          <p:cNvCxnSpPr/>
          <p:nvPr/>
        </p:nvCxnSpPr>
        <p:spPr>
          <a:xfrm flipV="1">
            <a:off x="596154" y="2272552"/>
            <a:ext cx="9307605" cy="15688"/>
          </a:xfrm>
          <a:prstGeom prst="straightConnector1">
            <a:avLst/>
          </a:prstGeom>
          <a:ln w="28575">
            <a:solidFill>
              <a:srgbClr val="24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D26C1C1-E0E9-076D-4F10-CF6084049BA0}"/>
              </a:ext>
            </a:extLst>
          </p:cNvPr>
          <p:cNvSpPr/>
          <p:nvPr/>
        </p:nvSpPr>
        <p:spPr>
          <a:xfrm>
            <a:off x="1358713" y="1944219"/>
            <a:ext cx="694765" cy="683559"/>
          </a:xfrm>
          <a:prstGeom prst="ellipse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7" descr="Scroll outline">
            <a:extLst>
              <a:ext uri="{FF2B5EF4-FFF2-40B4-BE49-F238E27FC236}">
                <a16:creationId xmlns:a16="http://schemas.microsoft.com/office/drawing/2014/main" id="{8112C119-77E5-6851-BA20-C3E252103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5482" y="2068310"/>
            <a:ext cx="421342" cy="4325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0BB7AE-FD88-800D-886D-429819F9BD4A}"/>
              </a:ext>
            </a:extLst>
          </p:cNvPr>
          <p:cNvSpPr txBox="1"/>
          <p:nvPr/>
        </p:nvSpPr>
        <p:spPr>
          <a:xfrm>
            <a:off x="708771" y="1608042"/>
            <a:ext cx="198904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rgbClr val="242A57"/>
                </a:solidFill>
                <a:latin typeface="Arial"/>
                <a:cs typeface="Calibri"/>
              </a:rPr>
              <a:t>17.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  <a:cs typeface="Calibri"/>
              </a:rPr>
              <a:t>Januar </a:t>
            </a:r>
            <a:r>
              <a:rPr lang="en-US" sz="1500" b="1" dirty="0" smtClean="0">
                <a:solidFill>
                  <a:srgbClr val="242A57"/>
                </a:solidFill>
                <a:latin typeface="Arial"/>
                <a:cs typeface="Calibri"/>
              </a:rPr>
              <a:t>2023</a:t>
            </a:r>
            <a:endParaRPr lang="en-US" sz="1500" b="1" dirty="0">
              <a:solidFill>
                <a:srgbClr val="242A57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76186-B092-982E-3F27-61997869F4E8}"/>
              </a:ext>
            </a:extLst>
          </p:cNvPr>
          <p:cNvSpPr txBox="1"/>
          <p:nvPr/>
        </p:nvSpPr>
        <p:spPr>
          <a:xfrm>
            <a:off x="513457" y="2706218"/>
            <a:ext cx="240695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• </a:t>
            </a:r>
            <a:r>
              <a:rPr lang="de-DE" sz="1500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Kommissionsmitteilung über „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Talententwicklung in den Regionen</a:t>
            </a:r>
            <a:r>
              <a:rPr lang="de-DE" sz="1500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“</a:t>
            </a:r>
            <a:r>
              <a:rPr lang="en-US" sz="1500" dirty="0">
                <a:ea typeface="+mn-lt"/>
                <a:cs typeface="+mn-lt"/>
              </a:rPr>
              <a:t> </a:t>
            </a:r>
            <a:endParaRPr lang="en-US" dirty="0">
              <a:cs typeface="Calibri" panose="020F0502020204030204"/>
            </a:endParaRPr>
          </a:p>
          <a:p>
            <a:endParaRPr lang="en-US" sz="1500" b="1" dirty="0">
              <a:solidFill>
                <a:srgbClr val="242A57"/>
              </a:solidFill>
              <a:latin typeface="Arial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2CDD1F-B241-6854-6DCB-45EC9DC24A98}"/>
              </a:ext>
            </a:extLst>
          </p:cNvPr>
          <p:cNvSpPr/>
          <p:nvPr/>
        </p:nvSpPr>
        <p:spPr>
          <a:xfrm>
            <a:off x="4529977" y="1944219"/>
            <a:ext cx="694765" cy="683559"/>
          </a:xfrm>
          <a:prstGeom prst="ellipse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1C775-57F7-67EE-FBFE-B9687DE87353}"/>
              </a:ext>
            </a:extLst>
          </p:cNvPr>
          <p:cNvSpPr txBox="1"/>
          <p:nvPr/>
        </p:nvSpPr>
        <p:spPr>
          <a:xfrm>
            <a:off x="3880035" y="1608041"/>
            <a:ext cx="198904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>
                <a:solidFill>
                  <a:srgbClr val="242A57"/>
                </a:solidFill>
                <a:latin typeface="Arial"/>
                <a:cs typeface="Calibri"/>
              </a:rPr>
              <a:t>Q2</a:t>
            </a:r>
            <a:endParaRPr lang="en-US"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051B4-1A1D-B22B-8ECF-5E42E08EFE34}"/>
              </a:ext>
            </a:extLst>
          </p:cNvPr>
          <p:cNvSpPr txBox="1"/>
          <p:nvPr/>
        </p:nvSpPr>
        <p:spPr>
          <a:xfrm>
            <a:off x="3211185" y="2646779"/>
            <a:ext cx="3452408" cy="410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dirty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• </a:t>
            </a:r>
            <a:r>
              <a:rPr lang="de-DE" sz="1500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Kommissionsvorschlag für eine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Empfehlung des Rates über die </a:t>
            </a:r>
            <a:b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</a:br>
            <a: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 grundlegenden Faktoren einer erfolgreichen digitalen Bildung </a:t>
            </a:r>
          </a:p>
          <a:p>
            <a:pPr algn="ctr"/>
            <a:endParaRPr lang="de-DE" sz="1500" b="1" dirty="0" smtClean="0">
              <a:solidFill>
                <a:srgbClr val="242A57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de-DE" sz="1500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• Vorschlag für eine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Empfehlung des Rates zur besseren Vermittlung digitaler Kompetenzen in der allgemeinen und beruflichen Bildung</a:t>
            </a:r>
            <a:b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</a:br>
            <a:endParaRPr lang="de-DE" dirty="0" smtClean="0">
              <a:solidFill>
                <a:srgbClr val="242A57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de-DE" sz="1500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•Start eines Pilotvorhabens für ein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Europäisches Zertifikat für digitale Kompetenzen</a:t>
            </a:r>
            <a:b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</a:br>
            <a:endParaRPr lang="de-DE" dirty="0" smtClean="0">
              <a:solidFill>
                <a:srgbClr val="242A57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de-DE" sz="1500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•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  <a:ea typeface="+mn-lt"/>
                <a:cs typeface="+mn-lt"/>
              </a:rPr>
              <a:t>Verbesserter Qualitätsrahmen für Praktika</a:t>
            </a:r>
            <a:endParaRPr lang="de-DE" sz="1500" b="1" dirty="0">
              <a:solidFill>
                <a:srgbClr val="242A57"/>
              </a:solidFill>
              <a:latin typeface="Arial"/>
              <a:cs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C094D4-200B-E18B-8F76-7E063735FE3A}"/>
              </a:ext>
            </a:extLst>
          </p:cNvPr>
          <p:cNvSpPr/>
          <p:nvPr/>
        </p:nvSpPr>
        <p:spPr>
          <a:xfrm>
            <a:off x="7902947" y="1944218"/>
            <a:ext cx="694765" cy="683559"/>
          </a:xfrm>
          <a:prstGeom prst="ellipse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B0CF2-C64C-D7AB-4DC2-7D7BEB25B910}"/>
              </a:ext>
            </a:extLst>
          </p:cNvPr>
          <p:cNvSpPr txBox="1"/>
          <p:nvPr/>
        </p:nvSpPr>
        <p:spPr>
          <a:xfrm>
            <a:off x="7253005" y="1608041"/>
            <a:ext cx="198904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>
                <a:solidFill>
                  <a:srgbClr val="242A57"/>
                </a:solidFill>
                <a:latin typeface="Arial"/>
                <a:cs typeface="Calibri"/>
              </a:rPr>
              <a:t>Q3</a:t>
            </a:r>
            <a:endParaRPr lang="en-US"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4BC4A-310B-F5F9-DAC5-1D38353CBB04}"/>
              </a:ext>
            </a:extLst>
          </p:cNvPr>
          <p:cNvSpPr txBox="1"/>
          <p:nvPr/>
        </p:nvSpPr>
        <p:spPr>
          <a:xfrm>
            <a:off x="6954370" y="2707341"/>
            <a:ext cx="3225327" cy="2631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har char="•"/>
            </a:pPr>
            <a:r>
              <a:rPr lang="en-US" sz="1500" dirty="0">
                <a:solidFill>
                  <a:srgbClr val="242A57"/>
                </a:solidFill>
                <a:latin typeface="Arial"/>
              </a:rPr>
              <a:t> </a:t>
            </a:r>
            <a:r>
              <a:rPr lang="de-DE" sz="1500" dirty="0" smtClean="0">
                <a:solidFill>
                  <a:srgbClr val="242A57"/>
                </a:solidFill>
                <a:latin typeface="Arial"/>
              </a:rPr>
              <a:t>Paket zur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</a:rPr>
              <a:t>Anerkennung von Berufsqualifikationen von Drittstaatsangehörigen</a:t>
            </a:r>
            <a:br>
              <a:rPr lang="de-DE" sz="1500" b="1" dirty="0" smtClean="0">
                <a:solidFill>
                  <a:srgbClr val="242A57"/>
                </a:solidFill>
                <a:latin typeface="Arial"/>
              </a:rPr>
            </a:br>
            <a:r>
              <a:rPr lang="de-DE" sz="1500" b="1" dirty="0" smtClean="0">
                <a:solidFill>
                  <a:srgbClr val="242A57"/>
                </a:solidFill>
                <a:latin typeface="Arial"/>
              </a:rPr>
              <a:t> </a:t>
            </a:r>
            <a:endParaRPr lang="de-DE" sz="1500" b="1" dirty="0" smtClean="0">
              <a:solidFill>
                <a:srgbClr val="242A57"/>
              </a:solidFill>
              <a:latin typeface="Arial"/>
              <a:cs typeface="Arial"/>
            </a:endParaRPr>
          </a:p>
          <a:p>
            <a:pPr algn="ctr"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</a:rPr>
              <a:t> Start der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</a:rPr>
              <a:t>Akademie für Cybersicherheitskompetenzen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  <a:cs typeface="Arial"/>
              </a:rPr>
              <a:t/>
            </a:r>
            <a:br>
              <a:rPr lang="de-DE" sz="1500" b="1" dirty="0" smtClean="0">
                <a:solidFill>
                  <a:srgbClr val="242A57"/>
                </a:solidFill>
                <a:latin typeface="Arial"/>
                <a:cs typeface="Arial"/>
              </a:rPr>
            </a:br>
            <a:endParaRPr lang="de-DE" sz="1500" b="1" dirty="0" smtClean="0">
              <a:solidFill>
                <a:srgbClr val="242A57"/>
              </a:solidFill>
              <a:latin typeface="Arial"/>
              <a:cs typeface="Arial"/>
            </a:endParaRPr>
          </a:p>
          <a:p>
            <a:pPr algn="ctr">
              <a:buChar char="•"/>
            </a:pPr>
            <a:r>
              <a:rPr lang="de-DE" sz="1500" dirty="0" smtClean="0">
                <a:solidFill>
                  <a:srgbClr val="242A57"/>
                </a:solidFill>
                <a:latin typeface="Arial"/>
              </a:rPr>
              <a:t> Vorschlag der Kommission für eine </a:t>
            </a:r>
            <a:r>
              <a:rPr lang="de-DE" sz="1500" b="1" dirty="0" smtClean="0">
                <a:solidFill>
                  <a:srgbClr val="242A57"/>
                </a:solidFill>
                <a:latin typeface="Arial"/>
              </a:rPr>
              <a:t>Empfehlung des Rates zu einem aktualisierten Rahmen für die Mobilität zu Lernzwecken</a:t>
            </a:r>
            <a:r>
              <a:rPr lang="en-IE" sz="1500" b="1" dirty="0">
                <a:solidFill>
                  <a:srgbClr val="242A57"/>
                </a:solidFill>
                <a:latin typeface="Arial"/>
              </a:rPr>
              <a:t> </a:t>
            </a:r>
            <a:endParaRPr lang="en-IE" sz="1500" b="1" dirty="0">
              <a:solidFill>
                <a:srgbClr val="242A57"/>
              </a:solidFill>
              <a:latin typeface="Arial"/>
              <a:cs typeface="Arial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BFB4850-F822-E7F2-E9CE-5B474BC41676}"/>
              </a:ext>
            </a:extLst>
          </p:cNvPr>
          <p:cNvSpPr/>
          <p:nvPr/>
        </p:nvSpPr>
        <p:spPr>
          <a:xfrm rot="5400000">
            <a:off x="9903199" y="2204757"/>
            <a:ext cx="145676" cy="145676"/>
          </a:xfrm>
          <a:prstGeom prst="triangle">
            <a:avLst/>
          </a:prstGeom>
          <a:solidFill>
            <a:srgbClr val="242A57"/>
          </a:solidFill>
          <a:ln>
            <a:solidFill>
              <a:srgbClr val="242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8" descr="Remote learning language outline">
            <a:extLst>
              <a:ext uri="{FF2B5EF4-FFF2-40B4-BE49-F238E27FC236}">
                <a16:creationId xmlns:a16="http://schemas.microsoft.com/office/drawing/2014/main" id="{D0E5FEEA-DBBD-8140-756C-A441BB52AC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19065" y="2008093"/>
            <a:ext cx="522195" cy="544607"/>
          </a:xfrm>
          <a:prstGeom prst="rect">
            <a:avLst/>
          </a:prstGeom>
        </p:spPr>
      </p:pic>
      <p:pic>
        <p:nvPicPr>
          <p:cNvPr id="19" name="Graphic 19" descr="Diploma roll outline">
            <a:extLst>
              <a:ext uri="{FF2B5EF4-FFF2-40B4-BE49-F238E27FC236}">
                <a16:creationId xmlns:a16="http://schemas.microsoft.com/office/drawing/2014/main" id="{F081313F-5A94-78D9-4253-E00E91D7F0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25653" y="2052917"/>
            <a:ext cx="443753" cy="4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25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IT Tech Talent">
      <a:dk1>
        <a:srgbClr val="000000"/>
      </a:dk1>
      <a:lt1>
        <a:srgbClr val="FFFFFF"/>
      </a:lt1>
      <a:dk2>
        <a:srgbClr val="0164AE"/>
      </a:dk2>
      <a:lt2>
        <a:srgbClr val="E7E6E6"/>
      </a:lt2>
      <a:accent1>
        <a:srgbClr val="4472C4"/>
      </a:accent1>
      <a:accent2>
        <a:srgbClr val="5EAB3C"/>
      </a:accent2>
      <a:accent3>
        <a:srgbClr val="0C3A8A"/>
      </a:accent3>
      <a:accent4>
        <a:srgbClr val="FEC730"/>
      </a:accent4>
      <a:accent5>
        <a:srgbClr val="EB6E28"/>
      </a:accent5>
      <a:accent6>
        <a:srgbClr val="7FB750"/>
      </a:accent6>
      <a:hlink>
        <a:srgbClr val="57B9E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946F0AA494C4BB25CCD4EAB82602F" ma:contentTypeVersion="10" ma:contentTypeDescription="Create a new document." ma:contentTypeScope="" ma:versionID="d28d727b24957e5a27e75db2dccd2175">
  <xsd:schema xmlns:xsd="http://www.w3.org/2001/XMLSchema" xmlns:xs="http://www.w3.org/2001/XMLSchema" xmlns:p="http://schemas.microsoft.com/office/2006/metadata/properties" xmlns:ns2="6f72634d-5da9-4e9f-98c3-3013ce1d074f" xmlns:ns3="013aa35d-30e5-41d1-9a7b-1c862c539650" targetNamespace="http://schemas.microsoft.com/office/2006/metadata/properties" ma:root="true" ma:fieldsID="9405c11a63c2e5a30fffed936c57c3c2" ns2:_="" ns3:_="">
    <xsd:import namespace="6f72634d-5da9-4e9f-98c3-3013ce1d074f"/>
    <xsd:import namespace="013aa35d-30e5-41d1-9a7b-1c862c5396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2634d-5da9-4e9f-98c3-3013ce1d0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aa35d-30e5-41d1-9a7b-1c862c5396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b361b06-0c6e-4121-a9ac-0713bf2a8ea2}" ma:internalName="TaxCatchAll" ma:showField="CatchAllData" ma:web="013aa35d-30e5-41d1-9a7b-1c862c5396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3aa35d-30e5-41d1-9a7b-1c862c539650">
      <UserInfo>
        <DisplayName>PEETERS Carolien (EMPL)</DisplayName>
        <AccountId>74</AccountId>
        <AccountType/>
      </UserInfo>
    </SharedWithUsers>
    <lcf76f155ced4ddcb4097134ff3c332f xmlns="6f72634d-5da9-4e9f-98c3-3013ce1d074f">
      <Terms xmlns="http://schemas.microsoft.com/office/infopath/2007/PartnerControls"/>
    </lcf76f155ced4ddcb4097134ff3c332f>
    <TaxCatchAll xmlns="013aa35d-30e5-41d1-9a7b-1c862c53965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18C482-EA3C-4839-9A93-26779C1D9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2634d-5da9-4e9f-98c3-3013ce1d074f"/>
    <ds:schemaRef ds:uri="013aa35d-30e5-41d1-9a7b-1c862c539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C1DCE-6D0A-43C0-AFF3-13BDEA9C1F7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f72634d-5da9-4e9f-98c3-3013ce1d074f"/>
    <ds:schemaRef ds:uri="http://purl.org/dc/elements/1.1/"/>
    <ds:schemaRef ds:uri="http://schemas.microsoft.com/office/2006/metadata/properties"/>
    <ds:schemaRef ds:uri="http://schemas.microsoft.com/office/infopath/2007/PartnerControls"/>
    <ds:schemaRef ds:uri="013aa35d-30e5-41d1-9a7b-1c862c5396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E9B853-84DC-4C33-9B26-9108CDEB7C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1339</Words>
  <Application>Microsoft Office PowerPoint</Application>
  <PresentationFormat>Widescreen</PresentationFormat>
  <Paragraphs>205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EC Square Sans Pro</vt:lpstr>
      <vt:lpstr>Thème Office</vt:lpstr>
      <vt:lpstr>PowerPoint Presentation</vt:lpstr>
      <vt:lpstr>EUROPÄISCHES JAHR DER KOMPETENZEN: KONTEXT</vt:lpstr>
      <vt:lpstr>Was ist ein Europäisches Jahr?</vt:lpstr>
      <vt:lpstr>Deshalb schlage ich vor, 2023 zum Europäischen Jahr der Aus- und vor allem auch der Weiterbildung zu machen.</vt:lpstr>
      <vt:lpstr>Warum ein Europäisches Jahr der Kompetenzen?</vt:lpstr>
      <vt:lpstr>PowerPoint Presentation</vt:lpstr>
      <vt:lpstr>Sachstand</vt:lpstr>
      <vt:lpstr>Wichtige geplante Veranstaltungen </vt:lpstr>
      <vt:lpstr>Wichtige Leitinitiativen</vt:lpstr>
      <vt:lpstr>Europäische Säule sozialer Rechte</vt:lpstr>
      <vt:lpstr> Europäische Kompetenzagenda</vt:lpstr>
      <vt:lpstr>EU-Netzwerke und wechselseitiges Lernen</vt:lpstr>
      <vt:lpstr>Analytische Referenzen auf EU-Ebene</vt:lpstr>
      <vt:lpstr>Förderinstrumente für Qualifizierungsmaßnahmen</vt:lpstr>
      <vt:lpstr>Wie können Sie sich beteiligen?  </vt:lpstr>
      <vt:lpstr>Fragen zur Diskussion </vt:lpstr>
      <vt:lpstr>Vielen Dank für Ihre Aufmerksamkeit!   Wir freuen uns auf die Zusammenarbeit mit Ihnen, damit das Europäische Jahr der Kompetenzen ein Erfolg wird!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ICF Next</dc:creator>
  <cp:keywords/>
  <dc:description/>
  <cp:lastModifiedBy>VEITS Franz-Peter (EMPL)</cp:lastModifiedBy>
  <cp:revision>147</cp:revision>
  <dcterms:created xsi:type="dcterms:W3CDTF">2023-01-27T14:34:29Z</dcterms:created>
  <dcterms:modified xsi:type="dcterms:W3CDTF">2023-05-15T15:32:15Z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0x010100F08946F0AA494C4BB25CCD4EAB82602F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2023-01-31T18:23:04Z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8866cf4f-18e1-4454-86ac-63c514f1009f</vt:lpwstr>
  </property>
  <property fmtid="{D5CDD505-2E9C-101B-9397-08002B2CF9AE}" pid="10" name="MSIP_Label_6bd9ddd1-4d20-43f6-abfa-fc3c07406f94_ContentBits">
    <vt:lpwstr>0</vt:lpwstr>
  </property>
</Properties>
</file>