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0" y="4386464"/>
            <a:ext cx="10425800" cy="1756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7595" y="3346187"/>
            <a:ext cx="13411200" cy="60350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928000" y="1760561"/>
            <a:ext cx="10425800" cy="1746000"/>
          </a:xfrm>
        </p:spPr>
        <p:txBody>
          <a:bodyPr anchor="b">
            <a:normAutofit/>
          </a:bodyPr>
          <a:lstStyle>
            <a:lvl1pPr algn="l">
              <a:defRPr sz="5000" b="1" i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de-AT" dirty="0" smtClean="0"/>
              <a:t>Hier steht die Headline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65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4481" y="2182933"/>
            <a:ext cx="13411200" cy="603504"/>
          </a:xfrm>
          <a:prstGeom prst="rect">
            <a:avLst/>
          </a:prstGeom>
        </p:spPr>
      </p:pic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1" y="791572"/>
            <a:ext cx="7007495" cy="111911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928000" y="2923108"/>
            <a:ext cx="10408421" cy="33241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AT" dirty="0" smtClean="0"/>
              <a:t>Hier steht langer 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775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4376" y="1831424"/>
            <a:ext cx="12192000" cy="548640"/>
          </a:xfrm>
          <a:prstGeom prst="rect">
            <a:avLst/>
          </a:prstGeom>
        </p:spPr>
      </p:pic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2" y="832516"/>
            <a:ext cx="6911999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928000" y="3007224"/>
            <a:ext cx="6912000" cy="3240000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10" name="Bild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088" y="5419131"/>
            <a:ext cx="13426251" cy="603504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0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2877" y="1803992"/>
            <a:ext cx="134112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928000" y="3029803"/>
            <a:ext cx="4830011" cy="2328261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0" name="Inhaltsplatzhalter 2"/>
          <p:cNvSpPr>
            <a:spLocks noGrp="1"/>
          </p:cNvSpPr>
          <p:nvPr>
            <p:ph sz="half" idx="14"/>
          </p:nvPr>
        </p:nvSpPr>
        <p:spPr>
          <a:xfrm>
            <a:off x="6523789" y="3029803"/>
            <a:ext cx="4830011" cy="2328261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1" y="832516"/>
            <a:ext cx="6986105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79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2" y="0"/>
            <a:ext cx="7935493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72003" y="3167646"/>
            <a:ext cx="2693157" cy="317651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AT" dirty="0" smtClean="0"/>
              <a:t>Bildbeschreibung</a:t>
            </a:r>
          </a:p>
        </p:txBody>
      </p: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496" y="2377952"/>
            <a:ext cx="14086305" cy="603504"/>
          </a:xfrm>
          <a:prstGeom prst="rect">
            <a:avLst/>
          </a:prstGeom>
        </p:spPr>
      </p:pic>
      <p:sp>
        <p:nvSpPr>
          <p:cNvPr id="13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8246982" y="1905448"/>
            <a:ext cx="2693157" cy="53667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15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Bildüberschrift</a:t>
            </a:r>
            <a:endParaRPr lang="de-DE" dirty="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217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2963905"/>
            <a:ext cx="10558147" cy="474584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2285813"/>
            <a:ext cx="10558147" cy="474584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3" y="5799264"/>
            <a:ext cx="10558148" cy="474584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3654703"/>
            <a:ext cx="10558147" cy="474584"/>
          </a:xfrm>
          <a:prstGeom prst="rect">
            <a:avLst/>
          </a:prstGeom>
        </p:spPr>
      </p:pic>
      <p:pic>
        <p:nvPicPr>
          <p:cNvPr id="10" name="Bild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814716" y="4353203"/>
            <a:ext cx="10546312" cy="474584"/>
          </a:xfrm>
          <a:prstGeom prst="rect">
            <a:avLst/>
          </a:prstGeom>
        </p:spPr>
      </p:pic>
      <p:pic>
        <p:nvPicPr>
          <p:cNvPr id="11" name="Bild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5" y="4992956"/>
            <a:ext cx="10558148" cy="522042"/>
          </a:xfrm>
          <a:prstGeom prst="rect">
            <a:avLst/>
          </a:prstGeom>
        </p:spPr>
      </p:pic>
      <p:sp>
        <p:nvSpPr>
          <p:cNvPr id="12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99666" y="832516"/>
            <a:ext cx="7135829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Designelemente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7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63833" y="2446657"/>
            <a:ext cx="7093052" cy="1015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KONTAKT</a:t>
            </a:r>
            <a:endParaRPr lang="de-DE" dirty="0"/>
          </a:p>
        </p:txBody>
      </p:sp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1762" y="3346187"/>
            <a:ext cx="11678647" cy="603504"/>
          </a:xfrm>
          <a:prstGeom prst="rect">
            <a:avLst/>
          </a:prstGeom>
        </p:spPr>
      </p:pic>
      <p:sp>
        <p:nvSpPr>
          <p:cNvPr id="7" name="Bildplatzhalter 2"/>
          <p:cNvSpPr>
            <a:spLocks noGrp="1"/>
          </p:cNvSpPr>
          <p:nvPr>
            <p:ph type="pic" idx="13"/>
          </p:nvPr>
        </p:nvSpPr>
        <p:spPr>
          <a:xfrm>
            <a:off x="7956886" y="2446658"/>
            <a:ext cx="2331453" cy="26107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884" y="5643719"/>
            <a:ext cx="134112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863833" y="4361387"/>
            <a:ext cx="7093052" cy="18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AT" dirty="0" smtClean="0"/>
              <a:t>Vorname Nachname</a:t>
            </a:r>
          </a:p>
          <a:p>
            <a:pPr lvl="0"/>
            <a:r>
              <a:rPr lang="de-AT" dirty="0" smtClean="0"/>
              <a:t>Adresse</a:t>
            </a:r>
          </a:p>
          <a:p>
            <a:pPr lvl="0"/>
            <a:r>
              <a:rPr lang="de-AT" dirty="0" smtClean="0"/>
              <a:t>Telefon</a:t>
            </a:r>
          </a:p>
          <a:p>
            <a:pPr lvl="0"/>
            <a:r>
              <a:rPr lang="de-AT" dirty="0" smtClean="0"/>
              <a:t>Email</a:t>
            </a:r>
          </a:p>
          <a:p>
            <a:pPr lvl="0"/>
            <a:r>
              <a:rPr lang="de-AT" dirty="0" smtClean="0"/>
              <a:t>sonstiges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721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05014"/>
            <a:ext cx="10515600" cy="1325563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de-DE" dirty="0" smtClean="0"/>
              <a:t>Titelmasterformat durch Klicken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147346"/>
            <a:ext cx="10401300" cy="3850583"/>
          </a:xfrm>
        </p:spPr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23.04.2024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200" y="6367462"/>
            <a:ext cx="1257300" cy="342900"/>
          </a:xfrm>
          <a:prstGeom prst="rect">
            <a:avLst/>
          </a:prstGeom>
        </p:spPr>
      </p:pic>
      <p:pic>
        <p:nvPicPr>
          <p:cNvPr id="7" name="Grafik 6"/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997929"/>
            <a:ext cx="5760000" cy="627942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2203" y="182562"/>
            <a:ext cx="1303193" cy="1323039"/>
          </a:xfrm>
          <a:prstGeom prst="rect">
            <a:avLst/>
          </a:prstGeom>
        </p:spPr>
      </p:pic>
      <p:pic>
        <p:nvPicPr>
          <p:cNvPr id="10" name="Grafik 9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5959792"/>
            <a:ext cx="572770" cy="579120"/>
          </a:xfrm>
          <a:prstGeom prst="rect">
            <a:avLst/>
          </a:prstGeom>
          <a:noFill/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5601"/>
            <a:ext cx="10058400" cy="603504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5" y="267013"/>
            <a:ext cx="2752011" cy="67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399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FC9A-1A91-2E44-BF7D-5DB5F06F0AD7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0880D-FF48-8841-A251-F70555FEB0F5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838200" y="3312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 smtClean="0"/>
              <a:t>Hier steht die Headline</a:t>
            </a:r>
            <a:endParaRPr lang="de-DE" dirty="0"/>
          </a:p>
        </p:txBody>
      </p:sp>
      <p:sp>
        <p:nvSpPr>
          <p:cNvPr id="11" name="Textplatzhalter 6"/>
          <p:cNvSpPr>
            <a:spLocks noGrp="1"/>
          </p:cNvSpPr>
          <p:nvPr>
            <p:ph type="body" idx="1"/>
          </p:nvPr>
        </p:nvSpPr>
        <p:spPr>
          <a:xfrm>
            <a:off x="838200" y="179175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2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dirty="0" smtClean="0"/>
              <a:t>Allgemeines – Überblick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dirty="0" smtClean="0"/>
              <a:t>(Vergaben und Eigenprojekte sofern eingetragen)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dirty="0" smtClean="0"/>
              <a:t>BMSGPK – 40 Projekte laufend (288 Mio. €)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TOP 2</a:t>
            </a:r>
            <a:br>
              <a:rPr lang="de-AT" dirty="0" smtClean="0"/>
            </a:br>
            <a:r>
              <a:rPr lang="de-DE" sz="3600" dirty="0" smtClean="0"/>
              <a:t>Bericht der Verwaltungsbehörde</a:t>
            </a:r>
            <a:endParaRPr lang="de-AT" sz="3600" dirty="0"/>
          </a:p>
        </p:txBody>
      </p:sp>
    </p:spTree>
    <p:extLst>
      <p:ext uri="{BB962C8B-B14F-4D97-AF65-F5344CB8AC3E}">
        <p14:creationId xmlns:p14="http://schemas.microsoft.com/office/powerpoint/2010/main" val="11759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Überblick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Rd. 50 Calls </a:t>
            </a:r>
          </a:p>
          <a:p>
            <a:r>
              <a:rPr lang="de-AT" sz="2900" dirty="0" smtClean="0"/>
              <a:t>Laufende Projekte</a:t>
            </a:r>
          </a:p>
          <a:p>
            <a:pPr lvl="1"/>
            <a:endParaRPr lang="de-AT" sz="2500" dirty="0" smtClean="0"/>
          </a:p>
          <a:p>
            <a:pPr lvl="1"/>
            <a:endParaRPr lang="de-AT" dirty="0" smtClean="0"/>
          </a:p>
          <a:p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164" y="2147346"/>
            <a:ext cx="3944687" cy="370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18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Überblick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Rd. 50 Calls </a:t>
            </a:r>
          </a:p>
          <a:p>
            <a:r>
              <a:rPr lang="de-AT" sz="2900" dirty="0" smtClean="0"/>
              <a:t>Laufende Projekte</a:t>
            </a:r>
          </a:p>
          <a:p>
            <a:pPr lvl="1"/>
            <a:endParaRPr lang="de-AT" sz="2500" dirty="0" smtClean="0"/>
          </a:p>
          <a:p>
            <a:pPr lvl="1"/>
            <a:endParaRPr lang="de-AT" dirty="0" smtClean="0"/>
          </a:p>
          <a:p>
            <a:endParaRPr lang="de-AT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9313" y="3237611"/>
            <a:ext cx="7302834" cy="254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140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SF Standard">
      <a:dk1>
        <a:srgbClr val="003BA9"/>
      </a:dk1>
      <a:lt1>
        <a:srgbClr val="FFFFFF"/>
      </a:lt1>
      <a:dk2>
        <a:srgbClr val="003BA9"/>
      </a:dk2>
      <a:lt2>
        <a:srgbClr val="E7E6E6"/>
      </a:lt2>
      <a:accent1>
        <a:srgbClr val="003399"/>
      </a:accent1>
      <a:accent2>
        <a:srgbClr val="0080C8"/>
      </a:accent2>
      <a:accent3>
        <a:srgbClr val="FFCC00"/>
      </a:accent3>
      <a:accent4>
        <a:srgbClr val="FFED00"/>
      </a:accent4>
      <a:accent5>
        <a:srgbClr val="027FC7"/>
      </a:accent5>
      <a:accent6>
        <a:srgbClr val="003BA9"/>
      </a:accent6>
      <a:hlink>
        <a:srgbClr val="0080C8"/>
      </a:hlink>
      <a:folHlink>
        <a:srgbClr val="0080C8"/>
      </a:folHlink>
    </a:clrScheme>
    <a:fontScheme name="Office-Desig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Breitbild</PresentationFormat>
  <Paragraphs>12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Office-Design</vt:lpstr>
      <vt:lpstr>TOP 2 Bericht der Verwaltungsbehörde</vt:lpstr>
      <vt:lpstr>Überblick</vt:lpstr>
      <vt:lpstr>Überblick</vt:lpstr>
    </vt:vector>
  </TitlesOfParts>
  <Company>Bundesministerium für Arbeit, Familie und Jugend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2</dc:title>
  <dc:creator>ZWEDLER Andreas</dc:creator>
  <cp:lastModifiedBy>Klingseisen Bibiana</cp:lastModifiedBy>
  <cp:revision>24</cp:revision>
  <dcterms:created xsi:type="dcterms:W3CDTF">2023-05-15T06:47:28Z</dcterms:created>
  <dcterms:modified xsi:type="dcterms:W3CDTF">2024-04-23T18:31:34Z</dcterms:modified>
</cp:coreProperties>
</file>